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7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Lst>
  <p:sldSz cy="5143500" cx="9144000"/>
  <p:notesSz cx="6858000" cy="9144000"/>
  <p:embeddedFontLst>
    <p:embeddedFont>
      <p:font typeface="Montserrat SemiBold"/>
      <p:regular r:id="rId66"/>
      <p:bold r:id="rId67"/>
      <p:italic r:id="rId68"/>
      <p:boldItalic r:id="rId69"/>
    </p:embeddedFont>
    <p:embeddedFont>
      <p:font typeface="Proxima Nova"/>
      <p:regular r:id="rId70"/>
      <p:bold r:id="rId71"/>
      <p:italic r:id="rId72"/>
      <p:boldItalic r:id="rId73"/>
    </p:embeddedFont>
    <p:embeddedFont>
      <p:font typeface="Roboto Medium"/>
      <p:regular r:id="rId74"/>
      <p:bold r:id="rId75"/>
      <p:italic r:id="rId76"/>
      <p:boldItalic r:id="rId77"/>
    </p:embeddedFont>
    <p:embeddedFont>
      <p:font typeface="Amatic SC"/>
      <p:regular r:id="rId78"/>
      <p:bold r:id="rId79"/>
    </p:embeddedFont>
    <p:embeddedFont>
      <p:font typeface="Montserrat Black"/>
      <p:bold r:id="rId80"/>
      <p:boldItalic r:id="rId81"/>
    </p:embeddedFont>
    <p:embeddedFont>
      <p:font typeface="Anaheim"/>
      <p:regular r:id="rId82"/>
      <p:bold r:id="rId83"/>
    </p:embeddedFont>
    <p:embeddedFont>
      <p:font typeface="Didact Gothic"/>
      <p:regular r:id="rId84"/>
    </p:embeddedFont>
    <p:embeddedFont>
      <p:font typeface="Asap"/>
      <p:regular r:id="rId85"/>
      <p:bold r:id="rId86"/>
      <p:italic r:id="rId87"/>
      <p:boldItalic r:id="rId8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89" roundtripDataSignature="AMtx7mgTOt7fu6viD9JE1dOD5H3F8SfZo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2FB3E5D-0C59-4AE4-832E-9907DC89B8C8}">
  <a:tblStyle styleId="{D2FB3E5D-0C59-4AE4-832E-9907DC89B8C8}"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1747D449-211E-40C8-B18F-686AFC6F709B}"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DidactGothic-regular.fntdata"/><Relationship Id="rId83" Type="http://schemas.openxmlformats.org/officeDocument/2006/relationships/font" Target="fonts/Anaheim-bold.fntdata"/><Relationship Id="rId42" Type="http://schemas.openxmlformats.org/officeDocument/2006/relationships/slide" Target="slides/slide36.xml"/><Relationship Id="rId86" Type="http://schemas.openxmlformats.org/officeDocument/2006/relationships/font" Target="fonts/Asap-bold.fntdata"/><Relationship Id="rId41" Type="http://schemas.openxmlformats.org/officeDocument/2006/relationships/slide" Target="slides/slide35.xml"/><Relationship Id="rId85" Type="http://schemas.openxmlformats.org/officeDocument/2006/relationships/font" Target="fonts/Asap-regular.fntdata"/><Relationship Id="rId44" Type="http://schemas.openxmlformats.org/officeDocument/2006/relationships/slide" Target="slides/slide38.xml"/><Relationship Id="rId88" Type="http://schemas.openxmlformats.org/officeDocument/2006/relationships/font" Target="fonts/Asap-boldItalic.fntdata"/><Relationship Id="rId43" Type="http://schemas.openxmlformats.org/officeDocument/2006/relationships/slide" Target="slides/slide37.xml"/><Relationship Id="rId87" Type="http://schemas.openxmlformats.org/officeDocument/2006/relationships/font" Target="fonts/Asap-italic.fntdata"/><Relationship Id="rId46" Type="http://schemas.openxmlformats.org/officeDocument/2006/relationships/slide" Target="slides/slide40.xml"/><Relationship Id="rId45" Type="http://schemas.openxmlformats.org/officeDocument/2006/relationships/slide" Target="slides/slide39.xml"/><Relationship Id="rId89" Type="http://customschemas.google.com/relationships/presentationmetadata" Target="metadata"/><Relationship Id="rId80" Type="http://schemas.openxmlformats.org/officeDocument/2006/relationships/font" Target="fonts/MontserratBlack-bold.fntdata"/><Relationship Id="rId82" Type="http://schemas.openxmlformats.org/officeDocument/2006/relationships/font" Target="fonts/Anaheim-regular.fntdata"/><Relationship Id="rId81" Type="http://schemas.openxmlformats.org/officeDocument/2006/relationships/font" Target="fonts/MontserratBlack-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boldItalic.fntdata"/><Relationship Id="rId72" Type="http://schemas.openxmlformats.org/officeDocument/2006/relationships/font" Target="fonts/ProximaNova-italic.fntdata"/><Relationship Id="rId31" Type="http://schemas.openxmlformats.org/officeDocument/2006/relationships/slide" Target="slides/slide25.xml"/><Relationship Id="rId75" Type="http://schemas.openxmlformats.org/officeDocument/2006/relationships/font" Target="fonts/RobotoMedium-bold.fntdata"/><Relationship Id="rId30" Type="http://schemas.openxmlformats.org/officeDocument/2006/relationships/slide" Target="slides/slide24.xml"/><Relationship Id="rId74" Type="http://schemas.openxmlformats.org/officeDocument/2006/relationships/font" Target="fonts/RobotoMedium-regular.fntdata"/><Relationship Id="rId33" Type="http://schemas.openxmlformats.org/officeDocument/2006/relationships/slide" Target="slides/slide27.xml"/><Relationship Id="rId77" Type="http://schemas.openxmlformats.org/officeDocument/2006/relationships/font" Target="fonts/RobotoMedium-boldItalic.fntdata"/><Relationship Id="rId32" Type="http://schemas.openxmlformats.org/officeDocument/2006/relationships/slide" Target="slides/slide26.xml"/><Relationship Id="rId76" Type="http://schemas.openxmlformats.org/officeDocument/2006/relationships/font" Target="fonts/RobotoMedium-italic.fntdata"/><Relationship Id="rId35" Type="http://schemas.openxmlformats.org/officeDocument/2006/relationships/slide" Target="slides/slide29.xml"/><Relationship Id="rId79" Type="http://schemas.openxmlformats.org/officeDocument/2006/relationships/font" Target="fonts/AmaticSC-bold.fntdata"/><Relationship Id="rId34" Type="http://schemas.openxmlformats.org/officeDocument/2006/relationships/slide" Target="slides/slide28.xml"/><Relationship Id="rId78" Type="http://schemas.openxmlformats.org/officeDocument/2006/relationships/font" Target="fonts/AmaticSC-regular.fntdata"/><Relationship Id="rId71" Type="http://schemas.openxmlformats.org/officeDocument/2006/relationships/font" Target="fonts/ProximaNova-bold.fntdata"/><Relationship Id="rId70" Type="http://schemas.openxmlformats.org/officeDocument/2006/relationships/font" Target="fonts/ProximaNova-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MontserratSemiBold-regular.fntdata"/><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font" Target="fonts/MontserratSemiBold-italic.fntdata"/><Relationship Id="rId23" Type="http://schemas.openxmlformats.org/officeDocument/2006/relationships/slide" Target="slides/slide17.xml"/><Relationship Id="rId67" Type="http://schemas.openxmlformats.org/officeDocument/2006/relationships/font" Target="fonts/MontserratSemiBold-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MontserratSemiBold-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37e9f811778_1_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4" name="Google Shape;594;g37e9f811778_1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7" name="Google Shape;62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9" name="Google Shape;65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5" name="Google Shape;67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8" name="Google Shape;73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4" name="Shape 814"/>
        <p:cNvGrpSpPr/>
        <p:nvPr/>
      </p:nvGrpSpPr>
      <p:grpSpPr>
        <a:xfrm>
          <a:off x="0" y="0"/>
          <a:ext cx="0" cy="0"/>
          <a:chOff x="0" y="0"/>
          <a:chExt cx="0" cy="0"/>
        </a:xfrm>
      </p:grpSpPr>
      <p:sp>
        <p:nvSpPr>
          <p:cNvPr id="815" name="Google Shape;815;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6" name="Google Shape;81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 name="Shape 847"/>
        <p:cNvGrpSpPr/>
        <p:nvPr/>
      </p:nvGrpSpPr>
      <p:grpSpPr>
        <a:xfrm>
          <a:off x="0" y="0"/>
          <a:ext cx="0" cy="0"/>
          <a:chOff x="0" y="0"/>
          <a:chExt cx="0" cy="0"/>
        </a:xfrm>
      </p:grpSpPr>
      <p:sp>
        <p:nvSpPr>
          <p:cNvPr id="848" name="Google Shape;848;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9" name="Google Shape;84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5" name="Google Shape;90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7" name="Google Shape;95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6" name="Google Shape;100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4" name="Google Shape;44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 name="Shape 1021"/>
        <p:cNvGrpSpPr/>
        <p:nvPr/>
      </p:nvGrpSpPr>
      <p:grpSpPr>
        <a:xfrm>
          <a:off x="0" y="0"/>
          <a:ext cx="0" cy="0"/>
          <a:chOff x="0" y="0"/>
          <a:chExt cx="0" cy="0"/>
        </a:xfrm>
      </p:grpSpPr>
      <p:sp>
        <p:nvSpPr>
          <p:cNvPr id="1022" name="Google Shape;1022;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3" name="Google Shape;1023;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5" name="Google Shape;1045;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0" name="Google Shape;105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7" name="Google Shape;1057;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 name="Shape 1124"/>
        <p:cNvGrpSpPr/>
        <p:nvPr/>
      </p:nvGrpSpPr>
      <p:grpSpPr>
        <a:xfrm>
          <a:off x="0" y="0"/>
          <a:ext cx="0" cy="0"/>
          <a:chOff x="0" y="0"/>
          <a:chExt cx="0" cy="0"/>
        </a:xfrm>
      </p:grpSpPr>
      <p:sp>
        <p:nvSpPr>
          <p:cNvPr id="1125" name="Google Shape;1125;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6" name="Google Shape;112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 name="Shape 1150"/>
        <p:cNvGrpSpPr/>
        <p:nvPr/>
      </p:nvGrpSpPr>
      <p:grpSpPr>
        <a:xfrm>
          <a:off x="0" y="0"/>
          <a:ext cx="0" cy="0"/>
          <a:chOff x="0" y="0"/>
          <a:chExt cx="0" cy="0"/>
        </a:xfrm>
      </p:grpSpPr>
      <p:sp>
        <p:nvSpPr>
          <p:cNvPr id="1151" name="Google Shape;1151;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2" name="Google Shape;1152;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6" name="Google Shape;1196;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 name="Shape 1212"/>
        <p:cNvGrpSpPr/>
        <p:nvPr/>
      </p:nvGrpSpPr>
      <p:grpSpPr>
        <a:xfrm>
          <a:off x="0" y="0"/>
          <a:ext cx="0" cy="0"/>
          <a:chOff x="0" y="0"/>
          <a:chExt cx="0" cy="0"/>
        </a:xfrm>
      </p:grpSpPr>
      <p:sp>
        <p:nvSpPr>
          <p:cNvPr id="1213" name="Google Shape;1213;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4" name="Google Shape;1214;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0" name="Shape 1220"/>
        <p:cNvGrpSpPr/>
        <p:nvPr/>
      </p:nvGrpSpPr>
      <p:grpSpPr>
        <a:xfrm>
          <a:off x="0" y="0"/>
          <a:ext cx="0" cy="0"/>
          <a:chOff x="0" y="0"/>
          <a:chExt cx="0" cy="0"/>
        </a:xfrm>
      </p:grpSpPr>
      <p:sp>
        <p:nvSpPr>
          <p:cNvPr id="1221" name="Google Shape;1221;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2" name="Google Shape;1222;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 name="Shape 1226"/>
        <p:cNvGrpSpPr/>
        <p:nvPr/>
      </p:nvGrpSpPr>
      <p:grpSpPr>
        <a:xfrm>
          <a:off x="0" y="0"/>
          <a:ext cx="0" cy="0"/>
          <a:chOff x="0" y="0"/>
          <a:chExt cx="0" cy="0"/>
        </a:xfrm>
      </p:grpSpPr>
      <p:sp>
        <p:nvSpPr>
          <p:cNvPr id="1227" name="Google Shape;1227;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8" name="Google Shape;1228;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5" name="Google Shape;46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 name="Shape 1241"/>
        <p:cNvGrpSpPr/>
        <p:nvPr/>
      </p:nvGrpSpPr>
      <p:grpSpPr>
        <a:xfrm>
          <a:off x="0" y="0"/>
          <a:ext cx="0" cy="0"/>
          <a:chOff x="0" y="0"/>
          <a:chExt cx="0" cy="0"/>
        </a:xfrm>
      </p:grpSpPr>
      <p:sp>
        <p:nvSpPr>
          <p:cNvPr id="1242" name="Google Shape;1242;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3" name="Google Shape;1243;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0" name="Google Shape;1310;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1" name="Shape 1321"/>
        <p:cNvGrpSpPr/>
        <p:nvPr/>
      </p:nvGrpSpPr>
      <p:grpSpPr>
        <a:xfrm>
          <a:off x="0" y="0"/>
          <a:ext cx="0" cy="0"/>
          <a:chOff x="0" y="0"/>
          <a:chExt cx="0" cy="0"/>
        </a:xfrm>
      </p:grpSpPr>
      <p:sp>
        <p:nvSpPr>
          <p:cNvPr id="1322" name="Google Shape;1322;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3" name="Google Shape;1323;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7" name="Shape 1327"/>
        <p:cNvGrpSpPr/>
        <p:nvPr/>
      </p:nvGrpSpPr>
      <p:grpSpPr>
        <a:xfrm>
          <a:off x="0" y="0"/>
          <a:ext cx="0" cy="0"/>
          <a:chOff x="0" y="0"/>
          <a:chExt cx="0" cy="0"/>
        </a:xfrm>
      </p:grpSpPr>
      <p:sp>
        <p:nvSpPr>
          <p:cNvPr id="1328" name="Google Shape;1328;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9" name="Google Shape;1329;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 name="Shape 1348"/>
        <p:cNvGrpSpPr/>
        <p:nvPr/>
      </p:nvGrpSpPr>
      <p:grpSpPr>
        <a:xfrm>
          <a:off x="0" y="0"/>
          <a:ext cx="0" cy="0"/>
          <a:chOff x="0" y="0"/>
          <a:chExt cx="0" cy="0"/>
        </a:xfrm>
      </p:grpSpPr>
      <p:sp>
        <p:nvSpPr>
          <p:cNvPr id="1349" name="Google Shape;1349;p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0" name="Google Shape;1350;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8" name="Shape 1418"/>
        <p:cNvGrpSpPr/>
        <p:nvPr/>
      </p:nvGrpSpPr>
      <p:grpSpPr>
        <a:xfrm>
          <a:off x="0" y="0"/>
          <a:ext cx="0" cy="0"/>
          <a:chOff x="0" y="0"/>
          <a:chExt cx="0" cy="0"/>
        </a:xfrm>
      </p:grpSpPr>
      <p:sp>
        <p:nvSpPr>
          <p:cNvPr id="1419" name="Google Shape;1419;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0" name="Google Shape;1420;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 name="Shape 1456"/>
        <p:cNvGrpSpPr/>
        <p:nvPr/>
      </p:nvGrpSpPr>
      <p:grpSpPr>
        <a:xfrm>
          <a:off x="0" y="0"/>
          <a:ext cx="0" cy="0"/>
          <a:chOff x="0" y="0"/>
          <a:chExt cx="0" cy="0"/>
        </a:xfrm>
      </p:grpSpPr>
      <p:sp>
        <p:nvSpPr>
          <p:cNvPr id="1457" name="Google Shape;1457;p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8" name="Google Shape;1458;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4" name="Shape 1534"/>
        <p:cNvGrpSpPr/>
        <p:nvPr/>
      </p:nvGrpSpPr>
      <p:grpSpPr>
        <a:xfrm>
          <a:off x="0" y="0"/>
          <a:ext cx="0" cy="0"/>
          <a:chOff x="0" y="0"/>
          <a:chExt cx="0" cy="0"/>
        </a:xfrm>
      </p:grpSpPr>
      <p:sp>
        <p:nvSpPr>
          <p:cNvPr id="1535" name="Google Shape;1535;p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6" name="Google Shape;1536;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5" name="Shape 1545"/>
        <p:cNvGrpSpPr/>
        <p:nvPr/>
      </p:nvGrpSpPr>
      <p:grpSpPr>
        <a:xfrm>
          <a:off x="0" y="0"/>
          <a:ext cx="0" cy="0"/>
          <a:chOff x="0" y="0"/>
          <a:chExt cx="0" cy="0"/>
        </a:xfrm>
      </p:grpSpPr>
      <p:sp>
        <p:nvSpPr>
          <p:cNvPr id="1546" name="Google Shape;1546;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7" name="Google Shape;1547;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1" name="Shape 1581"/>
        <p:cNvGrpSpPr/>
        <p:nvPr/>
      </p:nvGrpSpPr>
      <p:grpSpPr>
        <a:xfrm>
          <a:off x="0" y="0"/>
          <a:ext cx="0" cy="0"/>
          <a:chOff x="0" y="0"/>
          <a:chExt cx="0" cy="0"/>
        </a:xfrm>
      </p:grpSpPr>
      <p:sp>
        <p:nvSpPr>
          <p:cNvPr id="1582" name="Google Shape;1582;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3" name="Google Shape;1583;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1" name="Google Shape;47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0" name="Shape 1800"/>
        <p:cNvGrpSpPr/>
        <p:nvPr/>
      </p:nvGrpSpPr>
      <p:grpSpPr>
        <a:xfrm>
          <a:off x="0" y="0"/>
          <a:ext cx="0" cy="0"/>
          <a:chOff x="0" y="0"/>
          <a:chExt cx="0" cy="0"/>
        </a:xfrm>
      </p:grpSpPr>
      <p:sp>
        <p:nvSpPr>
          <p:cNvPr id="1801" name="Google Shape;1801;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2" name="Google Shape;1802;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0" name="Shape 1850"/>
        <p:cNvGrpSpPr/>
        <p:nvPr/>
      </p:nvGrpSpPr>
      <p:grpSpPr>
        <a:xfrm>
          <a:off x="0" y="0"/>
          <a:ext cx="0" cy="0"/>
          <a:chOff x="0" y="0"/>
          <a:chExt cx="0" cy="0"/>
        </a:xfrm>
      </p:grpSpPr>
      <p:sp>
        <p:nvSpPr>
          <p:cNvPr id="1851" name="Google Shape;1851;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2" name="Google Shape;1852;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6" name="Shape 1856"/>
        <p:cNvGrpSpPr/>
        <p:nvPr/>
      </p:nvGrpSpPr>
      <p:grpSpPr>
        <a:xfrm>
          <a:off x="0" y="0"/>
          <a:ext cx="0" cy="0"/>
          <a:chOff x="0" y="0"/>
          <a:chExt cx="0" cy="0"/>
        </a:xfrm>
      </p:grpSpPr>
      <p:sp>
        <p:nvSpPr>
          <p:cNvPr id="1857" name="Google Shape;1857;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8" name="Google Shape;1858;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2" name="Shape 1862"/>
        <p:cNvGrpSpPr/>
        <p:nvPr/>
      </p:nvGrpSpPr>
      <p:grpSpPr>
        <a:xfrm>
          <a:off x="0" y="0"/>
          <a:ext cx="0" cy="0"/>
          <a:chOff x="0" y="0"/>
          <a:chExt cx="0" cy="0"/>
        </a:xfrm>
      </p:grpSpPr>
      <p:sp>
        <p:nvSpPr>
          <p:cNvPr id="1863" name="Google Shape;1863;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4" name="Google Shape;1864;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8" name="Shape 1868"/>
        <p:cNvGrpSpPr/>
        <p:nvPr/>
      </p:nvGrpSpPr>
      <p:grpSpPr>
        <a:xfrm>
          <a:off x="0" y="0"/>
          <a:ext cx="0" cy="0"/>
          <a:chOff x="0" y="0"/>
          <a:chExt cx="0" cy="0"/>
        </a:xfrm>
      </p:grpSpPr>
      <p:sp>
        <p:nvSpPr>
          <p:cNvPr id="1869" name="Google Shape;1869;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0" name="Google Shape;1870;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6" name="Shape 1886"/>
        <p:cNvGrpSpPr/>
        <p:nvPr/>
      </p:nvGrpSpPr>
      <p:grpSpPr>
        <a:xfrm>
          <a:off x="0" y="0"/>
          <a:ext cx="0" cy="0"/>
          <a:chOff x="0" y="0"/>
          <a:chExt cx="0" cy="0"/>
        </a:xfrm>
      </p:grpSpPr>
      <p:sp>
        <p:nvSpPr>
          <p:cNvPr id="1887" name="Google Shape;1887;p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8" name="Google Shape;1888;p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2" name="Shape 1902"/>
        <p:cNvGrpSpPr/>
        <p:nvPr/>
      </p:nvGrpSpPr>
      <p:grpSpPr>
        <a:xfrm>
          <a:off x="0" y="0"/>
          <a:ext cx="0" cy="0"/>
          <a:chOff x="0" y="0"/>
          <a:chExt cx="0" cy="0"/>
        </a:xfrm>
      </p:grpSpPr>
      <p:sp>
        <p:nvSpPr>
          <p:cNvPr id="1903" name="Google Shape;1903;p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4" name="Google Shape;1904;p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9" name="Shape 2239"/>
        <p:cNvGrpSpPr/>
        <p:nvPr/>
      </p:nvGrpSpPr>
      <p:grpSpPr>
        <a:xfrm>
          <a:off x="0" y="0"/>
          <a:ext cx="0" cy="0"/>
          <a:chOff x="0" y="0"/>
          <a:chExt cx="0" cy="0"/>
        </a:xfrm>
      </p:grpSpPr>
      <p:sp>
        <p:nvSpPr>
          <p:cNvPr id="2240" name="Google Shape;2240;p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1" name="Google Shape;2241;p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3" name="Shape 8153"/>
        <p:cNvGrpSpPr/>
        <p:nvPr/>
      </p:nvGrpSpPr>
      <p:grpSpPr>
        <a:xfrm>
          <a:off x="0" y="0"/>
          <a:ext cx="0" cy="0"/>
          <a:chOff x="0" y="0"/>
          <a:chExt cx="0" cy="0"/>
        </a:xfrm>
      </p:grpSpPr>
      <p:sp>
        <p:nvSpPr>
          <p:cNvPr id="8154" name="Google Shape;8154;p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55" name="Google Shape;8155;p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0" name="Shape 8580"/>
        <p:cNvGrpSpPr/>
        <p:nvPr/>
      </p:nvGrpSpPr>
      <p:grpSpPr>
        <a:xfrm>
          <a:off x="0" y="0"/>
          <a:ext cx="0" cy="0"/>
          <a:chOff x="0" y="0"/>
          <a:chExt cx="0" cy="0"/>
        </a:xfrm>
      </p:grpSpPr>
      <p:sp>
        <p:nvSpPr>
          <p:cNvPr id="8581" name="Google Shape;8581;p4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82" name="Google Shape;8582;p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7" name="Google Shape;47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3" name="Shape 8743"/>
        <p:cNvGrpSpPr/>
        <p:nvPr/>
      </p:nvGrpSpPr>
      <p:grpSpPr>
        <a:xfrm>
          <a:off x="0" y="0"/>
          <a:ext cx="0" cy="0"/>
          <a:chOff x="0" y="0"/>
          <a:chExt cx="0" cy="0"/>
        </a:xfrm>
      </p:grpSpPr>
      <p:sp>
        <p:nvSpPr>
          <p:cNvPr id="8744" name="Google Shape;8744;p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45" name="Google Shape;8745;p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5" name="Shape 9145"/>
        <p:cNvGrpSpPr/>
        <p:nvPr/>
      </p:nvGrpSpPr>
      <p:grpSpPr>
        <a:xfrm>
          <a:off x="0" y="0"/>
          <a:ext cx="0" cy="0"/>
          <a:chOff x="0" y="0"/>
          <a:chExt cx="0" cy="0"/>
        </a:xfrm>
      </p:grpSpPr>
      <p:sp>
        <p:nvSpPr>
          <p:cNvPr id="9146" name="Google Shape;9146;p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47" name="Google Shape;9147;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6" name="Shape 9516"/>
        <p:cNvGrpSpPr/>
        <p:nvPr/>
      </p:nvGrpSpPr>
      <p:grpSpPr>
        <a:xfrm>
          <a:off x="0" y="0"/>
          <a:ext cx="0" cy="0"/>
          <a:chOff x="0" y="0"/>
          <a:chExt cx="0" cy="0"/>
        </a:xfrm>
      </p:grpSpPr>
      <p:sp>
        <p:nvSpPr>
          <p:cNvPr id="9517" name="Google Shape;9517;p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18" name="Google Shape;9518;p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0" name="Shape 9830"/>
        <p:cNvGrpSpPr/>
        <p:nvPr/>
      </p:nvGrpSpPr>
      <p:grpSpPr>
        <a:xfrm>
          <a:off x="0" y="0"/>
          <a:ext cx="0" cy="0"/>
          <a:chOff x="0" y="0"/>
          <a:chExt cx="0" cy="0"/>
        </a:xfrm>
      </p:grpSpPr>
      <p:sp>
        <p:nvSpPr>
          <p:cNvPr id="9831" name="Google Shape;9831;p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32" name="Google Shape;9832;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21" name="Shape 10121"/>
        <p:cNvGrpSpPr/>
        <p:nvPr/>
      </p:nvGrpSpPr>
      <p:grpSpPr>
        <a:xfrm>
          <a:off x="0" y="0"/>
          <a:ext cx="0" cy="0"/>
          <a:chOff x="0" y="0"/>
          <a:chExt cx="0" cy="0"/>
        </a:xfrm>
      </p:grpSpPr>
      <p:sp>
        <p:nvSpPr>
          <p:cNvPr id="10122" name="Google Shape;10122;p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23" name="Google Shape;10123;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0" name="Shape 10480"/>
        <p:cNvGrpSpPr/>
        <p:nvPr/>
      </p:nvGrpSpPr>
      <p:grpSpPr>
        <a:xfrm>
          <a:off x="0" y="0"/>
          <a:ext cx="0" cy="0"/>
          <a:chOff x="0" y="0"/>
          <a:chExt cx="0" cy="0"/>
        </a:xfrm>
      </p:grpSpPr>
      <p:sp>
        <p:nvSpPr>
          <p:cNvPr id="10481" name="Google Shape;10481;p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82" name="Google Shape;10482;p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7" name="Shape 10897"/>
        <p:cNvGrpSpPr/>
        <p:nvPr/>
      </p:nvGrpSpPr>
      <p:grpSpPr>
        <a:xfrm>
          <a:off x="0" y="0"/>
          <a:ext cx="0" cy="0"/>
          <a:chOff x="0" y="0"/>
          <a:chExt cx="0" cy="0"/>
        </a:xfrm>
      </p:grpSpPr>
      <p:sp>
        <p:nvSpPr>
          <p:cNvPr id="10898" name="Google Shape;10898;p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99" name="Google Shape;10899;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7" name="Shape 11237"/>
        <p:cNvGrpSpPr/>
        <p:nvPr/>
      </p:nvGrpSpPr>
      <p:grpSpPr>
        <a:xfrm>
          <a:off x="0" y="0"/>
          <a:ext cx="0" cy="0"/>
          <a:chOff x="0" y="0"/>
          <a:chExt cx="0" cy="0"/>
        </a:xfrm>
      </p:grpSpPr>
      <p:sp>
        <p:nvSpPr>
          <p:cNvPr id="11238" name="Google Shape;11238;p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39" name="Google Shape;11239;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5" name="Shape 11425"/>
        <p:cNvGrpSpPr/>
        <p:nvPr/>
      </p:nvGrpSpPr>
      <p:grpSpPr>
        <a:xfrm>
          <a:off x="0" y="0"/>
          <a:ext cx="0" cy="0"/>
          <a:chOff x="0" y="0"/>
          <a:chExt cx="0" cy="0"/>
        </a:xfrm>
      </p:grpSpPr>
      <p:sp>
        <p:nvSpPr>
          <p:cNvPr id="11426" name="Google Shape;11426;p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27" name="Google Shape;11427;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1" name="Shape 11671"/>
        <p:cNvGrpSpPr/>
        <p:nvPr/>
      </p:nvGrpSpPr>
      <p:grpSpPr>
        <a:xfrm>
          <a:off x="0" y="0"/>
          <a:ext cx="0" cy="0"/>
          <a:chOff x="0" y="0"/>
          <a:chExt cx="0" cy="0"/>
        </a:xfrm>
      </p:grpSpPr>
      <p:sp>
        <p:nvSpPr>
          <p:cNvPr id="11672" name="Google Shape;11672;p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73" name="Google Shape;11673;p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4" name="Google Shape;48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0" name="Google Shape;49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0" name="Google Shape;55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37e9f811778_1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7" name="Google Shape;557;g37e9f811778_1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59"/>
          <p:cNvSpPr txBox="1"/>
          <p:nvPr>
            <p:ph idx="1" type="subTitle"/>
          </p:nvPr>
        </p:nvSpPr>
        <p:spPr>
          <a:xfrm rot="-546">
            <a:off x="742369" y="3877613"/>
            <a:ext cx="3776700" cy="426300"/>
          </a:xfrm>
          <a:prstGeom prst="rect">
            <a:avLst/>
          </a:prstGeom>
          <a:solidFill>
            <a:schemeClr val="lt1"/>
          </a:solidFill>
          <a:ln>
            <a:noFill/>
          </a:ln>
          <a:effectLst>
            <a:outerShdw rotWithShape="0" algn="bl" dir="8400000" dist="76200">
              <a:schemeClr val="accent1"/>
            </a:outerShdw>
          </a:effectLst>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0" name="Google Shape;10;p59"/>
          <p:cNvSpPr txBox="1"/>
          <p:nvPr>
            <p:ph type="ctrTitle"/>
          </p:nvPr>
        </p:nvSpPr>
        <p:spPr>
          <a:xfrm>
            <a:off x="713225" y="839288"/>
            <a:ext cx="4137600" cy="2892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191919"/>
              </a:buClr>
              <a:buSzPts val="5200"/>
              <a:buNone/>
              <a:defRPr sz="4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TITLE_AND_TWO_COLUMNS_1">
    <p:spTree>
      <p:nvGrpSpPr>
        <p:cNvPr id="93" name="Shape 93"/>
        <p:cNvGrpSpPr/>
        <p:nvPr/>
      </p:nvGrpSpPr>
      <p:grpSpPr>
        <a:xfrm>
          <a:off x="0" y="0"/>
          <a:ext cx="0" cy="0"/>
          <a:chOff x="0" y="0"/>
          <a:chExt cx="0" cy="0"/>
        </a:xfrm>
      </p:grpSpPr>
      <p:sp>
        <p:nvSpPr>
          <p:cNvPr id="94" name="Google Shape;94;p68"/>
          <p:cNvSpPr txBox="1"/>
          <p:nvPr>
            <p:ph idx="1" type="subTitle"/>
          </p:nvPr>
        </p:nvSpPr>
        <p:spPr>
          <a:xfrm>
            <a:off x="872400" y="3977700"/>
            <a:ext cx="2488800" cy="397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 name="Google Shape;95;p68"/>
          <p:cNvSpPr txBox="1"/>
          <p:nvPr>
            <p:ph idx="2" type="subTitle"/>
          </p:nvPr>
        </p:nvSpPr>
        <p:spPr>
          <a:xfrm>
            <a:off x="3327600" y="3977700"/>
            <a:ext cx="2488800" cy="397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6" name="Google Shape;96;p68"/>
          <p:cNvSpPr txBox="1"/>
          <p:nvPr>
            <p:ph type="title"/>
          </p:nvPr>
        </p:nvSpPr>
        <p:spPr>
          <a:xfrm>
            <a:off x="872400" y="2906625"/>
            <a:ext cx="2488800" cy="118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200"/>
              <a:buNone/>
              <a:defRPr sz="6400">
                <a:solidFill>
                  <a:schemeClr val="accent2"/>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97" name="Google Shape;97;p68"/>
          <p:cNvSpPr txBox="1"/>
          <p:nvPr>
            <p:ph idx="3" type="title"/>
          </p:nvPr>
        </p:nvSpPr>
        <p:spPr>
          <a:xfrm>
            <a:off x="3327600" y="2906625"/>
            <a:ext cx="2488800" cy="118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200"/>
              <a:buNone/>
              <a:defRPr sz="6400">
                <a:solidFill>
                  <a:schemeClr val="accent2"/>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98" name="Google Shape;98;p68"/>
          <p:cNvSpPr txBox="1"/>
          <p:nvPr>
            <p:ph idx="4" type="subTitle"/>
          </p:nvPr>
        </p:nvSpPr>
        <p:spPr>
          <a:xfrm>
            <a:off x="5782800" y="3977700"/>
            <a:ext cx="2488800" cy="397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9" name="Google Shape;99;p68"/>
          <p:cNvSpPr txBox="1"/>
          <p:nvPr>
            <p:ph idx="5" type="title"/>
          </p:nvPr>
        </p:nvSpPr>
        <p:spPr>
          <a:xfrm>
            <a:off x="5782800" y="2906625"/>
            <a:ext cx="2488800" cy="1187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200"/>
              <a:buNone/>
              <a:defRPr sz="6400">
                <a:solidFill>
                  <a:schemeClr val="accent2"/>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100" name="Google Shape;100;p68"/>
          <p:cNvSpPr txBox="1"/>
          <p:nvPr>
            <p:ph idx="6"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101" name="Google Shape;101;p68"/>
          <p:cNvGrpSpPr/>
          <p:nvPr/>
        </p:nvGrpSpPr>
        <p:grpSpPr>
          <a:xfrm>
            <a:off x="-1" y="-2858"/>
            <a:ext cx="9236947" cy="694969"/>
            <a:chOff x="-1" y="-2858"/>
            <a:chExt cx="9236947" cy="694969"/>
          </a:xfrm>
        </p:grpSpPr>
        <p:sp>
          <p:nvSpPr>
            <p:cNvPr id="102" name="Google Shape;102;p68"/>
            <p:cNvSpPr/>
            <p:nvPr/>
          </p:nvSpPr>
          <p:spPr>
            <a:xfrm>
              <a:off x="-1" y="-2858"/>
              <a:ext cx="9144000" cy="292500"/>
            </a:xfrm>
            <a:prstGeom prst="rect">
              <a:avLst/>
            </a:prstGeom>
            <a:gradFill>
              <a:gsLst>
                <a:gs pos="0">
                  <a:schemeClr val="accent1"/>
                </a:gs>
                <a:gs pos="50000">
                  <a:schemeClr val="accent2"/>
                </a:gs>
                <a:gs pos="100000">
                  <a:schemeClr val="l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 name="Google Shape;103;p68"/>
            <p:cNvGrpSpPr/>
            <p:nvPr/>
          </p:nvGrpSpPr>
          <p:grpSpPr>
            <a:xfrm>
              <a:off x="88637" y="189117"/>
              <a:ext cx="405042" cy="366071"/>
              <a:chOff x="4895337" y="3503117"/>
              <a:chExt cx="405042" cy="366071"/>
            </a:xfrm>
          </p:grpSpPr>
          <p:sp>
            <p:nvSpPr>
              <p:cNvPr id="104" name="Google Shape;104;p68"/>
              <p:cNvSpPr/>
              <p:nvPr/>
            </p:nvSpPr>
            <p:spPr>
              <a:xfrm>
                <a:off x="4916255" y="3519206"/>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68"/>
              <p:cNvSpPr/>
              <p:nvPr/>
            </p:nvSpPr>
            <p:spPr>
              <a:xfrm>
                <a:off x="4895337" y="3503117"/>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68"/>
              <p:cNvSpPr/>
              <p:nvPr/>
            </p:nvSpPr>
            <p:spPr>
              <a:xfrm>
                <a:off x="4999946" y="3593432"/>
                <a:ext cx="180237" cy="180849"/>
              </a:xfrm>
              <a:custGeom>
                <a:rect b="b" l="l" r="r" t="t"/>
                <a:pathLst>
                  <a:path extrusionOk="0" h="4137" w="4123">
                    <a:moveTo>
                      <a:pt x="2062" y="1"/>
                    </a:moveTo>
                    <a:cubicBezTo>
                      <a:pt x="1996" y="1"/>
                      <a:pt x="1931" y="26"/>
                      <a:pt x="1880" y="74"/>
                    </a:cubicBezTo>
                    <a:cubicBezTo>
                      <a:pt x="1630" y="307"/>
                      <a:pt x="1116" y="661"/>
                      <a:pt x="268" y="675"/>
                    </a:cubicBezTo>
                    <a:cubicBezTo>
                      <a:pt x="121" y="677"/>
                      <a:pt x="1" y="795"/>
                      <a:pt x="2" y="944"/>
                    </a:cubicBezTo>
                    <a:cubicBezTo>
                      <a:pt x="9" y="1637"/>
                      <a:pt x="203" y="3448"/>
                      <a:pt x="1965" y="4120"/>
                    </a:cubicBezTo>
                    <a:cubicBezTo>
                      <a:pt x="1996" y="4133"/>
                      <a:pt x="2028" y="4137"/>
                      <a:pt x="2062" y="4137"/>
                    </a:cubicBezTo>
                    <a:cubicBezTo>
                      <a:pt x="2078" y="4137"/>
                      <a:pt x="2095" y="4135"/>
                      <a:pt x="2112" y="4133"/>
                    </a:cubicBezTo>
                    <a:cubicBezTo>
                      <a:pt x="2127" y="4128"/>
                      <a:pt x="2143" y="4126"/>
                      <a:pt x="2159" y="4119"/>
                    </a:cubicBezTo>
                    <a:cubicBezTo>
                      <a:pt x="2381" y="4034"/>
                      <a:pt x="2574" y="3932"/>
                      <a:pt x="2750" y="3817"/>
                    </a:cubicBezTo>
                    <a:cubicBezTo>
                      <a:pt x="2966" y="3674"/>
                      <a:pt x="3150" y="3508"/>
                      <a:pt x="3304" y="3331"/>
                    </a:cubicBezTo>
                    <a:cubicBezTo>
                      <a:pt x="3334" y="3295"/>
                      <a:pt x="3365" y="3260"/>
                      <a:pt x="3393" y="3223"/>
                    </a:cubicBezTo>
                    <a:cubicBezTo>
                      <a:pt x="3564" y="3006"/>
                      <a:pt x="3697" y="2771"/>
                      <a:pt x="3798" y="2538"/>
                    </a:cubicBezTo>
                    <a:cubicBezTo>
                      <a:pt x="3832" y="2460"/>
                      <a:pt x="3861" y="2382"/>
                      <a:pt x="3888" y="2304"/>
                    </a:cubicBezTo>
                    <a:cubicBezTo>
                      <a:pt x="3955" y="2110"/>
                      <a:pt x="4004" y="1921"/>
                      <a:pt x="4038" y="1743"/>
                    </a:cubicBezTo>
                    <a:cubicBezTo>
                      <a:pt x="4100" y="1420"/>
                      <a:pt x="4117" y="1138"/>
                      <a:pt x="4119" y="944"/>
                    </a:cubicBezTo>
                    <a:cubicBezTo>
                      <a:pt x="4123" y="794"/>
                      <a:pt x="4004" y="675"/>
                      <a:pt x="3856" y="672"/>
                    </a:cubicBezTo>
                    <a:cubicBezTo>
                      <a:pt x="3749" y="671"/>
                      <a:pt x="3649" y="664"/>
                      <a:pt x="3553" y="654"/>
                    </a:cubicBezTo>
                    <a:cubicBezTo>
                      <a:pt x="3458" y="643"/>
                      <a:pt x="3368" y="627"/>
                      <a:pt x="3281" y="607"/>
                    </a:cubicBezTo>
                    <a:cubicBezTo>
                      <a:pt x="3153" y="579"/>
                      <a:pt x="3035" y="542"/>
                      <a:pt x="2928" y="500"/>
                    </a:cubicBezTo>
                    <a:cubicBezTo>
                      <a:pt x="2608" y="374"/>
                      <a:pt x="2383" y="204"/>
                      <a:pt x="2243" y="74"/>
                    </a:cubicBezTo>
                    <a:cubicBezTo>
                      <a:pt x="2232" y="61"/>
                      <a:pt x="2218" y="50"/>
                      <a:pt x="2204" y="42"/>
                    </a:cubicBezTo>
                    <a:cubicBezTo>
                      <a:pt x="2174" y="25"/>
                      <a:pt x="2143" y="12"/>
                      <a:pt x="2112" y="6"/>
                    </a:cubicBezTo>
                    <a:cubicBezTo>
                      <a:pt x="2095" y="3"/>
                      <a:pt x="2079"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 name="Google Shape;107;p68"/>
            <p:cNvSpPr/>
            <p:nvPr/>
          </p:nvSpPr>
          <p:spPr>
            <a:xfrm>
              <a:off x="8555105" y="112020"/>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68"/>
            <p:cNvSpPr/>
            <p:nvPr/>
          </p:nvSpPr>
          <p:spPr>
            <a:xfrm>
              <a:off x="412434" y="52888"/>
              <a:ext cx="195319" cy="195362"/>
            </a:xfrm>
            <a:custGeom>
              <a:rect b="b" l="l" r="r" t="t"/>
              <a:pathLst>
                <a:path extrusionOk="0" h="4469" w="4468">
                  <a:moveTo>
                    <a:pt x="1741" y="1"/>
                  </a:moveTo>
                  <a:lnTo>
                    <a:pt x="1741" y="1742"/>
                  </a:lnTo>
                  <a:lnTo>
                    <a:pt x="1" y="1742"/>
                  </a:lnTo>
                  <a:lnTo>
                    <a:pt x="1" y="2724"/>
                  </a:lnTo>
                  <a:lnTo>
                    <a:pt x="1741" y="2724"/>
                  </a:lnTo>
                  <a:lnTo>
                    <a:pt x="1741" y="4468"/>
                  </a:lnTo>
                  <a:lnTo>
                    <a:pt x="2724" y="4468"/>
                  </a:lnTo>
                  <a:lnTo>
                    <a:pt x="2724" y="2724"/>
                  </a:lnTo>
                  <a:lnTo>
                    <a:pt x="4468" y="2724"/>
                  </a:lnTo>
                  <a:lnTo>
                    <a:pt x="4468" y="1742"/>
                  </a:lnTo>
                  <a:lnTo>
                    <a:pt x="2724" y="1742"/>
                  </a:lnTo>
                  <a:lnTo>
                    <a:pt x="2724"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 name="Google Shape;109;p68"/>
            <p:cNvGrpSpPr/>
            <p:nvPr/>
          </p:nvGrpSpPr>
          <p:grpSpPr>
            <a:xfrm>
              <a:off x="8707382" y="147379"/>
              <a:ext cx="529564" cy="544732"/>
              <a:chOff x="3236532" y="2252479"/>
              <a:chExt cx="529564" cy="544732"/>
            </a:xfrm>
          </p:grpSpPr>
          <p:sp>
            <p:nvSpPr>
              <p:cNvPr id="110" name="Google Shape;110;p68"/>
              <p:cNvSpPr/>
              <p:nvPr/>
            </p:nvSpPr>
            <p:spPr>
              <a:xfrm>
                <a:off x="3256991" y="2288150"/>
                <a:ext cx="509105" cy="509061"/>
              </a:xfrm>
              <a:custGeom>
                <a:rect b="b" l="l" r="r" t="t"/>
                <a:pathLst>
                  <a:path extrusionOk="0" h="11645" w="11646">
                    <a:moveTo>
                      <a:pt x="5822" y="0"/>
                    </a:moveTo>
                    <a:cubicBezTo>
                      <a:pt x="4278" y="0"/>
                      <a:pt x="2797" y="613"/>
                      <a:pt x="1706" y="1706"/>
                    </a:cubicBezTo>
                    <a:cubicBezTo>
                      <a:pt x="614" y="2797"/>
                      <a:pt x="0" y="4278"/>
                      <a:pt x="0" y="5822"/>
                    </a:cubicBezTo>
                    <a:cubicBezTo>
                      <a:pt x="0" y="7366"/>
                      <a:pt x="614" y="8847"/>
                      <a:pt x="1706" y="9939"/>
                    </a:cubicBezTo>
                    <a:cubicBezTo>
                      <a:pt x="2797" y="11032"/>
                      <a:pt x="4278" y="11644"/>
                      <a:pt x="5822" y="11644"/>
                    </a:cubicBezTo>
                    <a:cubicBezTo>
                      <a:pt x="7366" y="11644"/>
                      <a:pt x="8848" y="11032"/>
                      <a:pt x="9940" y="9939"/>
                    </a:cubicBezTo>
                    <a:cubicBezTo>
                      <a:pt x="11032" y="8847"/>
                      <a:pt x="11645" y="7366"/>
                      <a:pt x="11645" y="5822"/>
                    </a:cubicBezTo>
                    <a:cubicBezTo>
                      <a:pt x="11645" y="4278"/>
                      <a:pt x="11032" y="2797"/>
                      <a:pt x="9940" y="1706"/>
                    </a:cubicBezTo>
                    <a:cubicBezTo>
                      <a:pt x="8848" y="613"/>
                      <a:pt x="7366" y="0"/>
                      <a:pt x="58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68"/>
              <p:cNvSpPr/>
              <p:nvPr/>
            </p:nvSpPr>
            <p:spPr>
              <a:xfrm>
                <a:off x="3236532" y="2252479"/>
                <a:ext cx="509105" cy="509105"/>
              </a:xfrm>
              <a:custGeom>
                <a:rect b="b" l="l" r="r" t="t"/>
                <a:pathLst>
                  <a:path extrusionOk="0" h="11646" w="11646">
                    <a:moveTo>
                      <a:pt x="5822" y="0"/>
                    </a:moveTo>
                    <a:cubicBezTo>
                      <a:pt x="2606" y="0"/>
                      <a:pt x="0" y="2607"/>
                      <a:pt x="0" y="5822"/>
                    </a:cubicBezTo>
                    <a:cubicBezTo>
                      <a:pt x="0" y="9039"/>
                      <a:pt x="2606" y="11646"/>
                      <a:pt x="5822" y="11646"/>
                    </a:cubicBezTo>
                    <a:cubicBezTo>
                      <a:pt x="9038" y="11646"/>
                      <a:pt x="11645" y="9039"/>
                      <a:pt x="11645" y="5822"/>
                    </a:cubicBezTo>
                    <a:cubicBezTo>
                      <a:pt x="11645" y="2607"/>
                      <a:pt x="9038" y="0"/>
                      <a:pt x="58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68"/>
              <p:cNvSpPr/>
              <p:nvPr/>
            </p:nvSpPr>
            <p:spPr>
              <a:xfrm rot="-617710">
                <a:off x="3358275" y="2374218"/>
                <a:ext cx="265605" cy="265605"/>
              </a:xfrm>
              <a:custGeom>
                <a:rect b="b" l="l" r="r" t="t"/>
                <a:pathLst>
                  <a:path extrusionOk="0" h="6076" w="6076">
                    <a:moveTo>
                      <a:pt x="3036" y="2208"/>
                    </a:moveTo>
                    <a:cubicBezTo>
                      <a:pt x="3097" y="2208"/>
                      <a:pt x="3158" y="2215"/>
                      <a:pt x="3219" y="2229"/>
                    </a:cubicBezTo>
                    <a:cubicBezTo>
                      <a:pt x="3434" y="2277"/>
                      <a:pt x="3618" y="2409"/>
                      <a:pt x="3736" y="2595"/>
                    </a:cubicBezTo>
                    <a:cubicBezTo>
                      <a:pt x="3855" y="2784"/>
                      <a:pt x="3893" y="3006"/>
                      <a:pt x="3844" y="3222"/>
                    </a:cubicBezTo>
                    <a:cubicBezTo>
                      <a:pt x="3757" y="3607"/>
                      <a:pt x="3413" y="3867"/>
                      <a:pt x="3034" y="3867"/>
                    </a:cubicBezTo>
                    <a:cubicBezTo>
                      <a:pt x="2974" y="3867"/>
                      <a:pt x="2913" y="3860"/>
                      <a:pt x="2853" y="3847"/>
                    </a:cubicBezTo>
                    <a:cubicBezTo>
                      <a:pt x="2638" y="3799"/>
                      <a:pt x="2452" y="3669"/>
                      <a:pt x="2335" y="3481"/>
                    </a:cubicBezTo>
                    <a:cubicBezTo>
                      <a:pt x="2216" y="3294"/>
                      <a:pt x="2178" y="3071"/>
                      <a:pt x="2228" y="2856"/>
                    </a:cubicBezTo>
                    <a:cubicBezTo>
                      <a:pt x="2315" y="2470"/>
                      <a:pt x="2659" y="2208"/>
                      <a:pt x="3036" y="2208"/>
                    </a:cubicBezTo>
                    <a:close/>
                    <a:moveTo>
                      <a:pt x="3035" y="1987"/>
                    </a:moveTo>
                    <a:cubicBezTo>
                      <a:pt x="2555" y="1987"/>
                      <a:pt x="2122" y="2319"/>
                      <a:pt x="2013" y="2806"/>
                    </a:cubicBezTo>
                    <a:cubicBezTo>
                      <a:pt x="1952" y="3079"/>
                      <a:pt x="1998" y="3360"/>
                      <a:pt x="2150" y="3598"/>
                    </a:cubicBezTo>
                    <a:cubicBezTo>
                      <a:pt x="2298" y="3837"/>
                      <a:pt x="2532" y="4001"/>
                      <a:pt x="2805" y="4063"/>
                    </a:cubicBezTo>
                    <a:cubicBezTo>
                      <a:pt x="2882" y="4080"/>
                      <a:pt x="2960" y="4089"/>
                      <a:pt x="3036" y="4089"/>
                    </a:cubicBezTo>
                    <a:cubicBezTo>
                      <a:pt x="3516" y="4089"/>
                      <a:pt x="3950" y="3756"/>
                      <a:pt x="4062" y="3271"/>
                    </a:cubicBezTo>
                    <a:cubicBezTo>
                      <a:pt x="4124" y="2997"/>
                      <a:pt x="4076" y="2716"/>
                      <a:pt x="3926" y="2478"/>
                    </a:cubicBezTo>
                    <a:cubicBezTo>
                      <a:pt x="3777" y="2240"/>
                      <a:pt x="3544" y="2075"/>
                      <a:pt x="3270" y="2014"/>
                    </a:cubicBezTo>
                    <a:cubicBezTo>
                      <a:pt x="3191" y="1996"/>
                      <a:pt x="3112" y="1987"/>
                      <a:pt x="3035" y="1987"/>
                    </a:cubicBezTo>
                    <a:close/>
                    <a:moveTo>
                      <a:pt x="3275" y="264"/>
                    </a:moveTo>
                    <a:lnTo>
                      <a:pt x="4014" y="432"/>
                    </a:lnTo>
                    <a:lnTo>
                      <a:pt x="3833" y="1236"/>
                    </a:lnTo>
                    <a:lnTo>
                      <a:pt x="3910" y="1275"/>
                    </a:lnTo>
                    <a:cubicBezTo>
                      <a:pt x="4094" y="1367"/>
                      <a:pt x="4260" y="1485"/>
                      <a:pt x="4407" y="1627"/>
                    </a:cubicBezTo>
                    <a:lnTo>
                      <a:pt x="4469" y="1688"/>
                    </a:lnTo>
                    <a:lnTo>
                      <a:pt x="5166" y="1246"/>
                    </a:lnTo>
                    <a:lnTo>
                      <a:pt x="5572" y="1887"/>
                    </a:lnTo>
                    <a:lnTo>
                      <a:pt x="4873" y="2327"/>
                    </a:lnTo>
                    <a:lnTo>
                      <a:pt x="4902" y="2410"/>
                    </a:lnTo>
                    <a:cubicBezTo>
                      <a:pt x="4967" y="2602"/>
                      <a:pt x="5001" y="2803"/>
                      <a:pt x="5003" y="3008"/>
                    </a:cubicBezTo>
                    <a:lnTo>
                      <a:pt x="5006" y="3096"/>
                    </a:lnTo>
                    <a:lnTo>
                      <a:pt x="5810" y="3277"/>
                    </a:lnTo>
                    <a:lnTo>
                      <a:pt x="5643" y="4017"/>
                    </a:lnTo>
                    <a:lnTo>
                      <a:pt x="4838" y="3834"/>
                    </a:lnTo>
                    <a:lnTo>
                      <a:pt x="4798" y="3912"/>
                    </a:lnTo>
                    <a:cubicBezTo>
                      <a:pt x="4707" y="4096"/>
                      <a:pt x="4589" y="4263"/>
                      <a:pt x="4448" y="4408"/>
                    </a:cubicBezTo>
                    <a:lnTo>
                      <a:pt x="4387" y="4471"/>
                    </a:lnTo>
                    <a:lnTo>
                      <a:pt x="4827" y="5169"/>
                    </a:lnTo>
                    <a:lnTo>
                      <a:pt x="4188" y="5574"/>
                    </a:lnTo>
                    <a:lnTo>
                      <a:pt x="3748" y="4875"/>
                    </a:lnTo>
                    <a:lnTo>
                      <a:pt x="3664" y="4903"/>
                    </a:lnTo>
                    <a:cubicBezTo>
                      <a:pt x="3472" y="4970"/>
                      <a:pt x="3270" y="5004"/>
                      <a:pt x="3065" y="5007"/>
                    </a:cubicBezTo>
                    <a:lnTo>
                      <a:pt x="2978" y="5008"/>
                    </a:lnTo>
                    <a:lnTo>
                      <a:pt x="2796" y="5813"/>
                    </a:lnTo>
                    <a:lnTo>
                      <a:pt x="2058" y="5644"/>
                    </a:lnTo>
                    <a:lnTo>
                      <a:pt x="2239" y="4841"/>
                    </a:lnTo>
                    <a:lnTo>
                      <a:pt x="2161" y="4801"/>
                    </a:lnTo>
                    <a:cubicBezTo>
                      <a:pt x="1977" y="4710"/>
                      <a:pt x="1812" y="4591"/>
                      <a:pt x="1665" y="4449"/>
                    </a:cubicBezTo>
                    <a:lnTo>
                      <a:pt x="1602" y="4390"/>
                    </a:lnTo>
                    <a:lnTo>
                      <a:pt x="905" y="4830"/>
                    </a:lnTo>
                    <a:lnTo>
                      <a:pt x="499" y="4191"/>
                    </a:lnTo>
                    <a:lnTo>
                      <a:pt x="1198" y="3749"/>
                    </a:lnTo>
                    <a:lnTo>
                      <a:pt x="1170" y="3667"/>
                    </a:lnTo>
                    <a:cubicBezTo>
                      <a:pt x="1105" y="3474"/>
                      <a:pt x="1071" y="3273"/>
                      <a:pt x="1068" y="3068"/>
                    </a:cubicBezTo>
                    <a:lnTo>
                      <a:pt x="1065" y="2981"/>
                    </a:lnTo>
                    <a:lnTo>
                      <a:pt x="262" y="2799"/>
                    </a:lnTo>
                    <a:lnTo>
                      <a:pt x="429" y="2059"/>
                    </a:lnTo>
                    <a:lnTo>
                      <a:pt x="1233" y="2242"/>
                    </a:lnTo>
                    <a:lnTo>
                      <a:pt x="1273" y="2164"/>
                    </a:lnTo>
                    <a:cubicBezTo>
                      <a:pt x="1365" y="1980"/>
                      <a:pt x="1482" y="1815"/>
                      <a:pt x="1624" y="1668"/>
                    </a:cubicBezTo>
                    <a:lnTo>
                      <a:pt x="1685" y="1606"/>
                    </a:lnTo>
                    <a:lnTo>
                      <a:pt x="1245" y="907"/>
                    </a:lnTo>
                    <a:lnTo>
                      <a:pt x="1884" y="503"/>
                    </a:lnTo>
                    <a:lnTo>
                      <a:pt x="2324" y="1201"/>
                    </a:lnTo>
                    <a:lnTo>
                      <a:pt x="2407" y="1173"/>
                    </a:lnTo>
                    <a:cubicBezTo>
                      <a:pt x="2599" y="1108"/>
                      <a:pt x="2802" y="1074"/>
                      <a:pt x="3007" y="1070"/>
                    </a:cubicBezTo>
                    <a:lnTo>
                      <a:pt x="3093" y="1068"/>
                    </a:lnTo>
                    <a:lnTo>
                      <a:pt x="3275" y="264"/>
                    </a:lnTo>
                    <a:close/>
                    <a:moveTo>
                      <a:pt x="3111" y="0"/>
                    </a:moveTo>
                    <a:lnTo>
                      <a:pt x="2918" y="852"/>
                    </a:lnTo>
                    <a:cubicBezTo>
                      <a:pt x="2751" y="862"/>
                      <a:pt x="2582" y="890"/>
                      <a:pt x="2421" y="938"/>
                    </a:cubicBezTo>
                    <a:lnTo>
                      <a:pt x="1955" y="198"/>
                    </a:lnTo>
                    <a:lnTo>
                      <a:pt x="942" y="838"/>
                    </a:lnTo>
                    <a:lnTo>
                      <a:pt x="1409" y="1577"/>
                    </a:lnTo>
                    <a:cubicBezTo>
                      <a:pt x="1296" y="1703"/>
                      <a:pt x="1198" y="1840"/>
                      <a:pt x="1117" y="1989"/>
                    </a:cubicBezTo>
                    <a:lnTo>
                      <a:pt x="265" y="1796"/>
                    </a:lnTo>
                    <a:lnTo>
                      <a:pt x="0" y="2965"/>
                    </a:lnTo>
                    <a:lnTo>
                      <a:pt x="852" y="3158"/>
                    </a:lnTo>
                    <a:cubicBezTo>
                      <a:pt x="860" y="3325"/>
                      <a:pt x="888" y="3492"/>
                      <a:pt x="936" y="3655"/>
                    </a:cubicBezTo>
                    <a:lnTo>
                      <a:pt x="198" y="4121"/>
                    </a:lnTo>
                    <a:lnTo>
                      <a:pt x="837" y="5134"/>
                    </a:lnTo>
                    <a:lnTo>
                      <a:pt x="1577" y="4667"/>
                    </a:lnTo>
                    <a:cubicBezTo>
                      <a:pt x="1701" y="4780"/>
                      <a:pt x="1840" y="4878"/>
                      <a:pt x="1989" y="4958"/>
                    </a:cubicBezTo>
                    <a:lnTo>
                      <a:pt x="1796" y="5811"/>
                    </a:lnTo>
                    <a:lnTo>
                      <a:pt x="2964" y="6076"/>
                    </a:lnTo>
                    <a:lnTo>
                      <a:pt x="3158" y="5224"/>
                    </a:lnTo>
                    <a:cubicBezTo>
                      <a:pt x="3328" y="5216"/>
                      <a:pt x="3495" y="5188"/>
                      <a:pt x="3656" y="5139"/>
                    </a:cubicBezTo>
                    <a:lnTo>
                      <a:pt x="4122" y="5878"/>
                    </a:lnTo>
                    <a:lnTo>
                      <a:pt x="5135" y="5238"/>
                    </a:lnTo>
                    <a:lnTo>
                      <a:pt x="4668" y="4499"/>
                    </a:lnTo>
                    <a:cubicBezTo>
                      <a:pt x="4780" y="4374"/>
                      <a:pt x="4876" y="4236"/>
                      <a:pt x="4958" y="4087"/>
                    </a:cubicBezTo>
                    <a:lnTo>
                      <a:pt x="5810" y="4280"/>
                    </a:lnTo>
                    <a:lnTo>
                      <a:pt x="6075" y="3112"/>
                    </a:lnTo>
                    <a:lnTo>
                      <a:pt x="5223" y="2919"/>
                    </a:lnTo>
                    <a:cubicBezTo>
                      <a:pt x="5214" y="2751"/>
                      <a:pt x="5186" y="2583"/>
                      <a:pt x="5138" y="2423"/>
                    </a:cubicBezTo>
                    <a:lnTo>
                      <a:pt x="5877" y="1958"/>
                    </a:lnTo>
                    <a:lnTo>
                      <a:pt x="5237" y="942"/>
                    </a:lnTo>
                    <a:lnTo>
                      <a:pt x="4499" y="1409"/>
                    </a:lnTo>
                    <a:cubicBezTo>
                      <a:pt x="4373" y="1296"/>
                      <a:pt x="4236" y="1200"/>
                      <a:pt x="4087" y="1118"/>
                    </a:cubicBezTo>
                    <a:lnTo>
                      <a:pt x="4279" y="266"/>
                    </a:lnTo>
                    <a:lnTo>
                      <a:pt x="311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3">
    <p:spTree>
      <p:nvGrpSpPr>
        <p:cNvPr id="113" name="Shape 113"/>
        <p:cNvGrpSpPr/>
        <p:nvPr/>
      </p:nvGrpSpPr>
      <p:grpSpPr>
        <a:xfrm>
          <a:off x="0" y="0"/>
          <a:ext cx="0" cy="0"/>
          <a:chOff x="0" y="0"/>
          <a:chExt cx="0" cy="0"/>
        </a:xfrm>
      </p:grpSpPr>
      <p:sp>
        <p:nvSpPr>
          <p:cNvPr id="114" name="Google Shape;114;p69"/>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115" name="Google Shape;115;p69"/>
          <p:cNvGrpSpPr/>
          <p:nvPr/>
        </p:nvGrpSpPr>
        <p:grpSpPr>
          <a:xfrm>
            <a:off x="0" y="0"/>
            <a:ext cx="477020" cy="5143500"/>
            <a:chOff x="0" y="0"/>
            <a:chExt cx="477020" cy="5143500"/>
          </a:xfrm>
        </p:grpSpPr>
        <p:sp>
          <p:nvSpPr>
            <p:cNvPr id="116" name="Google Shape;116;p69"/>
            <p:cNvSpPr/>
            <p:nvPr/>
          </p:nvSpPr>
          <p:spPr>
            <a:xfrm>
              <a:off x="0" y="0"/>
              <a:ext cx="292500" cy="5143500"/>
            </a:xfrm>
            <a:prstGeom prst="rect">
              <a:avLst/>
            </a:prstGeom>
            <a:gradFill>
              <a:gsLst>
                <a:gs pos="0">
                  <a:schemeClr val="accent2"/>
                </a:gs>
                <a:gs pos="5000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7" name="Google Shape;117;p69"/>
            <p:cNvGrpSpPr/>
            <p:nvPr/>
          </p:nvGrpSpPr>
          <p:grpSpPr>
            <a:xfrm>
              <a:off x="65727" y="4207910"/>
              <a:ext cx="411293" cy="371712"/>
              <a:chOff x="4822289" y="4210685"/>
              <a:chExt cx="411293" cy="371712"/>
            </a:xfrm>
          </p:grpSpPr>
          <p:sp>
            <p:nvSpPr>
              <p:cNvPr id="118" name="Google Shape;118;p69"/>
              <p:cNvSpPr/>
              <p:nvPr/>
            </p:nvSpPr>
            <p:spPr>
              <a:xfrm>
                <a:off x="4843207" y="4226775"/>
                <a:ext cx="390375" cy="355622"/>
              </a:xfrm>
              <a:custGeom>
                <a:rect b="b" l="l" r="r" t="t"/>
                <a:pathLst>
                  <a:path extrusionOk="0" h="8135" w="8930">
                    <a:moveTo>
                      <a:pt x="4465" y="0"/>
                    </a:moveTo>
                    <a:cubicBezTo>
                      <a:pt x="3424" y="0"/>
                      <a:pt x="2383" y="397"/>
                      <a:pt x="1588" y="1191"/>
                    </a:cubicBezTo>
                    <a:cubicBezTo>
                      <a:pt x="0" y="2779"/>
                      <a:pt x="0" y="5355"/>
                      <a:pt x="1588" y="6943"/>
                    </a:cubicBezTo>
                    <a:cubicBezTo>
                      <a:pt x="2383" y="7737"/>
                      <a:pt x="3424" y="8135"/>
                      <a:pt x="4465" y="8135"/>
                    </a:cubicBezTo>
                    <a:cubicBezTo>
                      <a:pt x="5506" y="8135"/>
                      <a:pt x="6547" y="7737"/>
                      <a:pt x="7341" y="6943"/>
                    </a:cubicBezTo>
                    <a:cubicBezTo>
                      <a:pt x="8929" y="5355"/>
                      <a:pt x="8929" y="2779"/>
                      <a:pt x="7341" y="1191"/>
                    </a:cubicBezTo>
                    <a:cubicBezTo>
                      <a:pt x="6547" y="397"/>
                      <a:pt x="5506" y="0"/>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69"/>
              <p:cNvSpPr/>
              <p:nvPr/>
            </p:nvSpPr>
            <p:spPr>
              <a:xfrm>
                <a:off x="4822289" y="4210685"/>
                <a:ext cx="390375" cy="355622"/>
              </a:xfrm>
              <a:custGeom>
                <a:rect b="b" l="l" r="r" t="t"/>
                <a:pathLst>
                  <a:path extrusionOk="0" h="8135" w="8930">
                    <a:moveTo>
                      <a:pt x="4465" y="0"/>
                    </a:moveTo>
                    <a:cubicBezTo>
                      <a:pt x="3424" y="0"/>
                      <a:pt x="2383" y="397"/>
                      <a:pt x="1588" y="1191"/>
                    </a:cubicBezTo>
                    <a:cubicBezTo>
                      <a:pt x="0" y="2779"/>
                      <a:pt x="0" y="5355"/>
                      <a:pt x="1588" y="6943"/>
                    </a:cubicBezTo>
                    <a:cubicBezTo>
                      <a:pt x="2383" y="7737"/>
                      <a:pt x="3424" y="8135"/>
                      <a:pt x="4465" y="8135"/>
                    </a:cubicBezTo>
                    <a:cubicBezTo>
                      <a:pt x="5506" y="8135"/>
                      <a:pt x="6547" y="7737"/>
                      <a:pt x="7341" y="6943"/>
                    </a:cubicBezTo>
                    <a:cubicBezTo>
                      <a:pt x="8929" y="5355"/>
                      <a:pt x="8929" y="2779"/>
                      <a:pt x="7341" y="1191"/>
                    </a:cubicBezTo>
                    <a:cubicBezTo>
                      <a:pt x="6547" y="397"/>
                      <a:pt x="5506" y="0"/>
                      <a:pt x="446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69"/>
              <p:cNvSpPr/>
              <p:nvPr/>
            </p:nvSpPr>
            <p:spPr>
              <a:xfrm>
                <a:off x="4955445" y="4272017"/>
                <a:ext cx="132019" cy="132019"/>
              </a:xfrm>
              <a:custGeom>
                <a:rect b="b" l="l" r="r" t="t"/>
                <a:pathLst>
                  <a:path extrusionOk="0" h="3020" w="3020">
                    <a:moveTo>
                      <a:pt x="1511" y="0"/>
                    </a:moveTo>
                    <a:cubicBezTo>
                      <a:pt x="678" y="0"/>
                      <a:pt x="0" y="675"/>
                      <a:pt x="0" y="1509"/>
                    </a:cubicBezTo>
                    <a:cubicBezTo>
                      <a:pt x="0" y="2342"/>
                      <a:pt x="678" y="3020"/>
                      <a:pt x="1511" y="3020"/>
                    </a:cubicBezTo>
                    <a:cubicBezTo>
                      <a:pt x="2342" y="3020"/>
                      <a:pt x="3020" y="2344"/>
                      <a:pt x="3020" y="1509"/>
                    </a:cubicBezTo>
                    <a:cubicBezTo>
                      <a:pt x="3020" y="675"/>
                      <a:pt x="2342" y="0"/>
                      <a:pt x="15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69"/>
              <p:cNvSpPr/>
              <p:nvPr/>
            </p:nvSpPr>
            <p:spPr>
              <a:xfrm>
                <a:off x="4910681" y="4421566"/>
                <a:ext cx="216608" cy="151560"/>
              </a:xfrm>
              <a:custGeom>
                <a:rect b="b" l="l" r="r" t="t"/>
                <a:pathLst>
                  <a:path extrusionOk="0" h="3467" w="4955">
                    <a:moveTo>
                      <a:pt x="2478" y="0"/>
                    </a:moveTo>
                    <a:cubicBezTo>
                      <a:pt x="1109" y="0"/>
                      <a:pt x="1" y="1107"/>
                      <a:pt x="1" y="2476"/>
                    </a:cubicBezTo>
                    <a:cubicBezTo>
                      <a:pt x="1" y="2476"/>
                      <a:pt x="1046" y="3467"/>
                      <a:pt x="2396" y="3467"/>
                    </a:cubicBezTo>
                    <a:cubicBezTo>
                      <a:pt x="2412" y="3467"/>
                      <a:pt x="2428" y="3467"/>
                      <a:pt x="2444" y="3466"/>
                    </a:cubicBezTo>
                    <a:cubicBezTo>
                      <a:pt x="3817" y="3441"/>
                      <a:pt x="4954" y="2476"/>
                      <a:pt x="4954" y="2476"/>
                    </a:cubicBezTo>
                    <a:cubicBezTo>
                      <a:pt x="4954" y="1107"/>
                      <a:pt x="3846"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 name="Google Shape;122;p69"/>
            <p:cNvSpPr/>
            <p:nvPr/>
          </p:nvSpPr>
          <p:spPr>
            <a:xfrm>
              <a:off x="34273" y="4019615"/>
              <a:ext cx="258225" cy="294464"/>
            </a:xfrm>
            <a:custGeom>
              <a:rect b="b" l="l" r="r" t="t"/>
              <a:pathLst>
                <a:path extrusionOk="0" h="6736" w="5907">
                  <a:moveTo>
                    <a:pt x="2953" y="0"/>
                  </a:moveTo>
                  <a:cubicBezTo>
                    <a:pt x="1322" y="0"/>
                    <a:pt x="0" y="1322"/>
                    <a:pt x="0" y="2953"/>
                  </a:cubicBezTo>
                  <a:cubicBezTo>
                    <a:pt x="0" y="4521"/>
                    <a:pt x="1223" y="5805"/>
                    <a:pt x="2766" y="5900"/>
                  </a:cubicBezTo>
                  <a:lnTo>
                    <a:pt x="2766" y="6736"/>
                  </a:lnTo>
                  <a:cubicBezTo>
                    <a:pt x="2766" y="6736"/>
                    <a:pt x="3461" y="6365"/>
                    <a:pt x="3644" y="5823"/>
                  </a:cubicBezTo>
                  <a:cubicBezTo>
                    <a:pt x="4944" y="5512"/>
                    <a:pt x="5907" y="4346"/>
                    <a:pt x="5907" y="2953"/>
                  </a:cubicBezTo>
                  <a:cubicBezTo>
                    <a:pt x="5907" y="1322"/>
                    <a:pt x="4585" y="0"/>
                    <a:pt x="295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69"/>
            <p:cNvSpPr/>
            <p:nvPr/>
          </p:nvSpPr>
          <p:spPr>
            <a:xfrm>
              <a:off x="65720" y="4790667"/>
              <a:ext cx="195319" cy="195319"/>
            </a:xfrm>
            <a:custGeom>
              <a:rect b="b" l="l" r="r" t="t"/>
              <a:pathLst>
                <a:path extrusionOk="0" h="4468" w="4468">
                  <a:moveTo>
                    <a:pt x="1742" y="1"/>
                  </a:moveTo>
                  <a:lnTo>
                    <a:pt x="1742" y="1741"/>
                  </a:lnTo>
                  <a:lnTo>
                    <a:pt x="0" y="1741"/>
                  </a:lnTo>
                  <a:lnTo>
                    <a:pt x="0" y="2724"/>
                  </a:lnTo>
                  <a:lnTo>
                    <a:pt x="1742" y="2724"/>
                  </a:lnTo>
                  <a:lnTo>
                    <a:pt x="1742" y="4468"/>
                  </a:lnTo>
                  <a:lnTo>
                    <a:pt x="2725" y="4468"/>
                  </a:lnTo>
                  <a:lnTo>
                    <a:pt x="2725" y="2724"/>
                  </a:lnTo>
                  <a:lnTo>
                    <a:pt x="4467" y="2724"/>
                  </a:lnTo>
                  <a:lnTo>
                    <a:pt x="4467" y="1741"/>
                  </a:lnTo>
                  <a:lnTo>
                    <a:pt x="2725" y="1741"/>
                  </a:lnTo>
                  <a:lnTo>
                    <a:pt x="272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124" name="Shape 124"/>
        <p:cNvGrpSpPr/>
        <p:nvPr/>
      </p:nvGrpSpPr>
      <p:grpSpPr>
        <a:xfrm>
          <a:off x="0" y="0"/>
          <a:ext cx="0" cy="0"/>
          <a:chOff x="0" y="0"/>
          <a:chExt cx="0" cy="0"/>
        </a:xfrm>
      </p:grpSpPr>
      <p:sp>
        <p:nvSpPr>
          <p:cNvPr id="125" name="Google Shape;125;p70"/>
          <p:cNvSpPr txBox="1"/>
          <p:nvPr>
            <p:ph type="title"/>
          </p:nvPr>
        </p:nvSpPr>
        <p:spPr>
          <a:xfrm>
            <a:off x="713225" y="1940750"/>
            <a:ext cx="3772500" cy="1841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5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6" name="Google Shape;126;p70"/>
          <p:cNvSpPr txBox="1"/>
          <p:nvPr>
            <p:ph idx="2" type="title"/>
          </p:nvPr>
        </p:nvSpPr>
        <p:spPr>
          <a:xfrm>
            <a:off x="713225" y="793250"/>
            <a:ext cx="1767000" cy="1223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7500">
                <a:solidFill>
                  <a:schemeClr val="accen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27" name="Google Shape;127;p70"/>
          <p:cNvSpPr txBox="1"/>
          <p:nvPr>
            <p:ph idx="1" type="subTitle"/>
          </p:nvPr>
        </p:nvSpPr>
        <p:spPr>
          <a:xfrm rot="547">
            <a:off x="713225" y="3910750"/>
            <a:ext cx="3772500" cy="439200"/>
          </a:xfrm>
          <a:prstGeom prst="rect">
            <a:avLst/>
          </a:prstGeom>
          <a:solidFill>
            <a:schemeClr val="lt1"/>
          </a:solidFill>
          <a:ln>
            <a:noFill/>
          </a:ln>
          <a:effectLst>
            <a:outerShdw rotWithShape="0" algn="bl" dir="7800000" dist="76200">
              <a:schemeClr val="accent1"/>
            </a:outerShdw>
          </a:effectLst>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28" name="Shape 128"/>
        <p:cNvGrpSpPr/>
        <p:nvPr/>
      </p:nvGrpSpPr>
      <p:grpSpPr>
        <a:xfrm>
          <a:off x="0" y="0"/>
          <a:ext cx="0" cy="0"/>
          <a:chOff x="0" y="0"/>
          <a:chExt cx="0" cy="0"/>
        </a:xfrm>
      </p:grpSpPr>
      <p:sp>
        <p:nvSpPr>
          <p:cNvPr id="129" name="Google Shape;129;p71"/>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30" name="Google Shape;130;p71"/>
          <p:cNvSpPr txBox="1"/>
          <p:nvPr>
            <p:ph idx="2" type="title"/>
          </p:nvPr>
        </p:nvSpPr>
        <p:spPr>
          <a:xfrm>
            <a:off x="720000" y="1551001"/>
            <a:ext cx="2305500" cy="447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200"/>
              <a:buFont typeface="Asap"/>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200"/>
              <a:buFont typeface="Asap"/>
              <a:buNone/>
              <a:defRPr b="1" sz="2200">
                <a:latin typeface="Asap"/>
                <a:ea typeface="Asap"/>
                <a:cs typeface="Asap"/>
                <a:sym typeface="Asap"/>
              </a:defRPr>
            </a:lvl2pPr>
            <a:lvl3pPr lvl="2" algn="ctr">
              <a:lnSpc>
                <a:spcPct val="100000"/>
              </a:lnSpc>
              <a:spcBef>
                <a:spcPts val="0"/>
              </a:spcBef>
              <a:spcAft>
                <a:spcPts val="0"/>
              </a:spcAft>
              <a:buSzPts val="2200"/>
              <a:buFont typeface="Asap"/>
              <a:buNone/>
              <a:defRPr b="1" sz="2200">
                <a:latin typeface="Asap"/>
                <a:ea typeface="Asap"/>
                <a:cs typeface="Asap"/>
                <a:sym typeface="Asap"/>
              </a:defRPr>
            </a:lvl3pPr>
            <a:lvl4pPr lvl="3" algn="ctr">
              <a:lnSpc>
                <a:spcPct val="100000"/>
              </a:lnSpc>
              <a:spcBef>
                <a:spcPts val="0"/>
              </a:spcBef>
              <a:spcAft>
                <a:spcPts val="0"/>
              </a:spcAft>
              <a:buSzPts val="2200"/>
              <a:buFont typeface="Asap"/>
              <a:buNone/>
              <a:defRPr b="1" sz="2200">
                <a:latin typeface="Asap"/>
                <a:ea typeface="Asap"/>
                <a:cs typeface="Asap"/>
                <a:sym typeface="Asap"/>
              </a:defRPr>
            </a:lvl4pPr>
            <a:lvl5pPr lvl="4" algn="ctr">
              <a:lnSpc>
                <a:spcPct val="100000"/>
              </a:lnSpc>
              <a:spcBef>
                <a:spcPts val="0"/>
              </a:spcBef>
              <a:spcAft>
                <a:spcPts val="0"/>
              </a:spcAft>
              <a:buSzPts val="2200"/>
              <a:buFont typeface="Asap"/>
              <a:buNone/>
              <a:defRPr b="1" sz="2200">
                <a:latin typeface="Asap"/>
                <a:ea typeface="Asap"/>
                <a:cs typeface="Asap"/>
                <a:sym typeface="Asap"/>
              </a:defRPr>
            </a:lvl5pPr>
            <a:lvl6pPr lvl="5" algn="ctr">
              <a:lnSpc>
                <a:spcPct val="100000"/>
              </a:lnSpc>
              <a:spcBef>
                <a:spcPts val="0"/>
              </a:spcBef>
              <a:spcAft>
                <a:spcPts val="0"/>
              </a:spcAft>
              <a:buSzPts val="2200"/>
              <a:buFont typeface="Asap"/>
              <a:buNone/>
              <a:defRPr b="1" sz="2200">
                <a:latin typeface="Asap"/>
                <a:ea typeface="Asap"/>
                <a:cs typeface="Asap"/>
                <a:sym typeface="Asap"/>
              </a:defRPr>
            </a:lvl6pPr>
            <a:lvl7pPr lvl="6" algn="ctr">
              <a:lnSpc>
                <a:spcPct val="100000"/>
              </a:lnSpc>
              <a:spcBef>
                <a:spcPts val="0"/>
              </a:spcBef>
              <a:spcAft>
                <a:spcPts val="0"/>
              </a:spcAft>
              <a:buSzPts val="2200"/>
              <a:buFont typeface="Asap"/>
              <a:buNone/>
              <a:defRPr b="1" sz="2200">
                <a:latin typeface="Asap"/>
                <a:ea typeface="Asap"/>
                <a:cs typeface="Asap"/>
                <a:sym typeface="Asap"/>
              </a:defRPr>
            </a:lvl7pPr>
            <a:lvl8pPr lvl="7" algn="ctr">
              <a:lnSpc>
                <a:spcPct val="100000"/>
              </a:lnSpc>
              <a:spcBef>
                <a:spcPts val="0"/>
              </a:spcBef>
              <a:spcAft>
                <a:spcPts val="0"/>
              </a:spcAft>
              <a:buSzPts val="2200"/>
              <a:buFont typeface="Asap"/>
              <a:buNone/>
              <a:defRPr b="1" sz="2200">
                <a:latin typeface="Asap"/>
                <a:ea typeface="Asap"/>
                <a:cs typeface="Asap"/>
                <a:sym typeface="Asap"/>
              </a:defRPr>
            </a:lvl8pPr>
            <a:lvl9pPr lvl="8" algn="ctr">
              <a:lnSpc>
                <a:spcPct val="100000"/>
              </a:lnSpc>
              <a:spcBef>
                <a:spcPts val="0"/>
              </a:spcBef>
              <a:spcAft>
                <a:spcPts val="0"/>
              </a:spcAft>
              <a:buSzPts val="2200"/>
              <a:buFont typeface="Asap"/>
              <a:buNone/>
              <a:defRPr b="1" sz="2200">
                <a:latin typeface="Asap"/>
                <a:ea typeface="Asap"/>
                <a:cs typeface="Asap"/>
                <a:sym typeface="Asap"/>
              </a:defRPr>
            </a:lvl9pPr>
          </a:lstStyle>
          <a:p/>
        </p:txBody>
      </p:sp>
      <p:sp>
        <p:nvSpPr>
          <p:cNvPr id="131" name="Google Shape;131;p71"/>
          <p:cNvSpPr txBox="1"/>
          <p:nvPr>
            <p:ph idx="1" type="subTitle"/>
          </p:nvPr>
        </p:nvSpPr>
        <p:spPr>
          <a:xfrm>
            <a:off x="720000" y="1944775"/>
            <a:ext cx="2305500" cy="586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2" name="Google Shape;132;p71"/>
          <p:cNvSpPr txBox="1"/>
          <p:nvPr>
            <p:ph idx="3" type="title"/>
          </p:nvPr>
        </p:nvSpPr>
        <p:spPr>
          <a:xfrm>
            <a:off x="3419271" y="1551001"/>
            <a:ext cx="2305500" cy="447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200"/>
              <a:buFont typeface="Asap"/>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200"/>
              <a:buFont typeface="Asap"/>
              <a:buNone/>
              <a:defRPr b="1" sz="2200">
                <a:latin typeface="Asap"/>
                <a:ea typeface="Asap"/>
                <a:cs typeface="Asap"/>
                <a:sym typeface="Asap"/>
              </a:defRPr>
            </a:lvl2pPr>
            <a:lvl3pPr lvl="2" algn="ctr">
              <a:lnSpc>
                <a:spcPct val="100000"/>
              </a:lnSpc>
              <a:spcBef>
                <a:spcPts val="0"/>
              </a:spcBef>
              <a:spcAft>
                <a:spcPts val="0"/>
              </a:spcAft>
              <a:buSzPts val="2200"/>
              <a:buFont typeface="Asap"/>
              <a:buNone/>
              <a:defRPr b="1" sz="2200">
                <a:latin typeface="Asap"/>
                <a:ea typeface="Asap"/>
                <a:cs typeface="Asap"/>
                <a:sym typeface="Asap"/>
              </a:defRPr>
            </a:lvl3pPr>
            <a:lvl4pPr lvl="3" algn="ctr">
              <a:lnSpc>
                <a:spcPct val="100000"/>
              </a:lnSpc>
              <a:spcBef>
                <a:spcPts val="0"/>
              </a:spcBef>
              <a:spcAft>
                <a:spcPts val="0"/>
              </a:spcAft>
              <a:buSzPts val="2200"/>
              <a:buFont typeface="Asap"/>
              <a:buNone/>
              <a:defRPr b="1" sz="2200">
                <a:latin typeface="Asap"/>
                <a:ea typeface="Asap"/>
                <a:cs typeface="Asap"/>
                <a:sym typeface="Asap"/>
              </a:defRPr>
            </a:lvl4pPr>
            <a:lvl5pPr lvl="4" algn="ctr">
              <a:lnSpc>
                <a:spcPct val="100000"/>
              </a:lnSpc>
              <a:spcBef>
                <a:spcPts val="0"/>
              </a:spcBef>
              <a:spcAft>
                <a:spcPts val="0"/>
              </a:spcAft>
              <a:buSzPts val="2200"/>
              <a:buFont typeface="Asap"/>
              <a:buNone/>
              <a:defRPr b="1" sz="2200">
                <a:latin typeface="Asap"/>
                <a:ea typeface="Asap"/>
                <a:cs typeface="Asap"/>
                <a:sym typeface="Asap"/>
              </a:defRPr>
            </a:lvl5pPr>
            <a:lvl6pPr lvl="5" algn="ctr">
              <a:lnSpc>
                <a:spcPct val="100000"/>
              </a:lnSpc>
              <a:spcBef>
                <a:spcPts val="0"/>
              </a:spcBef>
              <a:spcAft>
                <a:spcPts val="0"/>
              </a:spcAft>
              <a:buSzPts val="2200"/>
              <a:buFont typeface="Asap"/>
              <a:buNone/>
              <a:defRPr b="1" sz="2200">
                <a:latin typeface="Asap"/>
                <a:ea typeface="Asap"/>
                <a:cs typeface="Asap"/>
                <a:sym typeface="Asap"/>
              </a:defRPr>
            </a:lvl6pPr>
            <a:lvl7pPr lvl="6" algn="ctr">
              <a:lnSpc>
                <a:spcPct val="100000"/>
              </a:lnSpc>
              <a:spcBef>
                <a:spcPts val="0"/>
              </a:spcBef>
              <a:spcAft>
                <a:spcPts val="0"/>
              </a:spcAft>
              <a:buSzPts val="2200"/>
              <a:buFont typeface="Asap"/>
              <a:buNone/>
              <a:defRPr b="1" sz="2200">
                <a:latin typeface="Asap"/>
                <a:ea typeface="Asap"/>
                <a:cs typeface="Asap"/>
                <a:sym typeface="Asap"/>
              </a:defRPr>
            </a:lvl7pPr>
            <a:lvl8pPr lvl="7" algn="ctr">
              <a:lnSpc>
                <a:spcPct val="100000"/>
              </a:lnSpc>
              <a:spcBef>
                <a:spcPts val="0"/>
              </a:spcBef>
              <a:spcAft>
                <a:spcPts val="0"/>
              </a:spcAft>
              <a:buSzPts val="2200"/>
              <a:buFont typeface="Asap"/>
              <a:buNone/>
              <a:defRPr b="1" sz="2200">
                <a:latin typeface="Asap"/>
                <a:ea typeface="Asap"/>
                <a:cs typeface="Asap"/>
                <a:sym typeface="Asap"/>
              </a:defRPr>
            </a:lvl8pPr>
            <a:lvl9pPr lvl="8" algn="ctr">
              <a:lnSpc>
                <a:spcPct val="100000"/>
              </a:lnSpc>
              <a:spcBef>
                <a:spcPts val="0"/>
              </a:spcBef>
              <a:spcAft>
                <a:spcPts val="0"/>
              </a:spcAft>
              <a:buSzPts val="2200"/>
              <a:buFont typeface="Asap"/>
              <a:buNone/>
              <a:defRPr b="1" sz="2200">
                <a:latin typeface="Asap"/>
                <a:ea typeface="Asap"/>
                <a:cs typeface="Asap"/>
                <a:sym typeface="Asap"/>
              </a:defRPr>
            </a:lvl9pPr>
          </a:lstStyle>
          <a:p/>
        </p:txBody>
      </p:sp>
      <p:sp>
        <p:nvSpPr>
          <p:cNvPr id="133" name="Google Shape;133;p71"/>
          <p:cNvSpPr txBox="1"/>
          <p:nvPr>
            <p:ph idx="4" type="subTitle"/>
          </p:nvPr>
        </p:nvSpPr>
        <p:spPr>
          <a:xfrm>
            <a:off x="3419275" y="1944775"/>
            <a:ext cx="2305500" cy="586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4" name="Google Shape;134;p71"/>
          <p:cNvSpPr txBox="1"/>
          <p:nvPr>
            <p:ph idx="5" type="title"/>
          </p:nvPr>
        </p:nvSpPr>
        <p:spPr>
          <a:xfrm>
            <a:off x="720000" y="3156575"/>
            <a:ext cx="2305500" cy="447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200"/>
              <a:buFont typeface="Asap"/>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200"/>
              <a:buFont typeface="Asap"/>
              <a:buNone/>
              <a:defRPr b="1" sz="2200">
                <a:latin typeface="Asap"/>
                <a:ea typeface="Asap"/>
                <a:cs typeface="Asap"/>
                <a:sym typeface="Asap"/>
              </a:defRPr>
            </a:lvl2pPr>
            <a:lvl3pPr lvl="2" algn="ctr">
              <a:lnSpc>
                <a:spcPct val="100000"/>
              </a:lnSpc>
              <a:spcBef>
                <a:spcPts val="0"/>
              </a:spcBef>
              <a:spcAft>
                <a:spcPts val="0"/>
              </a:spcAft>
              <a:buSzPts val="2200"/>
              <a:buFont typeface="Asap"/>
              <a:buNone/>
              <a:defRPr b="1" sz="2200">
                <a:latin typeface="Asap"/>
                <a:ea typeface="Asap"/>
                <a:cs typeface="Asap"/>
                <a:sym typeface="Asap"/>
              </a:defRPr>
            </a:lvl3pPr>
            <a:lvl4pPr lvl="3" algn="ctr">
              <a:lnSpc>
                <a:spcPct val="100000"/>
              </a:lnSpc>
              <a:spcBef>
                <a:spcPts val="0"/>
              </a:spcBef>
              <a:spcAft>
                <a:spcPts val="0"/>
              </a:spcAft>
              <a:buSzPts val="2200"/>
              <a:buFont typeface="Asap"/>
              <a:buNone/>
              <a:defRPr b="1" sz="2200">
                <a:latin typeface="Asap"/>
                <a:ea typeface="Asap"/>
                <a:cs typeface="Asap"/>
                <a:sym typeface="Asap"/>
              </a:defRPr>
            </a:lvl4pPr>
            <a:lvl5pPr lvl="4" algn="ctr">
              <a:lnSpc>
                <a:spcPct val="100000"/>
              </a:lnSpc>
              <a:spcBef>
                <a:spcPts val="0"/>
              </a:spcBef>
              <a:spcAft>
                <a:spcPts val="0"/>
              </a:spcAft>
              <a:buSzPts val="2200"/>
              <a:buFont typeface="Asap"/>
              <a:buNone/>
              <a:defRPr b="1" sz="2200">
                <a:latin typeface="Asap"/>
                <a:ea typeface="Asap"/>
                <a:cs typeface="Asap"/>
                <a:sym typeface="Asap"/>
              </a:defRPr>
            </a:lvl5pPr>
            <a:lvl6pPr lvl="5" algn="ctr">
              <a:lnSpc>
                <a:spcPct val="100000"/>
              </a:lnSpc>
              <a:spcBef>
                <a:spcPts val="0"/>
              </a:spcBef>
              <a:spcAft>
                <a:spcPts val="0"/>
              </a:spcAft>
              <a:buSzPts val="2200"/>
              <a:buFont typeface="Asap"/>
              <a:buNone/>
              <a:defRPr b="1" sz="2200">
                <a:latin typeface="Asap"/>
                <a:ea typeface="Asap"/>
                <a:cs typeface="Asap"/>
                <a:sym typeface="Asap"/>
              </a:defRPr>
            </a:lvl6pPr>
            <a:lvl7pPr lvl="6" algn="ctr">
              <a:lnSpc>
                <a:spcPct val="100000"/>
              </a:lnSpc>
              <a:spcBef>
                <a:spcPts val="0"/>
              </a:spcBef>
              <a:spcAft>
                <a:spcPts val="0"/>
              </a:spcAft>
              <a:buSzPts val="2200"/>
              <a:buFont typeface="Asap"/>
              <a:buNone/>
              <a:defRPr b="1" sz="2200">
                <a:latin typeface="Asap"/>
                <a:ea typeface="Asap"/>
                <a:cs typeface="Asap"/>
                <a:sym typeface="Asap"/>
              </a:defRPr>
            </a:lvl7pPr>
            <a:lvl8pPr lvl="7" algn="ctr">
              <a:lnSpc>
                <a:spcPct val="100000"/>
              </a:lnSpc>
              <a:spcBef>
                <a:spcPts val="0"/>
              </a:spcBef>
              <a:spcAft>
                <a:spcPts val="0"/>
              </a:spcAft>
              <a:buSzPts val="2200"/>
              <a:buFont typeface="Asap"/>
              <a:buNone/>
              <a:defRPr b="1" sz="2200">
                <a:latin typeface="Asap"/>
                <a:ea typeface="Asap"/>
                <a:cs typeface="Asap"/>
                <a:sym typeface="Asap"/>
              </a:defRPr>
            </a:lvl8pPr>
            <a:lvl9pPr lvl="8" algn="ctr">
              <a:lnSpc>
                <a:spcPct val="100000"/>
              </a:lnSpc>
              <a:spcBef>
                <a:spcPts val="0"/>
              </a:spcBef>
              <a:spcAft>
                <a:spcPts val="0"/>
              </a:spcAft>
              <a:buSzPts val="2200"/>
              <a:buFont typeface="Asap"/>
              <a:buNone/>
              <a:defRPr b="1" sz="2200">
                <a:latin typeface="Asap"/>
                <a:ea typeface="Asap"/>
                <a:cs typeface="Asap"/>
                <a:sym typeface="Asap"/>
              </a:defRPr>
            </a:lvl9pPr>
          </a:lstStyle>
          <a:p/>
        </p:txBody>
      </p:sp>
      <p:sp>
        <p:nvSpPr>
          <p:cNvPr id="135" name="Google Shape;135;p71"/>
          <p:cNvSpPr txBox="1"/>
          <p:nvPr>
            <p:ph idx="6" type="subTitle"/>
          </p:nvPr>
        </p:nvSpPr>
        <p:spPr>
          <a:xfrm>
            <a:off x="720000" y="3550375"/>
            <a:ext cx="2305500" cy="586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6" name="Google Shape;136;p71"/>
          <p:cNvSpPr txBox="1"/>
          <p:nvPr>
            <p:ph idx="7" type="title"/>
          </p:nvPr>
        </p:nvSpPr>
        <p:spPr>
          <a:xfrm>
            <a:off x="3419271" y="3156575"/>
            <a:ext cx="2305500" cy="447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200"/>
              <a:buFont typeface="Asap"/>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200"/>
              <a:buFont typeface="Asap"/>
              <a:buNone/>
              <a:defRPr b="1" sz="2200">
                <a:latin typeface="Asap"/>
                <a:ea typeface="Asap"/>
                <a:cs typeface="Asap"/>
                <a:sym typeface="Asap"/>
              </a:defRPr>
            </a:lvl2pPr>
            <a:lvl3pPr lvl="2" algn="ctr">
              <a:lnSpc>
                <a:spcPct val="100000"/>
              </a:lnSpc>
              <a:spcBef>
                <a:spcPts val="0"/>
              </a:spcBef>
              <a:spcAft>
                <a:spcPts val="0"/>
              </a:spcAft>
              <a:buSzPts val="2200"/>
              <a:buFont typeface="Asap"/>
              <a:buNone/>
              <a:defRPr b="1" sz="2200">
                <a:latin typeface="Asap"/>
                <a:ea typeface="Asap"/>
                <a:cs typeface="Asap"/>
                <a:sym typeface="Asap"/>
              </a:defRPr>
            </a:lvl3pPr>
            <a:lvl4pPr lvl="3" algn="ctr">
              <a:lnSpc>
                <a:spcPct val="100000"/>
              </a:lnSpc>
              <a:spcBef>
                <a:spcPts val="0"/>
              </a:spcBef>
              <a:spcAft>
                <a:spcPts val="0"/>
              </a:spcAft>
              <a:buSzPts val="2200"/>
              <a:buFont typeface="Asap"/>
              <a:buNone/>
              <a:defRPr b="1" sz="2200">
                <a:latin typeface="Asap"/>
                <a:ea typeface="Asap"/>
                <a:cs typeface="Asap"/>
                <a:sym typeface="Asap"/>
              </a:defRPr>
            </a:lvl4pPr>
            <a:lvl5pPr lvl="4" algn="ctr">
              <a:lnSpc>
                <a:spcPct val="100000"/>
              </a:lnSpc>
              <a:spcBef>
                <a:spcPts val="0"/>
              </a:spcBef>
              <a:spcAft>
                <a:spcPts val="0"/>
              </a:spcAft>
              <a:buSzPts val="2200"/>
              <a:buFont typeface="Asap"/>
              <a:buNone/>
              <a:defRPr b="1" sz="2200">
                <a:latin typeface="Asap"/>
                <a:ea typeface="Asap"/>
                <a:cs typeface="Asap"/>
                <a:sym typeface="Asap"/>
              </a:defRPr>
            </a:lvl5pPr>
            <a:lvl6pPr lvl="5" algn="ctr">
              <a:lnSpc>
                <a:spcPct val="100000"/>
              </a:lnSpc>
              <a:spcBef>
                <a:spcPts val="0"/>
              </a:spcBef>
              <a:spcAft>
                <a:spcPts val="0"/>
              </a:spcAft>
              <a:buSzPts val="2200"/>
              <a:buFont typeface="Asap"/>
              <a:buNone/>
              <a:defRPr b="1" sz="2200">
                <a:latin typeface="Asap"/>
                <a:ea typeface="Asap"/>
                <a:cs typeface="Asap"/>
                <a:sym typeface="Asap"/>
              </a:defRPr>
            </a:lvl6pPr>
            <a:lvl7pPr lvl="6" algn="ctr">
              <a:lnSpc>
                <a:spcPct val="100000"/>
              </a:lnSpc>
              <a:spcBef>
                <a:spcPts val="0"/>
              </a:spcBef>
              <a:spcAft>
                <a:spcPts val="0"/>
              </a:spcAft>
              <a:buSzPts val="2200"/>
              <a:buFont typeface="Asap"/>
              <a:buNone/>
              <a:defRPr b="1" sz="2200">
                <a:latin typeface="Asap"/>
                <a:ea typeface="Asap"/>
                <a:cs typeface="Asap"/>
                <a:sym typeface="Asap"/>
              </a:defRPr>
            </a:lvl7pPr>
            <a:lvl8pPr lvl="7" algn="ctr">
              <a:lnSpc>
                <a:spcPct val="100000"/>
              </a:lnSpc>
              <a:spcBef>
                <a:spcPts val="0"/>
              </a:spcBef>
              <a:spcAft>
                <a:spcPts val="0"/>
              </a:spcAft>
              <a:buSzPts val="2200"/>
              <a:buFont typeface="Asap"/>
              <a:buNone/>
              <a:defRPr b="1" sz="2200">
                <a:latin typeface="Asap"/>
                <a:ea typeface="Asap"/>
                <a:cs typeface="Asap"/>
                <a:sym typeface="Asap"/>
              </a:defRPr>
            </a:lvl8pPr>
            <a:lvl9pPr lvl="8" algn="ctr">
              <a:lnSpc>
                <a:spcPct val="100000"/>
              </a:lnSpc>
              <a:spcBef>
                <a:spcPts val="0"/>
              </a:spcBef>
              <a:spcAft>
                <a:spcPts val="0"/>
              </a:spcAft>
              <a:buSzPts val="2200"/>
              <a:buFont typeface="Asap"/>
              <a:buNone/>
              <a:defRPr b="1" sz="2200">
                <a:latin typeface="Asap"/>
                <a:ea typeface="Asap"/>
                <a:cs typeface="Asap"/>
                <a:sym typeface="Asap"/>
              </a:defRPr>
            </a:lvl9pPr>
          </a:lstStyle>
          <a:p/>
        </p:txBody>
      </p:sp>
      <p:sp>
        <p:nvSpPr>
          <p:cNvPr id="137" name="Google Shape;137;p71"/>
          <p:cNvSpPr txBox="1"/>
          <p:nvPr>
            <p:ph idx="8" type="subTitle"/>
          </p:nvPr>
        </p:nvSpPr>
        <p:spPr>
          <a:xfrm>
            <a:off x="3419271" y="3550375"/>
            <a:ext cx="2305500" cy="586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38" name="Google Shape;138;p71"/>
          <p:cNvSpPr txBox="1"/>
          <p:nvPr>
            <p:ph idx="9" type="title"/>
          </p:nvPr>
        </p:nvSpPr>
        <p:spPr>
          <a:xfrm>
            <a:off x="6118549" y="1551001"/>
            <a:ext cx="2305500" cy="447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200"/>
              <a:buFont typeface="Asap"/>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200"/>
              <a:buFont typeface="Asap"/>
              <a:buNone/>
              <a:defRPr b="1" sz="2200">
                <a:latin typeface="Asap"/>
                <a:ea typeface="Asap"/>
                <a:cs typeface="Asap"/>
                <a:sym typeface="Asap"/>
              </a:defRPr>
            </a:lvl2pPr>
            <a:lvl3pPr lvl="2" algn="ctr">
              <a:lnSpc>
                <a:spcPct val="100000"/>
              </a:lnSpc>
              <a:spcBef>
                <a:spcPts val="0"/>
              </a:spcBef>
              <a:spcAft>
                <a:spcPts val="0"/>
              </a:spcAft>
              <a:buSzPts val="2200"/>
              <a:buFont typeface="Asap"/>
              <a:buNone/>
              <a:defRPr b="1" sz="2200">
                <a:latin typeface="Asap"/>
                <a:ea typeface="Asap"/>
                <a:cs typeface="Asap"/>
                <a:sym typeface="Asap"/>
              </a:defRPr>
            </a:lvl3pPr>
            <a:lvl4pPr lvl="3" algn="ctr">
              <a:lnSpc>
                <a:spcPct val="100000"/>
              </a:lnSpc>
              <a:spcBef>
                <a:spcPts val="0"/>
              </a:spcBef>
              <a:spcAft>
                <a:spcPts val="0"/>
              </a:spcAft>
              <a:buSzPts val="2200"/>
              <a:buFont typeface="Asap"/>
              <a:buNone/>
              <a:defRPr b="1" sz="2200">
                <a:latin typeface="Asap"/>
                <a:ea typeface="Asap"/>
                <a:cs typeface="Asap"/>
                <a:sym typeface="Asap"/>
              </a:defRPr>
            </a:lvl4pPr>
            <a:lvl5pPr lvl="4" algn="ctr">
              <a:lnSpc>
                <a:spcPct val="100000"/>
              </a:lnSpc>
              <a:spcBef>
                <a:spcPts val="0"/>
              </a:spcBef>
              <a:spcAft>
                <a:spcPts val="0"/>
              </a:spcAft>
              <a:buSzPts val="2200"/>
              <a:buFont typeface="Asap"/>
              <a:buNone/>
              <a:defRPr b="1" sz="2200">
                <a:latin typeface="Asap"/>
                <a:ea typeface="Asap"/>
                <a:cs typeface="Asap"/>
                <a:sym typeface="Asap"/>
              </a:defRPr>
            </a:lvl5pPr>
            <a:lvl6pPr lvl="5" algn="ctr">
              <a:lnSpc>
                <a:spcPct val="100000"/>
              </a:lnSpc>
              <a:spcBef>
                <a:spcPts val="0"/>
              </a:spcBef>
              <a:spcAft>
                <a:spcPts val="0"/>
              </a:spcAft>
              <a:buSzPts val="2200"/>
              <a:buFont typeface="Asap"/>
              <a:buNone/>
              <a:defRPr b="1" sz="2200">
                <a:latin typeface="Asap"/>
                <a:ea typeface="Asap"/>
                <a:cs typeface="Asap"/>
                <a:sym typeface="Asap"/>
              </a:defRPr>
            </a:lvl6pPr>
            <a:lvl7pPr lvl="6" algn="ctr">
              <a:lnSpc>
                <a:spcPct val="100000"/>
              </a:lnSpc>
              <a:spcBef>
                <a:spcPts val="0"/>
              </a:spcBef>
              <a:spcAft>
                <a:spcPts val="0"/>
              </a:spcAft>
              <a:buSzPts val="2200"/>
              <a:buFont typeface="Asap"/>
              <a:buNone/>
              <a:defRPr b="1" sz="2200">
                <a:latin typeface="Asap"/>
                <a:ea typeface="Asap"/>
                <a:cs typeface="Asap"/>
                <a:sym typeface="Asap"/>
              </a:defRPr>
            </a:lvl7pPr>
            <a:lvl8pPr lvl="7" algn="ctr">
              <a:lnSpc>
                <a:spcPct val="100000"/>
              </a:lnSpc>
              <a:spcBef>
                <a:spcPts val="0"/>
              </a:spcBef>
              <a:spcAft>
                <a:spcPts val="0"/>
              </a:spcAft>
              <a:buSzPts val="2200"/>
              <a:buFont typeface="Asap"/>
              <a:buNone/>
              <a:defRPr b="1" sz="2200">
                <a:latin typeface="Asap"/>
                <a:ea typeface="Asap"/>
                <a:cs typeface="Asap"/>
                <a:sym typeface="Asap"/>
              </a:defRPr>
            </a:lvl8pPr>
            <a:lvl9pPr lvl="8" algn="ctr">
              <a:lnSpc>
                <a:spcPct val="100000"/>
              </a:lnSpc>
              <a:spcBef>
                <a:spcPts val="0"/>
              </a:spcBef>
              <a:spcAft>
                <a:spcPts val="0"/>
              </a:spcAft>
              <a:buSzPts val="2200"/>
              <a:buFont typeface="Asap"/>
              <a:buNone/>
              <a:defRPr b="1" sz="2200">
                <a:latin typeface="Asap"/>
                <a:ea typeface="Asap"/>
                <a:cs typeface="Asap"/>
                <a:sym typeface="Asap"/>
              </a:defRPr>
            </a:lvl9pPr>
          </a:lstStyle>
          <a:p/>
        </p:txBody>
      </p:sp>
      <p:sp>
        <p:nvSpPr>
          <p:cNvPr id="139" name="Google Shape;139;p71"/>
          <p:cNvSpPr txBox="1"/>
          <p:nvPr>
            <p:ph idx="13" type="subTitle"/>
          </p:nvPr>
        </p:nvSpPr>
        <p:spPr>
          <a:xfrm>
            <a:off x="6118550" y="1944775"/>
            <a:ext cx="2305500" cy="586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0" name="Google Shape;140;p71"/>
          <p:cNvSpPr txBox="1"/>
          <p:nvPr>
            <p:ph idx="14" type="title"/>
          </p:nvPr>
        </p:nvSpPr>
        <p:spPr>
          <a:xfrm>
            <a:off x="6118549" y="3156575"/>
            <a:ext cx="2305500" cy="447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200"/>
              <a:buFont typeface="Asap"/>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200"/>
              <a:buFont typeface="Asap"/>
              <a:buNone/>
              <a:defRPr b="1" sz="2200">
                <a:latin typeface="Asap"/>
                <a:ea typeface="Asap"/>
                <a:cs typeface="Asap"/>
                <a:sym typeface="Asap"/>
              </a:defRPr>
            </a:lvl2pPr>
            <a:lvl3pPr lvl="2" algn="ctr">
              <a:lnSpc>
                <a:spcPct val="100000"/>
              </a:lnSpc>
              <a:spcBef>
                <a:spcPts val="0"/>
              </a:spcBef>
              <a:spcAft>
                <a:spcPts val="0"/>
              </a:spcAft>
              <a:buSzPts val="2200"/>
              <a:buFont typeface="Asap"/>
              <a:buNone/>
              <a:defRPr b="1" sz="2200">
                <a:latin typeface="Asap"/>
                <a:ea typeface="Asap"/>
                <a:cs typeface="Asap"/>
                <a:sym typeface="Asap"/>
              </a:defRPr>
            </a:lvl3pPr>
            <a:lvl4pPr lvl="3" algn="ctr">
              <a:lnSpc>
                <a:spcPct val="100000"/>
              </a:lnSpc>
              <a:spcBef>
                <a:spcPts val="0"/>
              </a:spcBef>
              <a:spcAft>
                <a:spcPts val="0"/>
              </a:spcAft>
              <a:buSzPts val="2200"/>
              <a:buFont typeface="Asap"/>
              <a:buNone/>
              <a:defRPr b="1" sz="2200">
                <a:latin typeface="Asap"/>
                <a:ea typeface="Asap"/>
                <a:cs typeface="Asap"/>
                <a:sym typeface="Asap"/>
              </a:defRPr>
            </a:lvl4pPr>
            <a:lvl5pPr lvl="4" algn="ctr">
              <a:lnSpc>
                <a:spcPct val="100000"/>
              </a:lnSpc>
              <a:spcBef>
                <a:spcPts val="0"/>
              </a:spcBef>
              <a:spcAft>
                <a:spcPts val="0"/>
              </a:spcAft>
              <a:buSzPts val="2200"/>
              <a:buFont typeface="Asap"/>
              <a:buNone/>
              <a:defRPr b="1" sz="2200">
                <a:latin typeface="Asap"/>
                <a:ea typeface="Asap"/>
                <a:cs typeface="Asap"/>
                <a:sym typeface="Asap"/>
              </a:defRPr>
            </a:lvl5pPr>
            <a:lvl6pPr lvl="5" algn="ctr">
              <a:lnSpc>
                <a:spcPct val="100000"/>
              </a:lnSpc>
              <a:spcBef>
                <a:spcPts val="0"/>
              </a:spcBef>
              <a:spcAft>
                <a:spcPts val="0"/>
              </a:spcAft>
              <a:buSzPts val="2200"/>
              <a:buFont typeface="Asap"/>
              <a:buNone/>
              <a:defRPr b="1" sz="2200">
                <a:latin typeface="Asap"/>
                <a:ea typeface="Asap"/>
                <a:cs typeface="Asap"/>
                <a:sym typeface="Asap"/>
              </a:defRPr>
            </a:lvl6pPr>
            <a:lvl7pPr lvl="6" algn="ctr">
              <a:lnSpc>
                <a:spcPct val="100000"/>
              </a:lnSpc>
              <a:spcBef>
                <a:spcPts val="0"/>
              </a:spcBef>
              <a:spcAft>
                <a:spcPts val="0"/>
              </a:spcAft>
              <a:buSzPts val="2200"/>
              <a:buFont typeface="Asap"/>
              <a:buNone/>
              <a:defRPr b="1" sz="2200">
                <a:latin typeface="Asap"/>
                <a:ea typeface="Asap"/>
                <a:cs typeface="Asap"/>
                <a:sym typeface="Asap"/>
              </a:defRPr>
            </a:lvl7pPr>
            <a:lvl8pPr lvl="7" algn="ctr">
              <a:lnSpc>
                <a:spcPct val="100000"/>
              </a:lnSpc>
              <a:spcBef>
                <a:spcPts val="0"/>
              </a:spcBef>
              <a:spcAft>
                <a:spcPts val="0"/>
              </a:spcAft>
              <a:buSzPts val="2200"/>
              <a:buFont typeface="Asap"/>
              <a:buNone/>
              <a:defRPr b="1" sz="2200">
                <a:latin typeface="Asap"/>
                <a:ea typeface="Asap"/>
                <a:cs typeface="Asap"/>
                <a:sym typeface="Asap"/>
              </a:defRPr>
            </a:lvl8pPr>
            <a:lvl9pPr lvl="8" algn="ctr">
              <a:lnSpc>
                <a:spcPct val="100000"/>
              </a:lnSpc>
              <a:spcBef>
                <a:spcPts val="0"/>
              </a:spcBef>
              <a:spcAft>
                <a:spcPts val="0"/>
              </a:spcAft>
              <a:buSzPts val="2200"/>
              <a:buFont typeface="Asap"/>
              <a:buNone/>
              <a:defRPr b="1" sz="2200">
                <a:latin typeface="Asap"/>
                <a:ea typeface="Asap"/>
                <a:cs typeface="Asap"/>
                <a:sym typeface="Asap"/>
              </a:defRPr>
            </a:lvl9pPr>
          </a:lstStyle>
          <a:p/>
        </p:txBody>
      </p:sp>
      <p:sp>
        <p:nvSpPr>
          <p:cNvPr id="141" name="Google Shape;141;p71"/>
          <p:cNvSpPr txBox="1"/>
          <p:nvPr>
            <p:ph idx="15" type="subTitle"/>
          </p:nvPr>
        </p:nvSpPr>
        <p:spPr>
          <a:xfrm>
            <a:off x="6118550" y="3550375"/>
            <a:ext cx="2305500" cy="586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42" name="Google Shape;142;p71"/>
          <p:cNvGrpSpPr/>
          <p:nvPr/>
        </p:nvGrpSpPr>
        <p:grpSpPr>
          <a:xfrm>
            <a:off x="-1" y="4679067"/>
            <a:ext cx="9144000" cy="471791"/>
            <a:chOff x="-1" y="4679067"/>
            <a:chExt cx="9144000" cy="471791"/>
          </a:xfrm>
        </p:grpSpPr>
        <p:sp>
          <p:nvSpPr>
            <p:cNvPr id="143" name="Google Shape;143;p71"/>
            <p:cNvSpPr/>
            <p:nvPr/>
          </p:nvSpPr>
          <p:spPr>
            <a:xfrm>
              <a:off x="-1" y="4858358"/>
              <a:ext cx="9144000" cy="292500"/>
            </a:xfrm>
            <a:prstGeom prst="rect">
              <a:avLst/>
            </a:prstGeom>
            <a:gradFill>
              <a:gsLst>
                <a:gs pos="0">
                  <a:schemeClr val="accent1"/>
                </a:gs>
                <a:gs pos="50000">
                  <a:schemeClr val="lt2"/>
                </a:gs>
                <a:gs pos="100000">
                  <a:schemeClr val="l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4" name="Google Shape;144;p71"/>
            <p:cNvGrpSpPr/>
            <p:nvPr/>
          </p:nvGrpSpPr>
          <p:grpSpPr>
            <a:xfrm>
              <a:off x="6225487" y="4679067"/>
              <a:ext cx="405042" cy="366071"/>
              <a:chOff x="4895337" y="3503117"/>
              <a:chExt cx="405042" cy="366071"/>
            </a:xfrm>
          </p:grpSpPr>
          <p:sp>
            <p:nvSpPr>
              <p:cNvPr id="145" name="Google Shape;145;p71"/>
              <p:cNvSpPr/>
              <p:nvPr/>
            </p:nvSpPr>
            <p:spPr>
              <a:xfrm>
                <a:off x="4916255" y="3519206"/>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71"/>
              <p:cNvSpPr/>
              <p:nvPr/>
            </p:nvSpPr>
            <p:spPr>
              <a:xfrm>
                <a:off x="4895337" y="3503117"/>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71"/>
              <p:cNvSpPr/>
              <p:nvPr/>
            </p:nvSpPr>
            <p:spPr>
              <a:xfrm>
                <a:off x="4999946" y="3593432"/>
                <a:ext cx="180237" cy="180849"/>
              </a:xfrm>
              <a:custGeom>
                <a:rect b="b" l="l" r="r" t="t"/>
                <a:pathLst>
                  <a:path extrusionOk="0" h="4137" w="4123">
                    <a:moveTo>
                      <a:pt x="2062" y="1"/>
                    </a:moveTo>
                    <a:cubicBezTo>
                      <a:pt x="1996" y="1"/>
                      <a:pt x="1931" y="26"/>
                      <a:pt x="1880" y="74"/>
                    </a:cubicBezTo>
                    <a:cubicBezTo>
                      <a:pt x="1630" y="307"/>
                      <a:pt x="1116" y="661"/>
                      <a:pt x="268" y="675"/>
                    </a:cubicBezTo>
                    <a:cubicBezTo>
                      <a:pt x="121" y="677"/>
                      <a:pt x="1" y="795"/>
                      <a:pt x="2" y="944"/>
                    </a:cubicBezTo>
                    <a:cubicBezTo>
                      <a:pt x="9" y="1637"/>
                      <a:pt x="203" y="3448"/>
                      <a:pt x="1965" y="4120"/>
                    </a:cubicBezTo>
                    <a:cubicBezTo>
                      <a:pt x="1996" y="4133"/>
                      <a:pt x="2028" y="4137"/>
                      <a:pt x="2062" y="4137"/>
                    </a:cubicBezTo>
                    <a:cubicBezTo>
                      <a:pt x="2078" y="4137"/>
                      <a:pt x="2095" y="4135"/>
                      <a:pt x="2112" y="4133"/>
                    </a:cubicBezTo>
                    <a:cubicBezTo>
                      <a:pt x="2127" y="4128"/>
                      <a:pt x="2143" y="4126"/>
                      <a:pt x="2159" y="4119"/>
                    </a:cubicBezTo>
                    <a:cubicBezTo>
                      <a:pt x="2381" y="4034"/>
                      <a:pt x="2574" y="3932"/>
                      <a:pt x="2750" y="3817"/>
                    </a:cubicBezTo>
                    <a:cubicBezTo>
                      <a:pt x="2966" y="3674"/>
                      <a:pt x="3150" y="3508"/>
                      <a:pt x="3304" y="3331"/>
                    </a:cubicBezTo>
                    <a:cubicBezTo>
                      <a:pt x="3334" y="3295"/>
                      <a:pt x="3365" y="3260"/>
                      <a:pt x="3393" y="3223"/>
                    </a:cubicBezTo>
                    <a:cubicBezTo>
                      <a:pt x="3564" y="3006"/>
                      <a:pt x="3697" y="2771"/>
                      <a:pt x="3798" y="2538"/>
                    </a:cubicBezTo>
                    <a:cubicBezTo>
                      <a:pt x="3832" y="2460"/>
                      <a:pt x="3861" y="2382"/>
                      <a:pt x="3888" y="2304"/>
                    </a:cubicBezTo>
                    <a:cubicBezTo>
                      <a:pt x="3955" y="2110"/>
                      <a:pt x="4004" y="1921"/>
                      <a:pt x="4038" y="1743"/>
                    </a:cubicBezTo>
                    <a:cubicBezTo>
                      <a:pt x="4100" y="1420"/>
                      <a:pt x="4117" y="1138"/>
                      <a:pt x="4119" y="944"/>
                    </a:cubicBezTo>
                    <a:cubicBezTo>
                      <a:pt x="4123" y="794"/>
                      <a:pt x="4004" y="675"/>
                      <a:pt x="3856" y="672"/>
                    </a:cubicBezTo>
                    <a:cubicBezTo>
                      <a:pt x="3749" y="671"/>
                      <a:pt x="3649" y="664"/>
                      <a:pt x="3553" y="654"/>
                    </a:cubicBezTo>
                    <a:cubicBezTo>
                      <a:pt x="3458" y="643"/>
                      <a:pt x="3368" y="627"/>
                      <a:pt x="3281" y="607"/>
                    </a:cubicBezTo>
                    <a:cubicBezTo>
                      <a:pt x="3153" y="579"/>
                      <a:pt x="3035" y="542"/>
                      <a:pt x="2928" y="500"/>
                    </a:cubicBezTo>
                    <a:cubicBezTo>
                      <a:pt x="2608" y="374"/>
                      <a:pt x="2383" y="204"/>
                      <a:pt x="2243" y="74"/>
                    </a:cubicBezTo>
                    <a:cubicBezTo>
                      <a:pt x="2232" y="61"/>
                      <a:pt x="2218" y="50"/>
                      <a:pt x="2204" y="42"/>
                    </a:cubicBezTo>
                    <a:cubicBezTo>
                      <a:pt x="2174" y="25"/>
                      <a:pt x="2143" y="12"/>
                      <a:pt x="2112" y="6"/>
                    </a:cubicBezTo>
                    <a:cubicBezTo>
                      <a:pt x="2095" y="3"/>
                      <a:pt x="2079"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 name="Google Shape;148;p71"/>
            <p:cNvGrpSpPr/>
            <p:nvPr/>
          </p:nvGrpSpPr>
          <p:grpSpPr>
            <a:xfrm>
              <a:off x="5431574" y="4784921"/>
              <a:ext cx="921949" cy="260235"/>
              <a:chOff x="4911074" y="2790346"/>
              <a:chExt cx="921949" cy="260235"/>
            </a:xfrm>
          </p:grpSpPr>
          <p:sp>
            <p:nvSpPr>
              <p:cNvPr id="149" name="Google Shape;149;p71"/>
              <p:cNvSpPr/>
              <p:nvPr/>
            </p:nvSpPr>
            <p:spPr>
              <a:xfrm>
                <a:off x="4911074" y="2790346"/>
                <a:ext cx="921949" cy="260235"/>
              </a:xfrm>
              <a:custGeom>
                <a:rect b="b" l="l" r="r" t="t"/>
                <a:pathLst>
                  <a:path extrusionOk="0" h="5953" w="21090">
                    <a:moveTo>
                      <a:pt x="2398" y="1"/>
                    </a:moveTo>
                    <a:cubicBezTo>
                      <a:pt x="1073" y="1"/>
                      <a:pt x="2" y="1074"/>
                      <a:pt x="0" y="2398"/>
                    </a:cubicBezTo>
                    <a:cubicBezTo>
                      <a:pt x="0" y="3723"/>
                      <a:pt x="1073" y="4795"/>
                      <a:pt x="2398" y="4795"/>
                    </a:cubicBezTo>
                    <a:lnTo>
                      <a:pt x="15178" y="4795"/>
                    </a:lnTo>
                    <a:lnTo>
                      <a:pt x="16336" y="5953"/>
                    </a:lnTo>
                    <a:lnTo>
                      <a:pt x="17494" y="4795"/>
                    </a:lnTo>
                    <a:lnTo>
                      <a:pt x="18692" y="4795"/>
                    </a:lnTo>
                    <a:cubicBezTo>
                      <a:pt x="20016" y="4795"/>
                      <a:pt x="21089" y="3723"/>
                      <a:pt x="21089" y="2398"/>
                    </a:cubicBezTo>
                    <a:cubicBezTo>
                      <a:pt x="21089" y="1074"/>
                      <a:pt x="20016"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71"/>
              <p:cNvSpPr/>
              <p:nvPr/>
            </p:nvSpPr>
            <p:spPr>
              <a:xfrm>
                <a:off x="5043836" y="2887656"/>
                <a:ext cx="660228" cy="23519"/>
              </a:xfrm>
              <a:custGeom>
                <a:rect b="b" l="l" r="r" t="t"/>
                <a:pathLst>
                  <a:path extrusionOk="0" h="538" w="15103">
                    <a:moveTo>
                      <a:pt x="269" y="0"/>
                    </a:moveTo>
                    <a:cubicBezTo>
                      <a:pt x="121" y="0"/>
                      <a:pt x="1" y="121"/>
                      <a:pt x="1" y="269"/>
                    </a:cubicBezTo>
                    <a:cubicBezTo>
                      <a:pt x="1" y="418"/>
                      <a:pt x="121" y="538"/>
                      <a:pt x="269" y="538"/>
                    </a:cubicBezTo>
                    <a:lnTo>
                      <a:pt x="14834" y="538"/>
                    </a:lnTo>
                    <a:cubicBezTo>
                      <a:pt x="14982" y="538"/>
                      <a:pt x="15102" y="418"/>
                      <a:pt x="15102" y="269"/>
                    </a:cubicBezTo>
                    <a:cubicBezTo>
                      <a:pt x="15102" y="121"/>
                      <a:pt x="14982" y="0"/>
                      <a:pt x="14834"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1" name="Shape 151"/>
        <p:cNvGrpSpPr/>
        <p:nvPr/>
      </p:nvGrpSpPr>
      <p:grpSpPr>
        <a:xfrm>
          <a:off x="0" y="0"/>
          <a:ext cx="0" cy="0"/>
          <a:chOff x="0" y="0"/>
          <a:chExt cx="0" cy="0"/>
        </a:xfrm>
      </p:grpSpPr>
      <p:sp>
        <p:nvSpPr>
          <p:cNvPr id="152" name="Google Shape;152;p72"/>
          <p:cNvSpPr txBox="1"/>
          <p:nvPr>
            <p:ph type="title"/>
          </p:nvPr>
        </p:nvSpPr>
        <p:spPr>
          <a:xfrm>
            <a:off x="1054050" y="1271025"/>
            <a:ext cx="7036200" cy="260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80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grpSp>
        <p:nvGrpSpPr>
          <p:cNvPr id="153" name="Google Shape;153;p72"/>
          <p:cNvGrpSpPr/>
          <p:nvPr/>
        </p:nvGrpSpPr>
        <p:grpSpPr>
          <a:xfrm>
            <a:off x="-1" y="4412098"/>
            <a:ext cx="9144000" cy="848145"/>
            <a:chOff x="-1" y="4412098"/>
            <a:chExt cx="9144000" cy="848145"/>
          </a:xfrm>
        </p:grpSpPr>
        <p:sp>
          <p:nvSpPr>
            <p:cNvPr id="154" name="Google Shape;154;p72"/>
            <p:cNvSpPr/>
            <p:nvPr/>
          </p:nvSpPr>
          <p:spPr>
            <a:xfrm>
              <a:off x="-1" y="4853708"/>
              <a:ext cx="9144000" cy="292500"/>
            </a:xfrm>
            <a:prstGeom prst="rect">
              <a:avLst/>
            </a:prstGeom>
            <a:gradFill>
              <a:gsLst>
                <a:gs pos="0">
                  <a:schemeClr val="accent1"/>
                </a:gs>
                <a:gs pos="50000">
                  <a:schemeClr val="accent2"/>
                </a:gs>
                <a:gs pos="100000">
                  <a:schemeClr val="l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72"/>
            <p:cNvSpPr/>
            <p:nvPr/>
          </p:nvSpPr>
          <p:spPr>
            <a:xfrm>
              <a:off x="8341976" y="4817454"/>
              <a:ext cx="442920" cy="442789"/>
            </a:xfrm>
            <a:custGeom>
              <a:rect b="b" l="l" r="r" t="t"/>
              <a:pathLst>
                <a:path extrusionOk="0" h="10129" w="10132">
                  <a:moveTo>
                    <a:pt x="5066" y="2878"/>
                  </a:moveTo>
                  <a:cubicBezTo>
                    <a:pt x="6295" y="2878"/>
                    <a:pt x="7292" y="3875"/>
                    <a:pt x="7292" y="5104"/>
                  </a:cubicBezTo>
                  <a:cubicBezTo>
                    <a:pt x="7292" y="6334"/>
                    <a:pt x="6295" y="7330"/>
                    <a:pt x="5066" y="7330"/>
                  </a:cubicBezTo>
                  <a:cubicBezTo>
                    <a:pt x="3839" y="7330"/>
                    <a:pt x="2842" y="6333"/>
                    <a:pt x="2842" y="5104"/>
                  </a:cubicBezTo>
                  <a:cubicBezTo>
                    <a:pt x="2842" y="3875"/>
                    <a:pt x="3839" y="2878"/>
                    <a:pt x="5066" y="2878"/>
                  </a:cubicBezTo>
                  <a:close/>
                  <a:moveTo>
                    <a:pt x="4208" y="0"/>
                  </a:moveTo>
                  <a:cubicBezTo>
                    <a:pt x="4078" y="0"/>
                    <a:pt x="3972" y="105"/>
                    <a:pt x="3972" y="237"/>
                  </a:cubicBezTo>
                  <a:lnTo>
                    <a:pt x="3972" y="1130"/>
                  </a:lnTo>
                  <a:cubicBezTo>
                    <a:pt x="3647" y="1219"/>
                    <a:pt x="3338" y="1347"/>
                    <a:pt x="3051" y="1509"/>
                  </a:cubicBezTo>
                  <a:lnTo>
                    <a:pt x="2422" y="880"/>
                  </a:lnTo>
                  <a:cubicBezTo>
                    <a:pt x="2376" y="834"/>
                    <a:pt x="2316" y="811"/>
                    <a:pt x="2256" y="811"/>
                  </a:cubicBezTo>
                  <a:cubicBezTo>
                    <a:pt x="2196" y="811"/>
                    <a:pt x="2136" y="834"/>
                    <a:pt x="2090" y="880"/>
                  </a:cubicBezTo>
                  <a:lnTo>
                    <a:pt x="879" y="2091"/>
                  </a:lnTo>
                  <a:cubicBezTo>
                    <a:pt x="787" y="2182"/>
                    <a:pt x="787" y="2331"/>
                    <a:pt x="879" y="2423"/>
                  </a:cubicBezTo>
                  <a:lnTo>
                    <a:pt x="1496" y="3039"/>
                  </a:lnTo>
                  <a:cubicBezTo>
                    <a:pt x="1327" y="3329"/>
                    <a:pt x="1193" y="3642"/>
                    <a:pt x="1098" y="3973"/>
                  </a:cubicBezTo>
                  <a:lnTo>
                    <a:pt x="236" y="3973"/>
                  </a:lnTo>
                  <a:cubicBezTo>
                    <a:pt x="107" y="3973"/>
                    <a:pt x="1" y="4077"/>
                    <a:pt x="1" y="4207"/>
                  </a:cubicBezTo>
                  <a:lnTo>
                    <a:pt x="1" y="5921"/>
                  </a:lnTo>
                  <a:cubicBezTo>
                    <a:pt x="1" y="6050"/>
                    <a:pt x="104" y="6156"/>
                    <a:pt x="236" y="6156"/>
                  </a:cubicBezTo>
                  <a:lnTo>
                    <a:pt x="1073" y="6156"/>
                  </a:lnTo>
                  <a:cubicBezTo>
                    <a:pt x="1163" y="6497"/>
                    <a:pt x="1295" y="6821"/>
                    <a:pt x="1465" y="7121"/>
                  </a:cubicBezTo>
                  <a:lnTo>
                    <a:pt x="879" y="7706"/>
                  </a:lnTo>
                  <a:cubicBezTo>
                    <a:pt x="787" y="7798"/>
                    <a:pt x="787" y="7946"/>
                    <a:pt x="879" y="8038"/>
                  </a:cubicBezTo>
                  <a:lnTo>
                    <a:pt x="2090" y="9249"/>
                  </a:lnTo>
                  <a:cubicBezTo>
                    <a:pt x="2136" y="9295"/>
                    <a:pt x="2196" y="9318"/>
                    <a:pt x="2256" y="9318"/>
                  </a:cubicBezTo>
                  <a:cubicBezTo>
                    <a:pt x="2316" y="9318"/>
                    <a:pt x="2376" y="9295"/>
                    <a:pt x="2422" y="9249"/>
                  </a:cubicBezTo>
                  <a:lnTo>
                    <a:pt x="2996" y="8675"/>
                  </a:lnTo>
                  <a:cubicBezTo>
                    <a:pt x="3300" y="8851"/>
                    <a:pt x="3628" y="8990"/>
                    <a:pt x="3975" y="9085"/>
                  </a:cubicBezTo>
                  <a:lnTo>
                    <a:pt x="3975" y="9707"/>
                  </a:lnTo>
                  <a:cubicBezTo>
                    <a:pt x="3975" y="9939"/>
                    <a:pt x="4161" y="10128"/>
                    <a:pt x="4395" y="10128"/>
                  </a:cubicBezTo>
                  <a:lnTo>
                    <a:pt x="5737" y="10128"/>
                  </a:lnTo>
                  <a:cubicBezTo>
                    <a:pt x="5969" y="10128"/>
                    <a:pt x="6157" y="9940"/>
                    <a:pt x="6157" y="9707"/>
                  </a:cubicBezTo>
                  <a:lnTo>
                    <a:pt x="6157" y="9085"/>
                  </a:lnTo>
                  <a:cubicBezTo>
                    <a:pt x="6503" y="8990"/>
                    <a:pt x="6831" y="8851"/>
                    <a:pt x="7135" y="8675"/>
                  </a:cubicBezTo>
                  <a:lnTo>
                    <a:pt x="7578" y="9119"/>
                  </a:lnTo>
                  <a:cubicBezTo>
                    <a:pt x="7661" y="9201"/>
                    <a:pt x="7768" y="9242"/>
                    <a:pt x="7875" y="9242"/>
                  </a:cubicBezTo>
                  <a:cubicBezTo>
                    <a:pt x="7983" y="9242"/>
                    <a:pt x="8090" y="9201"/>
                    <a:pt x="8172" y="9119"/>
                  </a:cubicBezTo>
                  <a:lnTo>
                    <a:pt x="9122" y="8170"/>
                  </a:lnTo>
                  <a:cubicBezTo>
                    <a:pt x="9286" y="8004"/>
                    <a:pt x="9286" y="7740"/>
                    <a:pt x="9122" y="7576"/>
                  </a:cubicBezTo>
                  <a:lnTo>
                    <a:pt x="8667" y="7121"/>
                  </a:lnTo>
                  <a:cubicBezTo>
                    <a:pt x="8835" y="6821"/>
                    <a:pt x="8968" y="6497"/>
                    <a:pt x="9058" y="6156"/>
                  </a:cubicBezTo>
                  <a:lnTo>
                    <a:pt x="9710" y="6156"/>
                  </a:lnTo>
                  <a:cubicBezTo>
                    <a:pt x="9942" y="6156"/>
                    <a:pt x="10132" y="5968"/>
                    <a:pt x="10132" y="5735"/>
                  </a:cubicBezTo>
                  <a:lnTo>
                    <a:pt x="10132" y="4390"/>
                  </a:lnTo>
                  <a:cubicBezTo>
                    <a:pt x="10128" y="4158"/>
                    <a:pt x="9939" y="3971"/>
                    <a:pt x="9708" y="3971"/>
                  </a:cubicBezTo>
                  <a:lnTo>
                    <a:pt x="9030" y="3971"/>
                  </a:lnTo>
                  <a:cubicBezTo>
                    <a:pt x="8935" y="3640"/>
                    <a:pt x="8802" y="3328"/>
                    <a:pt x="8631" y="3038"/>
                  </a:cubicBezTo>
                  <a:lnTo>
                    <a:pt x="9118" y="2552"/>
                  </a:lnTo>
                  <a:cubicBezTo>
                    <a:pt x="9283" y="2387"/>
                    <a:pt x="9283" y="2122"/>
                    <a:pt x="9118" y="1958"/>
                  </a:cubicBezTo>
                  <a:lnTo>
                    <a:pt x="8169" y="1009"/>
                  </a:lnTo>
                  <a:cubicBezTo>
                    <a:pt x="8087" y="927"/>
                    <a:pt x="7979" y="886"/>
                    <a:pt x="7872" y="886"/>
                  </a:cubicBezTo>
                  <a:cubicBezTo>
                    <a:pt x="7764" y="886"/>
                    <a:pt x="7657" y="927"/>
                    <a:pt x="7575" y="1009"/>
                  </a:cubicBezTo>
                  <a:lnTo>
                    <a:pt x="7076" y="1506"/>
                  </a:lnTo>
                  <a:cubicBezTo>
                    <a:pt x="6789" y="1347"/>
                    <a:pt x="6480" y="1219"/>
                    <a:pt x="6155" y="1129"/>
                  </a:cubicBezTo>
                  <a:lnTo>
                    <a:pt x="6155" y="237"/>
                  </a:lnTo>
                  <a:cubicBezTo>
                    <a:pt x="6155" y="106"/>
                    <a:pt x="6051" y="0"/>
                    <a:pt x="5920"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6" name="Google Shape;156;p72"/>
            <p:cNvGrpSpPr/>
            <p:nvPr/>
          </p:nvGrpSpPr>
          <p:grpSpPr>
            <a:xfrm>
              <a:off x="8430778" y="4412098"/>
              <a:ext cx="537892" cy="533106"/>
              <a:chOff x="5754378" y="3518898"/>
              <a:chExt cx="537892" cy="533106"/>
            </a:xfrm>
          </p:grpSpPr>
          <p:sp>
            <p:nvSpPr>
              <p:cNvPr id="157" name="Google Shape;157;p72"/>
              <p:cNvSpPr/>
              <p:nvPr/>
            </p:nvSpPr>
            <p:spPr>
              <a:xfrm>
                <a:off x="5775296" y="3534987"/>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72"/>
              <p:cNvSpPr/>
              <p:nvPr/>
            </p:nvSpPr>
            <p:spPr>
              <a:xfrm>
                <a:off x="5754378" y="3518898"/>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72"/>
              <p:cNvSpPr/>
              <p:nvPr/>
            </p:nvSpPr>
            <p:spPr>
              <a:xfrm>
                <a:off x="5903795" y="3670370"/>
                <a:ext cx="237241" cy="202051"/>
              </a:xfrm>
              <a:custGeom>
                <a:rect b="b" l="l" r="r" t="t"/>
                <a:pathLst>
                  <a:path extrusionOk="0" h="4622" w="5427">
                    <a:moveTo>
                      <a:pt x="4414" y="1"/>
                    </a:moveTo>
                    <a:cubicBezTo>
                      <a:pt x="4375" y="1"/>
                      <a:pt x="4336" y="16"/>
                      <a:pt x="4305" y="46"/>
                    </a:cubicBezTo>
                    <a:lnTo>
                      <a:pt x="1903" y="2448"/>
                    </a:lnTo>
                    <a:cubicBezTo>
                      <a:pt x="1872" y="2479"/>
                      <a:pt x="1833" y="2494"/>
                      <a:pt x="1794" y="2494"/>
                    </a:cubicBezTo>
                    <a:cubicBezTo>
                      <a:pt x="1754" y="2494"/>
                      <a:pt x="1714" y="2478"/>
                      <a:pt x="1684" y="2448"/>
                    </a:cubicBezTo>
                    <a:lnTo>
                      <a:pt x="1129" y="1885"/>
                    </a:lnTo>
                    <a:cubicBezTo>
                      <a:pt x="1098" y="1854"/>
                      <a:pt x="1058" y="1838"/>
                      <a:pt x="1018" y="1838"/>
                    </a:cubicBezTo>
                    <a:cubicBezTo>
                      <a:pt x="980" y="1838"/>
                      <a:pt x="941" y="1853"/>
                      <a:pt x="911" y="1882"/>
                    </a:cubicBezTo>
                    <a:lnTo>
                      <a:pt x="63" y="2719"/>
                    </a:lnTo>
                    <a:cubicBezTo>
                      <a:pt x="4" y="2779"/>
                      <a:pt x="1" y="2876"/>
                      <a:pt x="61" y="2937"/>
                    </a:cubicBezTo>
                    <a:lnTo>
                      <a:pt x="1676" y="4577"/>
                    </a:lnTo>
                    <a:cubicBezTo>
                      <a:pt x="1707" y="4607"/>
                      <a:pt x="1746" y="4622"/>
                      <a:pt x="1786" y="4622"/>
                    </a:cubicBezTo>
                    <a:cubicBezTo>
                      <a:pt x="1826" y="4622"/>
                      <a:pt x="1865" y="4607"/>
                      <a:pt x="1896" y="4577"/>
                    </a:cubicBezTo>
                    <a:lnTo>
                      <a:pt x="5366" y="1107"/>
                    </a:lnTo>
                    <a:cubicBezTo>
                      <a:pt x="5427" y="1046"/>
                      <a:pt x="5427" y="949"/>
                      <a:pt x="5366" y="889"/>
                    </a:cubicBezTo>
                    <a:lnTo>
                      <a:pt x="4523" y="46"/>
                    </a:lnTo>
                    <a:cubicBezTo>
                      <a:pt x="4493" y="16"/>
                      <a:pt x="4453" y="1"/>
                      <a:pt x="4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60" name="Google Shape;160;p72"/>
          <p:cNvGrpSpPr/>
          <p:nvPr/>
        </p:nvGrpSpPr>
        <p:grpSpPr>
          <a:xfrm>
            <a:off x="-1" y="-2858"/>
            <a:ext cx="9144000" cy="694144"/>
            <a:chOff x="-1" y="-2858"/>
            <a:chExt cx="9144000" cy="694144"/>
          </a:xfrm>
        </p:grpSpPr>
        <p:sp>
          <p:nvSpPr>
            <p:cNvPr id="161" name="Google Shape;161;p72"/>
            <p:cNvSpPr/>
            <p:nvPr/>
          </p:nvSpPr>
          <p:spPr>
            <a:xfrm>
              <a:off x="-1" y="-2858"/>
              <a:ext cx="9144000" cy="292500"/>
            </a:xfrm>
            <a:prstGeom prst="rect">
              <a:avLst/>
            </a:prstGeom>
            <a:gradFill>
              <a:gsLst>
                <a:gs pos="0">
                  <a:schemeClr val="accent2"/>
                </a:gs>
                <a:gs pos="50000">
                  <a:schemeClr val="lt2"/>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72"/>
            <p:cNvSpPr/>
            <p:nvPr/>
          </p:nvSpPr>
          <p:spPr>
            <a:xfrm>
              <a:off x="929734" y="52888"/>
              <a:ext cx="195319" cy="195362"/>
            </a:xfrm>
            <a:custGeom>
              <a:rect b="b" l="l" r="r" t="t"/>
              <a:pathLst>
                <a:path extrusionOk="0" h="4469" w="4468">
                  <a:moveTo>
                    <a:pt x="1741" y="1"/>
                  </a:moveTo>
                  <a:lnTo>
                    <a:pt x="1741" y="1742"/>
                  </a:lnTo>
                  <a:lnTo>
                    <a:pt x="1" y="1742"/>
                  </a:lnTo>
                  <a:lnTo>
                    <a:pt x="1" y="2724"/>
                  </a:lnTo>
                  <a:lnTo>
                    <a:pt x="1741" y="2724"/>
                  </a:lnTo>
                  <a:lnTo>
                    <a:pt x="1741" y="4468"/>
                  </a:lnTo>
                  <a:lnTo>
                    <a:pt x="2724" y="4468"/>
                  </a:lnTo>
                  <a:lnTo>
                    <a:pt x="2724" y="2724"/>
                  </a:lnTo>
                  <a:lnTo>
                    <a:pt x="4468" y="2724"/>
                  </a:lnTo>
                  <a:lnTo>
                    <a:pt x="4468" y="1742"/>
                  </a:lnTo>
                  <a:lnTo>
                    <a:pt x="2724" y="1742"/>
                  </a:lnTo>
                  <a:lnTo>
                    <a:pt x="2724"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3" name="Google Shape;163;p72"/>
            <p:cNvGrpSpPr/>
            <p:nvPr/>
          </p:nvGrpSpPr>
          <p:grpSpPr>
            <a:xfrm>
              <a:off x="448445" y="146554"/>
              <a:ext cx="529564" cy="544732"/>
              <a:chOff x="3236532" y="2252479"/>
              <a:chExt cx="529564" cy="544732"/>
            </a:xfrm>
          </p:grpSpPr>
          <p:sp>
            <p:nvSpPr>
              <p:cNvPr id="164" name="Google Shape;164;p72"/>
              <p:cNvSpPr/>
              <p:nvPr/>
            </p:nvSpPr>
            <p:spPr>
              <a:xfrm>
                <a:off x="3256991" y="2288150"/>
                <a:ext cx="509105" cy="509061"/>
              </a:xfrm>
              <a:custGeom>
                <a:rect b="b" l="l" r="r" t="t"/>
                <a:pathLst>
                  <a:path extrusionOk="0" h="11645" w="11646">
                    <a:moveTo>
                      <a:pt x="5822" y="0"/>
                    </a:moveTo>
                    <a:cubicBezTo>
                      <a:pt x="4278" y="0"/>
                      <a:pt x="2797" y="613"/>
                      <a:pt x="1706" y="1706"/>
                    </a:cubicBezTo>
                    <a:cubicBezTo>
                      <a:pt x="614" y="2797"/>
                      <a:pt x="0" y="4278"/>
                      <a:pt x="0" y="5822"/>
                    </a:cubicBezTo>
                    <a:cubicBezTo>
                      <a:pt x="0" y="7366"/>
                      <a:pt x="614" y="8847"/>
                      <a:pt x="1706" y="9939"/>
                    </a:cubicBezTo>
                    <a:cubicBezTo>
                      <a:pt x="2797" y="11032"/>
                      <a:pt x="4278" y="11644"/>
                      <a:pt x="5822" y="11644"/>
                    </a:cubicBezTo>
                    <a:cubicBezTo>
                      <a:pt x="7366" y="11644"/>
                      <a:pt x="8848" y="11032"/>
                      <a:pt x="9940" y="9939"/>
                    </a:cubicBezTo>
                    <a:cubicBezTo>
                      <a:pt x="11032" y="8847"/>
                      <a:pt x="11645" y="7366"/>
                      <a:pt x="11645" y="5822"/>
                    </a:cubicBezTo>
                    <a:cubicBezTo>
                      <a:pt x="11645" y="4278"/>
                      <a:pt x="11032" y="2797"/>
                      <a:pt x="9940" y="1706"/>
                    </a:cubicBezTo>
                    <a:cubicBezTo>
                      <a:pt x="8848" y="613"/>
                      <a:pt x="7366" y="0"/>
                      <a:pt x="58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72"/>
              <p:cNvSpPr/>
              <p:nvPr/>
            </p:nvSpPr>
            <p:spPr>
              <a:xfrm>
                <a:off x="3236532" y="2252479"/>
                <a:ext cx="509105" cy="509105"/>
              </a:xfrm>
              <a:custGeom>
                <a:rect b="b" l="l" r="r" t="t"/>
                <a:pathLst>
                  <a:path extrusionOk="0" h="11646" w="11646">
                    <a:moveTo>
                      <a:pt x="5822" y="0"/>
                    </a:moveTo>
                    <a:cubicBezTo>
                      <a:pt x="2606" y="0"/>
                      <a:pt x="0" y="2607"/>
                      <a:pt x="0" y="5822"/>
                    </a:cubicBezTo>
                    <a:cubicBezTo>
                      <a:pt x="0" y="9039"/>
                      <a:pt x="2606" y="11646"/>
                      <a:pt x="5822" y="11646"/>
                    </a:cubicBezTo>
                    <a:cubicBezTo>
                      <a:pt x="9038" y="11646"/>
                      <a:pt x="11645" y="9039"/>
                      <a:pt x="11645" y="5822"/>
                    </a:cubicBezTo>
                    <a:cubicBezTo>
                      <a:pt x="11645" y="2607"/>
                      <a:pt x="9038" y="0"/>
                      <a:pt x="58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72"/>
              <p:cNvSpPr/>
              <p:nvPr/>
            </p:nvSpPr>
            <p:spPr>
              <a:xfrm rot="-617710">
                <a:off x="3358275" y="2374218"/>
                <a:ext cx="265605" cy="265605"/>
              </a:xfrm>
              <a:custGeom>
                <a:rect b="b" l="l" r="r" t="t"/>
                <a:pathLst>
                  <a:path extrusionOk="0" h="6076" w="6076">
                    <a:moveTo>
                      <a:pt x="3036" y="2208"/>
                    </a:moveTo>
                    <a:cubicBezTo>
                      <a:pt x="3097" y="2208"/>
                      <a:pt x="3158" y="2215"/>
                      <a:pt x="3219" y="2229"/>
                    </a:cubicBezTo>
                    <a:cubicBezTo>
                      <a:pt x="3434" y="2277"/>
                      <a:pt x="3618" y="2409"/>
                      <a:pt x="3736" y="2595"/>
                    </a:cubicBezTo>
                    <a:cubicBezTo>
                      <a:pt x="3855" y="2784"/>
                      <a:pt x="3893" y="3006"/>
                      <a:pt x="3844" y="3222"/>
                    </a:cubicBezTo>
                    <a:cubicBezTo>
                      <a:pt x="3757" y="3607"/>
                      <a:pt x="3413" y="3867"/>
                      <a:pt x="3034" y="3867"/>
                    </a:cubicBezTo>
                    <a:cubicBezTo>
                      <a:pt x="2974" y="3867"/>
                      <a:pt x="2913" y="3860"/>
                      <a:pt x="2853" y="3847"/>
                    </a:cubicBezTo>
                    <a:cubicBezTo>
                      <a:pt x="2638" y="3799"/>
                      <a:pt x="2452" y="3669"/>
                      <a:pt x="2335" y="3481"/>
                    </a:cubicBezTo>
                    <a:cubicBezTo>
                      <a:pt x="2216" y="3294"/>
                      <a:pt x="2178" y="3071"/>
                      <a:pt x="2228" y="2856"/>
                    </a:cubicBezTo>
                    <a:cubicBezTo>
                      <a:pt x="2315" y="2470"/>
                      <a:pt x="2659" y="2208"/>
                      <a:pt x="3036" y="2208"/>
                    </a:cubicBezTo>
                    <a:close/>
                    <a:moveTo>
                      <a:pt x="3035" y="1987"/>
                    </a:moveTo>
                    <a:cubicBezTo>
                      <a:pt x="2555" y="1987"/>
                      <a:pt x="2122" y="2319"/>
                      <a:pt x="2013" y="2806"/>
                    </a:cubicBezTo>
                    <a:cubicBezTo>
                      <a:pt x="1952" y="3079"/>
                      <a:pt x="1998" y="3360"/>
                      <a:pt x="2150" y="3598"/>
                    </a:cubicBezTo>
                    <a:cubicBezTo>
                      <a:pt x="2298" y="3837"/>
                      <a:pt x="2532" y="4001"/>
                      <a:pt x="2805" y="4063"/>
                    </a:cubicBezTo>
                    <a:cubicBezTo>
                      <a:pt x="2882" y="4080"/>
                      <a:pt x="2960" y="4089"/>
                      <a:pt x="3036" y="4089"/>
                    </a:cubicBezTo>
                    <a:cubicBezTo>
                      <a:pt x="3516" y="4089"/>
                      <a:pt x="3950" y="3756"/>
                      <a:pt x="4062" y="3271"/>
                    </a:cubicBezTo>
                    <a:cubicBezTo>
                      <a:pt x="4124" y="2997"/>
                      <a:pt x="4076" y="2716"/>
                      <a:pt x="3926" y="2478"/>
                    </a:cubicBezTo>
                    <a:cubicBezTo>
                      <a:pt x="3777" y="2240"/>
                      <a:pt x="3544" y="2075"/>
                      <a:pt x="3270" y="2014"/>
                    </a:cubicBezTo>
                    <a:cubicBezTo>
                      <a:pt x="3191" y="1996"/>
                      <a:pt x="3112" y="1987"/>
                      <a:pt x="3035" y="1987"/>
                    </a:cubicBezTo>
                    <a:close/>
                    <a:moveTo>
                      <a:pt x="3275" y="264"/>
                    </a:moveTo>
                    <a:lnTo>
                      <a:pt x="4014" y="432"/>
                    </a:lnTo>
                    <a:lnTo>
                      <a:pt x="3833" y="1236"/>
                    </a:lnTo>
                    <a:lnTo>
                      <a:pt x="3910" y="1275"/>
                    </a:lnTo>
                    <a:cubicBezTo>
                      <a:pt x="4094" y="1367"/>
                      <a:pt x="4260" y="1485"/>
                      <a:pt x="4407" y="1627"/>
                    </a:cubicBezTo>
                    <a:lnTo>
                      <a:pt x="4469" y="1688"/>
                    </a:lnTo>
                    <a:lnTo>
                      <a:pt x="5166" y="1246"/>
                    </a:lnTo>
                    <a:lnTo>
                      <a:pt x="5572" y="1887"/>
                    </a:lnTo>
                    <a:lnTo>
                      <a:pt x="4873" y="2327"/>
                    </a:lnTo>
                    <a:lnTo>
                      <a:pt x="4902" y="2410"/>
                    </a:lnTo>
                    <a:cubicBezTo>
                      <a:pt x="4967" y="2602"/>
                      <a:pt x="5001" y="2803"/>
                      <a:pt x="5003" y="3008"/>
                    </a:cubicBezTo>
                    <a:lnTo>
                      <a:pt x="5006" y="3096"/>
                    </a:lnTo>
                    <a:lnTo>
                      <a:pt x="5810" y="3277"/>
                    </a:lnTo>
                    <a:lnTo>
                      <a:pt x="5643" y="4017"/>
                    </a:lnTo>
                    <a:lnTo>
                      <a:pt x="4838" y="3834"/>
                    </a:lnTo>
                    <a:lnTo>
                      <a:pt x="4798" y="3912"/>
                    </a:lnTo>
                    <a:cubicBezTo>
                      <a:pt x="4707" y="4096"/>
                      <a:pt x="4589" y="4263"/>
                      <a:pt x="4448" y="4408"/>
                    </a:cubicBezTo>
                    <a:lnTo>
                      <a:pt x="4387" y="4471"/>
                    </a:lnTo>
                    <a:lnTo>
                      <a:pt x="4827" y="5169"/>
                    </a:lnTo>
                    <a:lnTo>
                      <a:pt x="4188" y="5574"/>
                    </a:lnTo>
                    <a:lnTo>
                      <a:pt x="3748" y="4875"/>
                    </a:lnTo>
                    <a:lnTo>
                      <a:pt x="3664" y="4903"/>
                    </a:lnTo>
                    <a:cubicBezTo>
                      <a:pt x="3472" y="4970"/>
                      <a:pt x="3270" y="5004"/>
                      <a:pt x="3065" y="5007"/>
                    </a:cubicBezTo>
                    <a:lnTo>
                      <a:pt x="2978" y="5008"/>
                    </a:lnTo>
                    <a:lnTo>
                      <a:pt x="2796" y="5813"/>
                    </a:lnTo>
                    <a:lnTo>
                      <a:pt x="2058" y="5644"/>
                    </a:lnTo>
                    <a:lnTo>
                      <a:pt x="2239" y="4841"/>
                    </a:lnTo>
                    <a:lnTo>
                      <a:pt x="2161" y="4801"/>
                    </a:lnTo>
                    <a:cubicBezTo>
                      <a:pt x="1977" y="4710"/>
                      <a:pt x="1812" y="4591"/>
                      <a:pt x="1665" y="4449"/>
                    </a:cubicBezTo>
                    <a:lnTo>
                      <a:pt x="1602" y="4390"/>
                    </a:lnTo>
                    <a:lnTo>
                      <a:pt x="905" y="4830"/>
                    </a:lnTo>
                    <a:lnTo>
                      <a:pt x="499" y="4191"/>
                    </a:lnTo>
                    <a:lnTo>
                      <a:pt x="1198" y="3749"/>
                    </a:lnTo>
                    <a:lnTo>
                      <a:pt x="1170" y="3667"/>
                    </a:lnTo>
                    <a:cubicBezTo>
                      <a:pt x="1105" y="3474"/>
                      <a:pt x="1071" y="3273"/>
                      <a:pt x="1068" y="3068"/>
                    </a:cubicBezTo>
                    <a:lnTo>
                      <a:pt x="1065" y="2981"/>
                    </a:lnTo>
                    <a:lnTo>
                      <a:pt x="262" y="2799"/>
                    </a:lnTo>
                    <a:lnTo>
                      <a:pt x="429" y="2059"/>
                    </a:lnTo>
                    <a:lnTo>
                      <a:pt x="1233" y="2242"/>
                    </a:lnTo>
                    <a:lnTo>
                      <a:pt x="1273" y="2164"/>
                    </a:lnTo>
                    <a:cubicBezTo>
                      <a:pt x="1365" y="1980"/>
                      <a:pt x="1482" y="1815"/>
                      <a:pt x="1624" y="1668"/>
                    </a:cubicBezTo>
                    <a:lnTo>
                      <a:pt x="1685" y="1606"/>
                    </a:lnTo>
                    <a:lnTo>
                      <a:pt x="1245" y="907"/>
                    </a:lnTo>
                    <a:lnTo>
                      <a:pt x="1884" y="503"/>
                    </a:lnTo>
                    <a:lnTo>
                      <a:pt x="2324" y="1201"/>
                    </a:lnTo>
                    <a:lnTo>
                      <a:pt x="2407" y="1173"/>
                    </a:lnTo>
                    <a:cubicBezTo>
                      <a:pt x="2599" y="1108"/>
                      <a:pt x="2802" y="1074"/>
                      <a:pt x="3007" y="1070"/>
                    </a:cubicBezTo>
                    <a:lnTo>
                      <a:pt x="3093" y="1068"/>
                    </a:lnTo>
                    <a:lnTo>
                      <a:pt x="3275" y="264"/>
                    </a:lnTo>
                    <a:close/>
                    <a:moveTo>
                      <a:pt x="3111" y="0"/>
                    </a:moveTo>
                    <a:lnTo>
                      <a:pt x="2918" y="852"/>
                    </a:lnTo>
                    <a:cubicBezTo>
                      <a:pt x="2751" y="862"/>
                      <a:pt x="2582" y="890"/>
                      <a:pt x="2421" y="938"/>
                    </a:cubicBezTo>
                    <a:lnTo>
                      <a:pt x="1955" y="198"/>
                    </a:lnTo>
                    <a:lnTo>
                      <a:pt x="942" y="838"/>
                    </a:lnTo>
                    <a:lnTo>
                      <a:pt x="1409" y="1577"/>
                    </a:lnTo>
                    <a:cubicBezTo>
                      <a:pt x="1296" y="1703"/>
                      <a:pt x="1198" y="1840"/>
                      <a:pt x="1117" y="1989"/>
                    </a:cubicBezTo>
                    <a:lnTo>
                      <a:pt x="265" y="1796"/>
                    </a:lnTo>
                    <a:lnTo>
                      <a:pt x="0" y="2965"/>
                    </a:lnTo>
                    <a:lnTo>
                      <a:pt x="852" y="3158"/>
                    </a:lnTo>
                    <a:cubicBezTo>
                      <a:pt x="860" y="3325"/>
                      <a:pt x="888" y="3492"/>
                      <a:pt x="936" y="3655"/>
                    </a:cubicBezTo>
                    <a:lnTo>
                      <a:pt x="198" y="4121"/>
                    </a:lnTo>
                    <a:lnTo>
                      <a:pt x="837" y="5134"/>
                    </a:lnTo>
                    <a:lnTo>
                      <a:pt x="1577" y="4667"/>
                    </a:lnTo>
                    <a:cubicBezTo>
                      <a:pt x="1701" y="4780"/>
                      <a:pt x="1840" y="4878"/>
                      <a:pt x="1989" y="4958"/>
                    </a:cubicBezTo>
                    <a:lnTo>
                      <a:pt x="1796" y="5811"/>
                    </a:lnTo>
                    <a:lnTo>
                      <a:pt x="2964" y="6076"/>
                    </a:lnTo>
                    <a:lnTo>
                      <a:pt x="3158" y="5224"/>
                    </a:lnTo>
                    <a:cubicBezTo>
                      <a:pt x="3328" y="5216"/>
                      <a:pt x="3495" y="5188"/>
                      <a:pt x="3656" y="5139"/>
                    </a:cubicBezTo>
                    <a:lnTo>
                      <a:pt x="4122" y="5878"/>
                    </a:lnTo>
                    <a:lnTo>
                      <a:pt x="5135" y="5238"/>
                    </a:lnTo>
                    <a:lnTo>
                      <a:pt x="4668" y="4499"/>
                    </a:lnTo>
                    <a:cubicBezTo>
                      <a:pt x="4780" y="4374"/>
                      <a:pt x="4876" y="4236"/>
                      <a:pt x="4958" y="4087"/>
                    </a:cubicBezTo>
                    <a:lnTo>
                      <a:pt x="5810" y="4280"/>
                    </a:lnTo>
                    <a:lnTo>
                      <a:pt x="6075" y="3112"/>
                    </a:lnTo>
                    <a:lnTo>
                      <a:pt x="5223" y="2919"/>
                    </a:lnTo>
                    <a:cubicBezTo>
                      <a:pt x="5214" y="2751"/>
                      <a:pt x="5186" y="2583"/>
                      <a:pt x="5138" y="2423"/>
                    </a:cubicBezTo>
                    <a:lnTo>
                      <a:pt x="5877" y="1958"/>
                    </a:lnTo>
                    <a:lnTo>
                      <a:pt x="5237" y="942"/>
                    </a:lnTo>
                    <a:lnTo>
                      <a:pt x="4499" y="1409"/>
                    </a:lnTo>
                    <a:cubicBezTo>
                      <a:pt x="4373" y="1296"/>
                      <a:pt x="4236" y="1200"/>
                      <a:pt x="4087" y="1118"/>
                    </a:cubicBezTo>
                    <a:lnTo>
                      <a:pt x="4279" y="266"/>
                    </a:lnTo>
                    <a:lnTo>
                      <a:pt x="311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7" name="Shape 167"/>
        <p:cNvGrpSpPr/>
        <p:nvPr/>
      </p:nvGrpSpPr>
      <p:grpSpPr>
        <a:xfrm>
          <a:off x="0" y="0"/>
          <a:ext cx="0" cy="0"/>
          <a:chOff x="0" y="0"/>
          <a:chExt cx="0" cy="0"/>
        </a:xfrm>
      </p:grpSpPr>
      <p:sp>
        <p:nvSpPr>
          <p:cNvPr id="168" name="Google Shape;168;p73"/>
          <p:cNvSpPr txBox="1"/>
          <p:nvPr>
            <p:ph idx="1" type="subTitle"/>
          </p:nvPr>
        </p:nvSpPr>
        <p:spPr>
          <a:xfrm>
            <a:off x="1062525" y="2761638"/>
            <a:ext cx="2687100" cy="104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 name="Google Shape;169;p73"/>
          <p:cNvSpPr txBox="1"/>
          <p:nvPr>
            <p:ph type="title"/>
          </p:nvPr>
        </p:nvSpPr>
        <p:spPr>
          <a:xfrm>
            <a:off x="1062525" y="1336963"/>
            <a:ext cx="2687100" cy="148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0" name="Google Shape;170;p73"/>
          <p:cNvSpPr/>
          <p:nvPr>
            <p:ph idx="2" type="pic"/>
          </p:nvPr>
        </p:nvSpPr>
        <p:spPr>
          <a:xfrm>
            <a:off x="4293175" y="75"/>
            <a:ext cx="4850700" cy="5143500"/>
          </a:xfrm>
          <a:prstGeom prst="parallelogram">
            <a:avLst>
              <a:gd fmla="val 25000" name="adj"/>
            </a:avLst>
          </a:prstGeom>
          <a:noFill/>
          <a:ln>
            <a:noFill/>
          </a:ln>
        </p:spPr>
      </p:sp>
      <p:grpSp>
        <p:nvGrpSpPr>
          <p:cNvPr id="171" name="Google Shape;171;p73"/>
          <p:cNvGrpSpPr/>
          <p:nvPr/>
        </p:nvGrpSpPr>
        <p:grpSpPr>
          <a:xfrm>
            <a:off x="0" y="0"/>
            <a:ext cx="539579" cy="5143500"/>
            <a:chOff x="0" y="0"/>
            <a:chExt cx="539579" cy="5143500"/>
          </a:xfrm>
        </p:grpSpPr>
        <p:sp>
          <p:nvSpPr>
            <p:cNvPr id="172" name="Google Shape;172;p73"/>
            <p:cNvSpPr/>
            <p:nvPr/>
          </p:nvSpPr>
          <p:spPr>
            <a:xfrm>
              <a:off x="0" y="0"/>
              <a:ext cx="292500" cy="5143500"/>
            </a:xfrm>
            <a:prstGeom prst="rect">
              <a:avLst/>
            </a:prstGeom>
            <a:gradFill>
              <a:gsLst>
                <a:gs pos="0">
                  <a:schemeClr val="accent2"/>
                </a:gs>
                <a:gs pos="50000">
                  <a:schemeClr val="accent1"/>
                </a:gs>
                <a:gs pos="75000">
                  <a:schemeClr val="lt1"/>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73"/>
            <p:cNvSpPr/>
            <p:nvPr/>
          </p:nvSpPr>
          <p:spPr>
            <a:xfrm>
              <a:off x="48596" y="611163"/>
              <a:ext cx="195319" cy="195362"/>
            </a:xfrm>
            <a:custGeom>
              <a:rect b="b" l="l" r="r" t="t"/>
              <a:pathLst>
                <a:path extrusionOk="0" h="4469" w="4468">
                  <a:moveTo>
                    <a:pt x="1741" y="1"/>
                  </a:moveTo>
                  <a:lnTo>
                    <a:pt x="1741" y="1742"/>
                  </a:lnTo>
                  <a:lnTo>
                    <a:pt x="1" y="1742"/>
                  </a:lnTo>
                  <a:lnTo>
                    <a:pt x="1" y="2724"/>
                  </a:lnTo>
                  <a:lnTo>
                    <a:pt x="1741" y="2724"/>
                  </a:lnTo>
                  <a:lnTo>
                    <a:pt x="1741" y="4468"/>
                  </a:lnTo>
                  <a:lnTo>
                    <a:pt x="2724" y="4468"/>
                  </a:lnTo>
                  <a:lnTo>
                    <a:pt x="2724" y="2724"/>
                  </a:lnTo>
                  <a:lnTo>
                    <a:pt x="4468" y="2724"/>
                  </a:lnTo>
                  <a:lnTo>
                    <a:pt x="4468" y="1742"/>
                  </a:lnTo>
                  <a:lnTo>
                    <a:pt x="2724" y="1742"/>
                  </a:lnTo>
                  <a:lnTo>
                    <a:pt x="2724"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73"/>
            <p:cNvSpPr/>
            <p:nvPr/>
          </p:nvSpPr>
          <p:spPr>
            <a:xfrm>
              <a:off x="11" y="1234076"/>
              <a:ext cx="292493" cy="266479"/>
            </a:xfrm>
            <a:custGeom>
              <a:rect b="b" l="l" r="r" t="t"/>
              <a:pathLst>
                <a:path extrusionOk="0" h="7605" w="8348">
                  <a:moveTo>
                    <a:pt x="4173" y="1"/>
                  </a:moveTo>
                  <a:cubicBezTo>
                    <a:pt x="3200" y="1"/>
                    <a:pt x="2228" y="372"/>
                    <a:pt x="1485" y="1114"/>
                  </a:cubicBezTo>
                  <a:cubicBezTo>
                    <a:pt x="0" y="2599"/>
                    <a:pt x="0" y="5006"/>
                    <a:pt x="1485" y="6491"/>
                  </a:cubicBezTo>
                  <a:cubicBezTo>
                    <a:pt x="2228" y="7233"/>
                    <a:pt x="3200" y="7604"/>
                    <a:pt x="4173" y="7604"/>
                  </a:cubicBezTo>
                  <a:cubicBezTo>
                    <a:pt x="5146" y="7604"/>
                    <a:pt x="6119" y="7233"/>
                    <a:pt x="6862" y="6491"/>
                  </a:cubicBezTo>
                  <a:cubicBezTo>
                    <a:pt x="8348" y="5006"/>
                    <a:pt x="8348" y="2599"/>
                    <a:pt x="6862" y="1114"/>
                  </a:cubicBezTo>
                  <a:cubicBezTo>
                    <a:pt x="6119" y="372"/>
                    <a:pt x="5146" y="1"/>
                    <a:pt x="4173"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5" name="Google Shape;175;p73"/>
            <p:cNvGrpSpPr/>
            <p:nvPr/>
          </p:nvGrpSpPr>
          <p:grpSpPr>
            <a:xfrm>
              <a:off x="134537" y="970892"/>
              <a:ext cx="405042" cy="366071"/>
              <a:chOff x="4895337" y="3503117"/>
              <a:chExt cx="405042" cy="366071"/>
            </a:xfrm>
          </p:grpSpPr>
          <p:sp>
            <p:nvSpPr>
              <p:cNvPr id="176" name="Google Shape;176;p73"/>
              <p:cNvSpPr/>
              <p:nvPr/>
            </p:nvSpPr>
            <p:spPr>
              <a:xfrm>
                <a:off x="4916255" y="3519206"/>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73"/>
              <p:cNvSpPr/>
              <p:nvPr/>
            </p:nvSpPr>
            <p:spPr>
              <a:xfrm>
                <a:off x="4895337" y="3503117"/>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73"/>
              <p:cNvSpPr/>
              <p:nvPr/>
            </p:nvSpPr>
            <p:spPr>
              <a:xfrm>
                <a:off x="4999946" y="3593432"/>
                <a:ext cx="180237" cy="180849"/>
              </a:xfrm>
              <a:custGeom>
                <a:rect b="b" l="l" r="r" t="t"/>
                <a:pathLst>
                  <a:path extrusionOk="0" h="4137" w="4123">
                    <a:moveTo>
                      <a:pt x="2062" y="1"/>
                    </a:moveTo>
                    <a:cubicBezTo>
                      <a:pt x="1996" y="1"/>
                      <a:pt x="1931" y="26"/>
                      <a:pt x="1880" y="74"/>
                    </a:cubicBezTo>
                    <a:cubicBezTo>
                      <a:pt x="1630" y="307"/>
                      <a:pt x="1116" y="661"/>
                      <a:pt x="268" y="675"/>
                    </a:cubicBezTo>
                    <a:cubicBezTo>
                      <a:pt x="121" y="677"/>
                      <a:pt x="1" y="795"/>
                      <a:pt x="2" y="944"/>
                    </a:cubicBezTo>
                    <a:cubicBezTo>
                      <a:pt x="9" y="1637"/>
                      <a:pt x="203" y="3448"/>
                      <a:pt x="1965" y="4120"/>
                    </a:cubicBezTo>
                    <a:cubicBezTo>
                      <a:pt x="1996" y="4133"/>
                      <a:pt x="2028" y="4137"/>
                      <a:pt x="2062" y="4137"/>
                    </a:cubicBezTo>
                    <a:cubicBezTo>
                      <a:pt x="2078" y="4137"/>
                      <a:pt x="2095" y="4135"/>
                      <a:pt x="2112" y="4133"/>
                    </a:cubicBezTo>
                    <a:cubicBezTo>
                      <a:pt x="2127" y="4128"/>
                      <a:pt x="2143" y="4126"/>
                      <a:pt x="2159" y="4119"/>
                    </a:cubicBezTo>
                    <a:cubicBezTo>
                      <a:pt x="2381" y="4034"/>
                      <a:pt x="2574" y="3932"/>
                      <a:pt x="2750" y="3817"/>
                    </a:cubicBezTo>
                    <a:cubicBezTo>
                      <a:pt x="2966" y="3674"/>
                      <a:pt x="3150" y="3508"/>
                      <a:pt x="3304" y="3331"/>
                    </a:cubicBezTo>
                    <a:cubicBezTo>
                      <a:pt x="3334" y="3295"/>
                      <a:pt x="3365" y="3260"/>
                      <a:pt x="3393" y="3223"/>
                    </a:cubicBezTo>
                    <a:cubicBezTo>
                      <a:pt x="3564" y="3006"/>
                      <a:pt x="3697" y="2771"/>
                      <a:pt x="3798" y="2538"/>
                    </a:cubicBezTo>
                    <a:cubicBezTo>
                      <a:pt x="3832" y="2460"/>
                      <a:pt x="3861" y="2382"/>
                      <a:pt x="3888" y="2304"/>
                    </a:cubicBezTo>
                    <a:cubicBezTo>
                      <a:pt x="3955" y="2110"/>
                      <a:pt x="4004" y="1921"/>
                      <a:pt x="4038" y="1743"/>
                    </a:cubicBezTo>
                    <a:cubicBezTo>
                      <a:pt x="4100" y="1420"/>
                      <a:pt x="4117" y="1138"/>
                      <a:pt x="4119" y="944"/>
                    </a:cubicBezTo>
                    <a:cubicBezTo>
                      <a:pt x="4123" y="794"/>
                      <a:pt x="4004" y="675"/>
                      <a:pt x="3856" y="672"/>
                    </a:cubicBezTo>
                    <a:cubicBezTo>
                      <a:pt x="3749" y="671"/>
                      <a:pt x="3649" y="664"/>
                      <a:pt x="3553" y="654"/>
                    </a:cubicBezTo>
                    <a:cubicBezTo>
                      <a:pt x="3458" y="643"/>
                      <a:pt x="3368" y="627"/>
                      <a:pt x="3281" y="607"/>
                    </a:cubicBezTo>
                    <a:cubicBezTo>
                      <a:pt x="3153" y="579"/>
                      <a:pt x="3035" y="542"/>
                      <a:pt x="2928" y="500"/>
                    </a:cubicBezTo>
                    <a:cubicBezTo>
                      <a:pt x="2608" y="374"/>
                      <a:pt x="2383" y="204"/>
                      <a:pt x="2243" y="74"/>
                    </a:cubicBezTo>
                    <a:cubicBezTo>
                      <a:pt x="2232" y="61"/>
                      <a:pt x="2218" y="50"/>
                      <a:pt x="2204" y="42"/>
                    </a:cubicBezTo>
                    <a:cubicBezTo>
                      <a:pt x="2174" y="25"/>
                      <a:pt x="2143" y="12"/>
                      <a:pt x="2112" y="6"/>
                    </a:cubicBezTo>
                    <a:cubicBezTo>
                      <a:pt x="2095" y="3"/>
                      <a:pt x="2079"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1_1">
    <p:spTree>
      <p:nvGrpSpPr>
        <p:cNvPr id="179" name="Shape 179"/>
        <p:cNvGrpSpPr/>
        <p:nvPr/>
      </p:nvGrpSpPr>
      <p:grpSpPr>
        <a:xfrm>
          <a:off x="0" y="0"/>
          <a:ext cx="0" cy="0"/>
          <a:chOff x="0" y="0"/>
          <a:chExt cx="0" cy="0"/>
        </a:xfrm>
      </p:grpSpPr>
      <p:sp>
        <p:nvSpPr>
          <p:cNvPr id="180" name="Google Shape;180;p74"/>
          <p:cNvSpPr txBox="1"/>
          <p:nvPr>
            <p:ph type="title"/>
          </p:nvPr>
        </p:nvSpPr>
        <p:spPr>
          <a:xfrm>
            <a:off x="2922888" y="3032225"/>
            <a:ext cx="5287200" cy="996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5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81" name="Google Shape;181;p74"/>
          <p:cNvSpPr txBox="1"/>
          <p:nvPr>
            <p:ph idx="2" type="title"/>
          </p:nvPr>
        </p:nvSpPr>
        <p:spPr>
          <a:xfrm>
            <a:off x="933913" y="2848637"/>
            <a:ext cx="1811100" cy="1363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sz="7500">
                <a:solidFill>
                  <a:schemeClr val="accent2"/>
                </a:solidFill>
              </a:defRPr>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p:txBody>
      </p:sp>
      <p:sp>
        <p:nvSpPr>
          <p:cNvPr id="182" name="Google Shape;182;p74"/>
          <p:cNvSpPr txBox="1"/>
          <p:nvPr>
            <p:ph idx="1" type="subTitle"/>
          </p:nvPr>
        </p:nvSpPr>
        <p:spPr>
          <a:xfrm rot="519">
            <a:off x="2922887" y="4083725"/>
            <a:ext cx="3976200" cy="439200"/>
          </a:xfrm>
          <a:prstGeom prst="rect">
            <a:avLst/>
          </a:prstGeom>
          <a:solidFill>
            <a:schemeClr val="lt1"/>
          </a:solidFill>
          <a:ln>
            <a:noFill/>
          </a:ln>
          <a:effectLst>
            <a:outerShdw rotWithShape="0" algn="bl" dir="7800000" dist="76200">
              <a:schemeClr val="accent1"/>
            </a:outerShdw>
          </a:effectLst>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83" name="Shape 183"/>
        <p:cNvGrpSpPr/>
        <p:nvPr/>
      </p:nvGrpSpPr>
      <p:grpSpPr>
        <a:xfrm>
          <a:off x="0" y="0"/>
          <a:ext cx="0" cy="0"/>
          <a:chOff x="0" y="0"/>
          <a:chExt cx="0" cy="0"/>
        </a:xfrm>
      </p:grpSpPr>
      <p:sp>
        <p:nvSpPr>
          <p:cNvPr id="184" name="Google Shape;184;p75"/>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5" name="Google Shape;185;p75"/>
          <p:cNvSpPr txBox="1"/>
          <p:nvPr>
            <p:ph idx="2" type="title"/>
          </p:nvPr>
        </p:nvSpPr>
        <p:spPr>
          <a:xfrm>
            <a:off x="1687625" y="1749950"/>
            <a:ext cx="2639100" cy="431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86" name="Google Shape;186;p75"/>
          <p:cNvSpPr txBox="1"/>
          <p:nvPr>
            <p:ph idx="1" type="subTitle"/>
          </p:nvPr>
        </p:nvSpPr>
        <p:spPr>
          <a:xfrm>
            <a:off x="1687650" y="2049971"/>
            <a:ext cx="2639100" cy="617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7" name="Google Shape;187;p75"/>
          <p:cNvSpPr txBox="1"/>
          <p:nvPr>
            <p:ph idx="3" type="title"/>
          </p:nvPr>
        </p:nvSpPr>
        <p:spPr>
          <a:xfrm>
            <a:off x="5784845" y="1749950"/>
            <a:ext cx="2639100" cy="431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88" name="Google Shape;188;p75"/>
          <p:cNvSpPr txBox="1"/>
          <p:nvPr>
            <p:ph idx="4" type="subTitle"/>
          </p:nvPr>
        </p:nvSpPr>
        <p:spPr>
          <a:xfrm>
            <a:off x="5784853" y="2049971"/>
            <a:ext cx="2639100" cy="617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9" name="Google Shape;189;p75"/>
          <p:cNvSpPr txBox="1"/>
          <p:nvPr>
            <p:ph idx="5" type="title"/>
          </p:nvPr>
        </p:nvSpPr>
        <p:spPr>
          <a:xfrm>
            <a:off x="1687625" y="3204250"/>
            <a:ext cx="2639100" cy="431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90" name="Google Shape;190;p75"/>
          <p:cNvSpPr txBox="1"/>
          <p:nvPr>
            <p:ph idx="6" type="subTitle"/>
          </p:nvPr>
        </p:nvSpPr>
        <p:spPr>
          <a:xfrm>
            <a:off x="1687650" y="3500614"/>
            <a:ext cx="2639100" cy="617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91" name="Google Shape;191;p75"/>
          <p:cNvSpPr txBox="1"/>
          <p:nvPr>
            <p:ph idx="7" type="title"/>
          </p:nvPr>
        </p:nvSpPr>
        <p:spPr>
          <a:xfrm>
            <a:off x="5784830" y="3204250"/>
            <a:ext cx="2639100" cy="431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92" name="Google Shape;192;p75"/>
          <p:cNvSpPr txBox="1"/>
          <p:nvPr>
            <p:ph idx="8" type="subTitle"/>
          </p:nvPr>
        </p:nvSpPr>
        <p:spPr>
          <a:xfrm>
            <a:off x="5784853" y="3500614"/>
            <a:ext cx="2639100" cy="617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93" name="Google Shape;193;p75"/>
          <p:cNvGrpSpPr/>
          <p:nvPr/>
        </p:nvGrpSpPr>
        <p:grpSpPr>
          <a:xfrm>
            <a:off x="-1" y="-252671"/>
            <a:ext cx="9144000" cy="792159"/>
            <a:chOff x="-1" y="-252671"/>
            <a:chExt cx="9144000" cy="792159"/>
          </a:xfrm>
        </p:grpSpPr>
        <p:sp>
          <p:nvSpPr>
            <p:cNvPr id="194" name="Google Shape;194;p75"/>
            <p:cNvSpPr/>
            <p:nvPr/>
          </p:nvSpPr>
          <p:spPr>
            <a:xfrm>
              <a:off x="-1" y="-2858"/>
              <a:ext cx="9144000" cy="292500"/>
            </a:xfrm>
            <a:prstGeom prst="rect">
              <a:avLst/>
            </a:prstGeom>
            <a:gradFill>
              <a:gsLst>
                <a:gs pos="0">
                  <a:schemeClr val="accent1"/>
                </a:gs>
                <a:gs pos="50000">
                  <a:schemeClr val="lt2"/>
                </a:gs>
                <a:gs pos="100000">
                  <a:schemeClr val="l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75"/>
            <p:cNvSpPr/>
            <p:nvPr/>
          </p:nvSpPr>
          <p:spPr>
            <a:xfrm>
              <a:off x="7917913" y="-252671"/>
              <a:ext cx="442920" cy="442789"/>
            </a:xfrm>
            <a:custGeom>
              <a:rect b="b" l="l" r="r" t="t"/>
              <a:pathLst>
                <a:path extrusionOk="0" h="10129" w="10132">
                  <a:moveTo>
                    <a:pt x="5066" y="2878"/>
                  </a:moveTo>
                  <a:cubicBezTo>
                    <a:pt x="6295" y="2878"/>
                    <a:pt x="7292" y="3875"/>
                    <a:pt x="7292" y="5104"/>
                  </a:cubicBezTo>
                  <a:cubicBezTo>
                    <a:pt x="7292" y="6334"/>
                    <a:pt x="6295" y="7330"/>
                    <a:pt x="5066" y="7330"/>
                  </a:cubicBezTo>
                  <a:cubicBezTo>
                    <a:pt x="3839" y="7330"/>
                    <a:pt x="2842" y="6333"/>
                    <a:pt x="2842" y="5104"/>
                  </a:cubicBezTo>
                  <a:cubicBezTo>
                    <a:pt x="2842" y="3875"/>
                    <a:pt x="3839" y="2878"/>
                    <a:pt x="5066" y="2878"/>
                  </a:cubicBezTo>
                  <a:close/>
                  <a:moveTo>
                    <a:pt x="4208" y="0"/>
                  </a:moveTo>
                  <a:cubicBezTo>
                    <a:pt x="4078" y="0"/>
                    <a:pt x="3972" y="105"/>
                    <a:pt x="3972" y="237"/>
                  </a:cubicBezTo>
                  <a:lnTo>
                    <a:pt x="3972" y="1130"/>
                  </a:lnTo>
                  <a:cubicBezTo>
                    <a:pt x="3647" y="1219"/>
                    <a:pt x="3338" y="1347"/>
                    <a:pt x="3051" y="1509"/>
                  </a:cubicBezTo>
                  <a:lnTo>
                    <a:pt x="2422" y="880"/>
                  </a:lnTo>
                  <a:cubicBezTo>
                    <a:pt x="2376" y="834"/>
                    <a:pt x="2316" y="811"/>
                    <a:pt x="2256" y="811"/>
                  </a:cubicBezTo>
                  <a:cubicBezTo>
                    <a:pt x="2196" y="811"/>
                    <a:pt x="2136" y="834"/>
                    <a:pt x="2090" y="880"/>
                  </a:cubicBezTo>
                  <a:lnTo>
                    <a:pt x="879" y="2091"/>
                  </a:lnTo>
                  <a:cubicBezTo>
                    <a:pt x="787" y="2182"/>
                    <a:pt x="787" y="2331"/>
                    <a:pt x="879" y="2423"/>
                  </a:cubicBezTo>
                  <a:lnTo>
                    <a:pt x="1496" y="3039"/>
                  </a:lnTo>
                  <a:cubicBezTo>
                    <a:pt x="1327" y="3329"/>
                    <a:pt x="1193" y="3642"/>
                    <a:pt x="1098" y="3973"/>
                  </a:cubicBezTo>
                  <a:lnTo>
                    <a:pt x="236" y="3973"/>
                  </a:lnTo>
                  <a:cubicBezTo>
                    <a:pt x="107" y="3973"/>
                    <a:pt x="1" y="4077"/>
                    <a:pt x="1" y="4207"/>
                  </a:cubicBezTo>
                  <a:lnTo>
                    <a:pt x="1" y="5921"/>
                  </a:lnTo>
                  <a:cubicBezTo>
                    <a:pt x="1" y="6050"/>
                    <a:pt x="104" y="6156"/>
                    <a:pt x="236" y="6156"/>
                  </a:cubicBezTo>
                  <a:lnTo>
                    <a:pt x="1073" y="6156"/>
                  </a:lnTo>
                  <a:cubicBezTo>
                    <a:pt x="1163" y="6497"/>
                    <a:pt x="1295" y="6821"/>
                    <a:pt x="1465" y="7121"/>
                  </a:cubicBezTo>
                  <a:lnTo>
                    <a:pt x="879" y="7706"/>
                  </a:lnTo>
                  <a:cubicBezTo>
                    <a:pt x="787" y="7798"/>
                    <a:pt x="787" y="7946"/>
                    <a:pt x="879" y="8038"/>
                  </a:cubicBezTo>
                  <a:lnTo>
                    <a:pt x="2090" y="9249"/>
                  </a:lnTo>
                  <a:cubicBezTo>
                    <a:pt x="2136" y="9295"/>
                    <a:pt x="2196" y="9318"/>
                    <a:pt x="2256" y="9318"/>
                  </a:cubicBezTo>
                  <a:cubicBezTo>
                    <a:pt x="2316" y="9318"/>
                    <a:pt x="2376" y="9295"/>
                    <a:pt x="2422" y="9249"/>
                  </a:cubicBezTo>
                  <a:lnTo>
                    <a:pt x="2996" y="8675"/>
                  </a:lnTo>
                  <a:cubicBezTo>
                    <a:pt x="3300" y="8851"/>
                    <a:pt x="3628" y="8990"/>
                    <a:pt x="3975" y="9085"/>
                  </a:cubicBezTo>
                  <a:lnTo>
                    <a:pt x="3975" y="9707"/>
                  </a:lnTo>
                  <a:cubicBezTo>
                    <a:pt x="3975" y="9939"/>
                    <a:pt x="4161" y="10128"/>
                    <a:pt x="4395" y="10128"/>
                  </a:cubicBezTo>
                  <a:lnTo>
                    <a:pt x="5737" y="10128"/>
                  </a:lnTo>
                  <a:cubicBezTo>
                    <a:pt x="5969" y="10128"/>
                    <a:pt x="6157" y="9940"/>
                    <a:pt x="6157" y="9707"/>
                  </a:cubicBezTo>
                  <a:lnTo>
                    <a:pt x="6157" y="9085"/>
                  </a:lnTo>
                  <a:cubicBezTo>
                    <a:pt x="6503" y="8990"/>
                    <a:pt x="6831" y="8851"/>
                    <a:pt x="7135" y="8675"/>
                  </a:cubicBezTo>
                  <a:lnTo>
                    <a:pt x="7578" y="9119"/>
                  </a:lnTo>
                  <a:cubicBezTo>
                    <a:pt x="7661" y="9201"/>
                    <a:pt x="7768" y="9242"/>
                    <a:pt x="7875" y="9242"/>
                  </a:cubicBezTo>
                  <a:cubicBezTo>
                    <a:pt x="7983" y="9242"/>
                    <a:pt x="8090" y="9201"/>
                    <a:pt x="8172" y="9119"/>
                  </a:cubicBezTo>
                  <a:lnTo>
                    <a:pt x="9122" y="8170"/>
                  </a:lnTo>
                  <a:cubicBezTo>
                    <a:pt x="9286" y="8004"/>
                    <a:pt x="9286" y="7740"/>
                    <a:pt x="9122" y="7576"/>
                  </a:cubicBezTo>
                  <a:lnTo>
                    <a:pt x="8667" y="7121"/>
                  </a:lnTo>
                  <a:cubicBezTo>
                    <a:pt x="8835" y="6821"/>
                    <a:pt x="8968" y="6497"/>
                    <a:pt x="9058" y="6156"/>
                  </a:cubicBezTo>
                  <a:lnTo>
                    <a:pt x="9710" y="6156"/>
                  </a:lnTo>
                  <a:cubicBezTo>
                    <a:pt x="9942" y="6156"/>
                    <a:pt x="10132" y="5968"/>
                    <a:pt x="10132" y="5735"/>
                  </a:cubicBezTo>
                  <a:lnTo>
                    <a:pt x="10132" y="4390"/>
                  </a:lnTo>
                  <a:cubicBezTo>
                    <a:pt x="10128" y="4158"/>
                    <a:pt x="9939" y="3971"/>
                    <a:pt x="9708" y="3971"/>
                  </a:cubicBezTo>
                  <a:lnTo>
                    <a:pt x="9030" y="3971"/>
                  </a:lnTo>
                  <a:cubicBezTo>
                    <a:pt x="8935" y="3640"/>
                    <a:pt x="8802" y="3328"/>
                    <a:pt x="8631" y="3038"/>
                  </a:cubicBezTo>
                  <a:lnTo>
                    <a:pt x="9118" y="2552"/>
                  </a:lnTo>
                  <a:cubicBezTo>
                    <a:pt x="9283" y="2387"/>
                    <a:pt x="9283" y="2122"/>
                    <a:pt x="9118" y="1958"/>
                  </a:cubicBezTo>
                  <a:lnTo>
                    <a:pt x="8169" y="1009"/>
                  </a:lnTo>
                  <a:cubicBezTo>
                    <a:pt x="8087" y="927"/>
                    <a:pt x="7979" y="886"/>
                    <a:pt x="7872" y="886"/>
                  </a:cubicBezTo>
                  <a:cubicBezTo>
                    <a:pt x="7764" y="886"/>
                    <a:pt x="7657" y="927"/>
                    <a:pt x="7575" y="1009"/>
                  </a:cubicBezTo>
                  <a:lnTo>
                    <a:pt x="7076" y="1506"/>
                  </a:lnTo>
                  <a:cubicBezTo>
                    <a:pt x="6789" y="1347"/>
                    <a:pt x="6480" y="1219"/>
                    <a:pt x="6155" y="1129"/>
                  </a:cubicBezTo>
                  <a:lnTo>
                    <a:pt x="6155" y="237"/>
                  </a:lnTo>
                  <a:cubicBezTo>
                    <a:pt x="6155" y="106"/>
                    <a:pt x="6051" y="0"/>
                    <a:pt x="5920"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75"/>
            <p:cNvSpPr/>
            <p:nvPr/>
          </p:nvSpPr>
          <p:spPr>
            <a:xfrm>
              <a:off x="282809" y="52888"/>
              <a:ext cx="195319" cy="195362"/>
            </a:xfrm>
            <a:custGeom>
              <a:rect b="b" l="l" r="r" t="t"/>
              <a:pathLst>
                <a:path extrusionOk="0" h="4469" w="4468">
                  <a:moveTo>
                    <a:pt x="1741" y="1"/>
                  </a:moveTo>
                  <a:lnTo>
                    <a:pt x="1741" y="1742"/>
                  </a:lnTo>
                  <a:lnTo>
                    <a:pt x="1" y="1742"/>
                  </a:lnTo>
                  <a:lnTo>
                    <a:pt x="1" y="2724"/>
                  </a:lnTo>
                  <a:lnTo>
                    <a:pt x="1741" y="2724"/>
                  </a:lnTo>
                  <a:lnTo>
                    <a:pt x="1741" y="4468"/>
                  </a:lnTo>
                  <a:lnTo>
                    <a:pt x="2724" y="4468"/>
                  </a:lnTo>
                  <a:lnTo>
                    <a:pt x="2724" y="2724"/>
                  </a:lnTo>
                  <a:lnTo>
                    <a:pt x="4468" y="2724"/>
                  </a:lnTo>
                  <a:lnTo>
                    <a:pt x="4468" y="1742"/>
                  </a:lnTo>
                  <a:lnTo>
                    <a:pt x="2724" y="1742"/>
                  </a:lnTo>
                  <a:lnTo>
                    <a:pt x="2724"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7" name="Google Shape;197;p75"/>
            <p:cNvGrpSpPr/>
            <p:nvPr/>
          </p:nvGrpSpPr>
          <p:grpSpPr>
            <a:xfrm>
              <a:off x="8558062" y="173417"/>
              <a:ext cx="405042" cy="366071"/>
              <a:chOff x="4895337" y="3503117"/>
              <a:chExt cx="405042" cy="366071"/>
            </a:xfrm>
          </p:grpSpPr>
          <p:sp>
            <p:nvSpPr>
              <p:cNvPr id="198" name="Google Shape;198;p75"/>
              <p:cNvSpPr/>
              <p:nvPr/>
            </p:nvSpPr>
            <p:spPr>
              <a:xfrm>
                <a:off x="4916255" y="3519206"/>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75"/>
              <p:cNvSpPr/>
              <p:nvPr/>
            </p:nvSpPr>
            <p:spPr>
              <a:xfrm>
                <a:off x="4895337" y="3503117"/>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75"/>
              <p:cNvSpPr/>
              <p:nvPr/>
            </p:nvSpPr>
            <p:spPr>
              <a:xfrm>
                <a:off x="4999946" y="3593432"/>
                <a:ext cx="180237" cy="180849"/>
              </a:xfrm>
              <a:custGeom>
                <a:rect b="b" l="l" r="r" t="t"/>
                <a:pathLst>
                  <a:path extrusionOk="0" h="4137" w="4123">
                    <a:moveTo>
                      <a:pt x="2062" y="1"/>
                    </a:moveTo>
                    <a:cubicBezTo>
                      <a:pt x="1996" y="1"/>
                      <a:pt x="1931" y="26"/>
                      <a:pt x="1880" y="74"/>
                    </a:cubicBezTo>
                    <a:cubicBezTo>
                      <a:pt x="1630" y="307"/>
                      <a:pt x="1116" y="661"/>
                      <a:pt x="268" y="675"/>
                    </a:cubicBezTo>
                    <a:cubicBezTo>
                      <a:pt x="121" y="677"/>
                      <a:pt x="1" y="795"/>
                      <a:pt x="2" y="944"/>
                    </a:cubicBezTo>
                    <a:cubicBezTo>
                      <a:pt x="9" y="1637"/>
                      <a:pt x="203" y="3448"/>
                      <a:pt x="1965" y="4120"/>
                    </a:cubicBezTo>
                    <a:cubicBezTo>
                      <a:pt x="1996" y="4133"/>
                      <a:pt x="2028" y="4137"/>
                      <a:pt x="2062" y="4137"/>
                    </a:cubicBezTo>
                    <a:cubicBezTo>
                      <a:pt x="2078" y="4137"/>
                      <a:pt x="2095" y="4135"/>
                      <a:pt x="2112" y="4133"/>
                    </a:cubicBezTo>
                    <a:cubicBezTo>
                      <a:pt x="2127" y="4128"/>
                      <a:pt x="2143" y="4126"/>
                      <a:pt x="2159" y="4119"/>
                    </a:cubicBezTo>
                    <a:cubicBezTo>
                      <a:pt x="2381" y="4034"/>
                      <a:pt x="2574" y="3932"/>
                      <a:pt x="2750" y="3817"/>
                    </a:cubicBezTo>
                    <a:cubicBezTo>
                      <a:pt x="2966" y="3674"/>
                      <a:pt x="3150" y="3508"/>
                      <a:pt x="3304" y="3331"/>
                    </a:cubicBezTo>
                    <a:cubicBezTo>
                      <a:pt x="3334" y="3295"/>
                      <a:pt x="3365" y="3260"/>
                      <a:pt x="3393" y="3223"/>
                    </a:cubicBezTo>
                    <a:cubicBezTo>
                      <a:pt x="3564" y="3006"/>
                      <a:pt x="3697" y="2771"/>
                      <a:pt x="3798" y="2538"/>
                    </a:cubicBezTo>
                    <a:cubicBezTo>
                      <a:pt x="3832" y="2460"/>
                      <a:pt x="3861" y="2382"/>
                      <a:pt x="3888" y="2304"/>
                    </a:cubicBezTo>
                    <a:cubicBezTo>
                      <a:pt x="3955" y="2110"/>
                      <a:pt x="4004" y="1921"/>
                      <a:pt x="4038" y="1743"/>
                    </a:cubicBezTo>
                    <a:cubicBezTo>
                      <a:pt x="4100" y="1420"/>
                      <a:pt x="4117" y="1138"/>
                      <a:pt x="4119" y="944"/>
                    </a:cubicBezTo>
                    <a:cubicBezTo>
                      <a:pt x="4123" y="794"/>
                      <a:pt x="4004" y="675"/>
                      <a:pt x="3856" y="672"/>
                    </a:cubicBezTo>
                    <a:cubicBezTo>
                      <a:pt x="3749" y="671"/>
                      <a:pt x="3649" y="664"/>
                      <a:pt x="3553" y="654"/>
                    </a:cubicBezTo>
                    <a:cubicBezTo>
                      <a:pt x="3458" y="643"/>
                      <a:pt x="3368" y="627"/>
                      <a:pt x="3281" y="607"/>
                    </a:cubicBezTo>
                    <a:cubicBezTo>
                      <a:pt x="3153" y="579"/>
                      <a:pt x="3035" y="542"/>
                      <a:pt x="2928" y="500"/>
                    </a:cubicBezTo>
                    <a:cubicBezTo>
                      <a:pt x="2608" y="374"/>
                      <a:pt x="2383" y="204"/>
                      <a:pt x="2243" y="74"/>
                    </a:cubicBezTo>
                    <a:cubicBezTo>
                      <a:pt x="2232" y="61"/>
                      <a:pt x="2218" y="50"/>
                      <a:pt x="2204" y="42"/>
                    </a:cubicBezTo>
                    <a:cubicBezTo>
                      <a:pt x="2174" y="25"/>
                      <a:pt x="2143" y="12"/>
                      <a:pt x="2112" y="6"/>
                    </a:cubicBezTo>
                    <a:cubicBezTo>
                      <a:pt x="2095" y="3"/>
                      <a:pt x="2079"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01" name="Shape 201"/>
        <p:cNvGrpSpPr/>
        <p:nvPr/>
      </p:nvGrpSpPr>
      <p:grpSpPr>
        <a:xfrm>
          <a:off x="0" y="0"/>
          <a:ext cx="0" cy="0"/>
          <a:chOff x="0" y="0"/>
          <a:chExt cx="0" cy="0"/>
        </a:xfrm>
      </p:grpSpPr>
      <p:sp>
        <p:nvSpPr>
          <p:cNvPr id="202" name="Google Shape;202;p76"/>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3" name="Google Shape;203;p76"/>
          <p:cNvSpPr txBox="1"/>
          <p:nvPr>
            <p:ph idx="1" type="subTitle"/>
          </p:nvPr>
        </p:nvSpPr>
        <p:spPr>
          <a:xfrm rot="-470">
            <a:off x="1744587" y="1601182"/>
            <a:ext cx="4385400" cy="2064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1"/>
              </a:buClr>
              <a:buSzPts val="1400"/>
              <a:buChar char="●"/>
              <a:defRPr/>
            </a:lvl1pPr>
            <a:lvl2pPr lvl="1" algn="ctr">
              <a:lnSpc>
                <a:spcPct val="100000"/>
              </a:lnSpc>
              <a:spcBef>
                <a:spcPts val="0"/>
              </a:spcBef>
              <a:spcAft>
                <a:spcPts val="0"/>
              </a:spcAft>
              <a:buSzPts val="1400"/>
              <a:buChar char="○"/>
              <a:defRPr/>
            </a:lvl2pPr>
            <a:lvl3pPr lvl="2" algn="ctr">
              <a:lnSpc>
                <a:spcPct val="100000"/>
              </a:lnSpc>
              <a:spcBef>
                <a:spcPts val="0"/>
              </a:spcBef>
              <a:spcAft>
                <a:spcPts val="0"/>
              </a:spcAft>
              <a:buSzPts val="1400"/>
              <a:buChar char="■"/>
              <a:defRPr/>
            </a:lvl3pPr>
            <a:lvl4pPr lvl="3" algn="ctr">
              <a:lnSpc>
                <a:spcPct val="100000"/>
              </a:lnSpc>
              <a:spcBef>
                <a:spcPts val="0"/>
              </a:spcBef>
              <a:spcAft>
                <a:spcPts val="0"/>
              </a:spcAft>
              <a:buSzPts val="1400"/>
              <a:buChar char="●"/>
              <a:defRPr/>
            </a:lvl4pPr>
            <a:lvl5pPr lvl="4" algn="ctr">
              <a:lnSpc>
                <a:spcPct val="100000"/>
              </a:lnSpc>
              <a:spcBef>
                <a:spcPts val="0"/>
              </a:spcBef>
              <a:spcAft>
                <a:spcPts val="0"/>
              </a:spcAft>
              <a:buSzPts val="1400"/>
              <a:buChar char="○"/>
              <a:defRPr/>
            </a:lvl5pPr>
            <a:lvl6pPr lvl="5" algn="ctr">
              <a:lnSpc>
                <a:spcPct val="100000"/>
              </a:lnSpc>
              <a:spcBef>
                <a:spcPts val="0"/>
              </a:spcBef>
              <a:spcAft>
                <a:spcPts val="0"/>
              </a:spcAft>
              <a:buSzPts val="1400"/>
              <a:buChar char="■"/>
              <a:defRPr/>
            </a:lvl6pPr>
            <a:lvl7pPr lvl="6" algn="ctr">
              <a:lnSpc>
                <a:spcPct val="100000"/>
              </a:lnSpc>
              <a:spcBef>
                <a:spcPts val="0"/>
              </a:spcBef>
              <a:spcAft>
                <a:spcPts val="0"/>
              </a:spcAft>
              <a:buSzPts val="1400"/>
              <a:buChar char="●"/>
              <a:defRPr/>
            </a:lvl7pPr>
            <a:lvl8pPr lvl="7" algn="ctr">
              <a:lnSpc>
                <a:spcPct val="100000"/>
              </a:lnSpc>
              <a:spcBef>
                <a:spcPts val="0"/>
              </a:spcBef>
              <a:spcAft>
                <a:spcPts val="0"/>
              </a:spcAft>
              <a:buSzPts val="1400"/>
              <a:buChar char="○"/>
              <a:defRPr/>
            </a:lvl8pPr>
            <a:lvl9pPr lvl="8" algn="ctr">
              <a:lnSpc>
                <a:spcPct val="100000"/>
              </a:lnSpc>
              <a:spcBef>
                <a:spcPts val="0"/>
              </a:spcBef>
              <a:spcAft>
                <a:spcPts val="0"/>
              </a:spcAft>
              <a:buSzPts val="1400"/>
              <a:buChar char="■"/>
              <a:defRPr/>
            </a:lvl9pPr>
          </a:lstStyle>
          <a:p/>
        </p:txBody>
      </p:sp>
      <p:grpSp>
        <p:nvGrpSpPr>
          <p:cNvPr id="204" name="Google Shape;204;p76"/>
          <p:cNvGrpSpPr/>
          <p:nvPr/>
        </p:nvGrpSpPr>
        <p:grpSpPr>
          <a:xfrm>
            <a:off x="-1" y="4450648"/>
            <a:ext cx="9144000" cy="854513"/>
            <a:chOff x="-1" y="4450648"/>
            <a:chExt cx="9144000" cy="854513"/>
          </a:xfrm>
        </p:grpSpPr>
        <p:sp>
          <p:nvSpPr>
            <p:cNvPr id="205" name="Google Shape;205;p76"/>
            <p:cNvSpPr/>
            <p:nvPr/>
          </p:nvSpPr>
          <p:spPr>
            <a:xfrm>
              <a:off x="-1" y="4852851"/>
              <a:ext cx="9144000" cy="292500"/>
            </a:xfrm>
            <a:prstGeom prst="rect">
              <a:avLst/>
            </a:prstGeom>
            <a:gradFill>
              <a:gsLst>
                <a:gs pos="0">
                  <a:schemeClr val="lt2"/>
                </a:gs>
                <a:gs pos="50000">
                  <a:schemeClr val="accent2"/>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6" name="Google Shape;206;p76"/>
            <p:cNvGrpSpPr/>
            <p:nvPr/>
          </p:nvGrpSpPr>
          <p:grpSpPr>
            <a:xfrm>
              <a:off x="941403" y="4450648"/>
              <a:ext cx="537892" cy="533106"/>
              <a:chOff x="5754378" y="3518898"/>
              <a:chExt cx="537892" cy="533106"/>
            </a:xfrm>
          </p:grpSpPr>
          <p:sp>
            <p:nvSpPr>
              <p:cNvPr id="207" name="Google Shape;207;p76"/>
              <p:cNvSpPr/>
              <p:nvPr/>
            </p:nvSpPr>
            <p:spPr>
              <a:xfrm>
                <a:off x="5775296" y="3534987"/>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76"/>
              <p:cNvSpPr/>
              <p:nvPr/>
            </p:nvSpPr>
            <p:spPr>
              <a:xfrm>
                <a:off x="5754378" y="3518898"/>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76"/>
              <p:cNvSpPr/>
              <p:nvPr/>
            </p:nvSpPr>
            <p:spPr>
              <a:xfrm>
                <a:off x="5903795" y="3670370"/>
                <a:ext cx="237241" cy="202051"/>
              </a:xfrm>
              <a:custGeom>
                <a:rect b="b" l="l" r="r" t="t"/>
                <a:pathLst>
                  <a:path extrusionOk="0" h="4622" w="5427">
                    <a:moveTo>
                      <a:pt x="4414" y="1"/>
                    </a:moveTo>
                    <a:cubicBezTo>
                      <a:pt x="4375" y="1"/>
                      <a:pt x="4336" y="16"/>
                      <a:pt x="4305" y="46"/>
                    </a:cubicBezTo>
                    <a:lnTo>
                      <a:pt x="1903" y="2448"/>
                    </a:lnTo>
                    <a:cubicBezTo>
                      <a:pt x="1872" y="2479"/>
                      <a:pt x="1833" y="2494"/>
                      <a:pt x="1794" y="2494"/>
                    </a:cubicBezTo>
                    <a:cubicBezTo>
                      <a:pt x="1754" y="2494"/>
                      <a:pt x="1714" y="2478"/>
                      <a:pt x="1684" y="2448"/>
                    </a:cubicBezTo>
                    <a:lnTo>
                      <a:pt x="1129" y="1885"/>
                    </a:lnTo>
                    <a:cubicBezTo>
                      <a:pt x="1098" y="1854"/>
                      <a:pt x="1058" y="1838"/>
                      <a:pt x="1018" y="1838"/>
                    </a:cubicBezTo>
                    <a:cubicBezTo>
                      <a:pt x="980" y="1838"/>
                      <a:pt x="941" y="1853"/>
                      <a:pt x="911" y="1882"/>
                    </a:cubicBezTo>
                    <a:lnTo>
                      <a:pt x="63" y="2719"/>
                    </a:lnTo>
                    <a:cubicBezTo>
                      <a:pt x="4" y="2779"/>
                      <a:pt x="1" y="2876"/>
                      <a:pt x="61" y="2937"/>
                    </a:cubicBezTo>
                    <a:lnTo>
                      <a:pt x="1676" y="4577"/>
                    </a:lnTo>
                    <a:cubicBezTo>
                      <a:pt x="1707" y="4607"/>
                      <a:pt x="1746" y="4622"/>
                      <a:pt x="1786" y="4622"/>
                    </a:cubicBezTo>
                    <a:cubicBezTo>
                      <a:pt x="1826" y="4622"/>
                      <a:pt x="1865" y="4607"/>
                      <a:pt x="1896" y="4577"/>
                    </a:cubicBezTo>
                    <a:lnTo>
                      <a:pt x="5366" y="1107"/>
                    </a:lnTo>
                    <a:cubicBezTo>
                      <a:pt x="5427" y="1046"/>
                      <a:pt x="5427" y="949"/>
                      <a:pt x="5366" y="889"/>
                    </a:cubicBezTo>
                    <a:lnTo>
                      <a:pt x="4523" y="46"/>
                    </a:lnTo>
                    <a:cubicBezTo>
                      <a:pt x="4493" y="16"/>
                      <a:pt x="4453" y="1"/>
                      <a:pt x="4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0" name="Google Shape;210;p76"/>
            <p:cNvGrpSpPr/>
            <p:nvPr/>
          </p:nvGrpSpPr>
          <p:grpSpPr>
            <a:xfrm>
              <a:off x="1253601" y="4846436"/>
              <a:ext cx="426877" cy="228498"/>
              <a:chOff x="1812651" y="3300236"/>
              <a:chExt cx="426877" cy="228498"/>
            </a:xfrm>
          </p:grpSpPr>
          <p:sp>
            <p:nvSpPr>
              <p:cNvPr id="211" name="Google Shape;211;p76"/>
              <p:cNvSpPr/>
              <p:nvPr/>
            </p:nvSpPr>
            <p:spPr>
              <a:xfrm>
                <a:off x="1812651" y="3300236"/>
                <a:ext cx="426877" cy="228498"/>
              </a:xfrm>
              <a:custGeom>
                <a:rect b="b" l="l" r="r" t="t"/>
                <a:pathLst>
                  <a:path extrusionOk="0" h="5227" w="9765">
                    <a:moveTo>
                      <a:pt x="0" y="0"/>
                    </a:moveTo>
                    <a:lnTo>
                      <a:pt x="0" y="5227"/>
                    </a:lnTo>
                    <a:lnTo>
                      <a:pt x="9765" y="5227"/>
                    </a:lnTo>
                    <a:lnTo>
                      <a:pt x="9765"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76"/>
              <p:cNvSpPr/>
              <p:nvPr/>
            </p:nvSpPr>
            <p:spPr>
              <a:xfrm>
                <a:off x="1843426" y="3356934"/>
                <a:ext cx="359206" cy="9180"/>
              </a:xfrm>
              <a:custGeom>
                <a:rect b="b" l="l" r="r" t="t"/>
                <a:pathLst>
                  <a:path extrusionOk="0" h="210" w="8217">
                    <a:moveTo>
                      <a:pt x="0" y="0"/>
                    </a:moveTo>
                    <a:lnTo>
                      <a:pt x="0" y="209"/>
                    </a:lnTo>
                    <a:lnTo>
                      <a:pt x="8217" y="209"/>
                    </a:lnTo>
                    <a:lnTo>
                      <a:pt x="8217"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76"/>
              <p:cNvSpPr/>
              <p:nvPr/>
            </p:nvSpPr>
            <p:spPr>
              <a:xfrm>
                <a:off x="1843426" y="3403884"/>
                <a:ext cx="359206" cy="9224"/>
              </a:xfrm>
              <a:custGeom>
                <a:rect b="b" l="l" r="r" t="t"/>
                <a:pathLst>
                  <a:path extrusionOk="0" h="211" w="8217">
                    <a:moveTo>
                      <a:pt x="0" y="1"/>
                    </a:moveTo>
                    <a:lnTo>
                      <a:pt x="0" y="210"/>
                    </a:lnTo>
                    <a:lnTo>
                      <a:pt x="8217" y="210"/>
                    </a:lnTo>
                    <a:lnTo>
                      <a:pt x="8217"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76"/>
              <p:cNvSpPr/>
              <p:nvPr/>
            </p:nvSpPr>
            <p:spPr>
              <a:xfrm>
                <a:off x="1843426" y="3451009"/>
                <a:ext cx="201395" cy="9136"/>
              </a:xfrm>
              <a:custGeom>
                <a:rect b="b" l="l" r="r" t="t"/>
                <a:pathLst>
                  <a:path extrusionOk="0" h="209" w="4607">
                    <a:moveTo>
                      <a:pt x="0" y="0"/>
                    </a:moveTo>
                    <a:lnTo>
                      <a:pt x="0" y="208"/>
                    </a:lnTo>
                    <a:lnTo>
                      <a:pt x="4606" y="208"/>
                    </a:lnTo>
                    <a:lnTo>
                      <a:pt x="4606"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5" name="Google Shape;215;p76"/>
            <p:cNvSpPr/>
            <p:nvPr/>
          </p:nvSpPr>
          <p:spPr>
            <a:xfrm>
              <a:off x="530754" y="4972708"/>
              <a:ext cx="364933" cy="332453"/>
            </a:xfrm>
            <a:custGeom>
              <a:rect b="b" l="l" r="r" t="t"/>
              <a:pathLst>
                <a:path extrusionOk="0" h="7605" w="8348">
                  <a:moveTo>
                    <a:pt x="4173" y="1"/>
                  </a:moveTo>
                  <a:cubicBezTo>
                    <a:pt x="3200" y="1"/>
                    <a:pt x="2228" y="372"/>
                    <a:pt x="1485" y="1114"/>
                  </a:cubicBezTo>
                  <a:cubicBezTo>
                    <a:pt x="0" y="2599"/>
                    <a:pt x="0" y="5006"/>
                    <a:pt x="1485" y="6491"/>
                  </a:cubicBezTo>
                  <a:cubicBezTo>
                    <a:pt x="2228" y="7233"/>
                    <a:pt x="3200" y="7604"/>
                    <a:pt x="4173" y="7604"/>
                  </a:cubicBezTo>
                  <a:cubicBezTo>
                    <a:pt x="5146" y="7604"/>
                    <a:pt x="6119" y="7233"/>
                    <a:pt x="6862" y="6491"/>
                  </a:cubicBezTo>
                  <a:cubicBezTo>
                    <a:pt x="8348" y="5006"/>
                    <a:pt x="8348" y="2599"/>
                    <a:pt x="6862" y="1114"/>
                  </a:cubicBezTo>
                  <a:cubicBezTo>
                    <a:pt x="6119" y="372"/>
                    <a:pt x="5146" y="1"/>
                    <a:pt x="4173"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HEADER_1_1_1_1">
    <p:spTree>
      <p:nvGrpSpPr>
        <p:cNvPr id="216" name="Shape 216"/>
        <p:cNvGrpSpPr/>
        <p:nvPr/>
      </p:nvGrpSpPr>
      <p:grpSpPr>
        <a:xfrm>
          <a:off x="0" y="0"/>
          <a:ext cx="0" cy="0"/>
          <a:chOff x="0" y="0"/>
          <a:chExt cx="0" cy="0"/>
        </a:xfrm>
      </p:grpSpPr>
      <p:sp>
        <p:nvSpPr>
          <p:cNvPr id="217" name="Google Shape;217;p77"/>
          <p:cNvSpPr txBox="1"/>
          <p:nvPr>
            <p:ph type="title"/>
          </p:nvPr>
        </p:nvSpPr>
        <p:spPr>
          <a:xfrm>
            <a:off x="3571188" y="623500"/>
            <a:ext cx="3850200" cy="1019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5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18" name="Google Shape;218;p77"/>
          <p:cNvSpPr txBox="1"/>
          <p:nvPr>
            <p:ph idx="2" type="title"/>
          </p:nvPr>
        </p:nvSpPr>
        <p:spPr>
          <a:xfrm>
            <a:off x="1722588" y="539500"/>
            <a:ext cx="1848600" cy="118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sz="7500">
                <a:solidFill>
                  <a:schemeClr val="accent2"/>
                </a:solidFill>
              </a:defRPr>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p:txBody>
      </p:sp>
      <p:sp>
        <p:nvSpPr>
          <p:cNvPr id="219" name="Google Shape;219;p77"/>
          <p:cNvSpPr txBox="1"/>
          <p:nvPr>
            <p:ph idx="1" type="subTitle"/>
          </p:nvPr>
        </p:nvSpPr>
        <p:spPr>
          <a:xfrm rot="536">
            <a:off x="3571187" y="1768925"/>
            <a:ext cx="3850200" cy="439200"/>
          </a:xfrm>
          <a:prstGeom prst="rect">
            <a:avLst/>
          </a:prstGeom>
          <a:solidFill>
            <a:schemeClr val="lt1"/>
          </a:solidFill>
          <a:ln>
            <a:noFill/>
          </a:ln>
          <a:effectLst>
            <a:outerShdw rotWithShape="0" algn="bl" dir="7800000" dist="57150">
              <a:schemeClr val="accent1"/>
            </a:outerShdw>
          </a:effectLst>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1" name="Shape 11"/>
        <p:cNvGrpSpPr/>
        <p:nvPr/>
      </p:nvGrpSpPr>
      <p:grpSpPr>
        <a:xfrm>
          <a:off x="0" y="0"/>
          <a:ext cx="0" cy="0"/>
          <a:chOff x="0" y="0"/>
          <a:chExt cx="0" cy="0"/>
        </a:xfrm>
      </p:grpSpPr>
      <p:sp>
        <p:nvSpPr>
          <p:cNvPr id="12" name="Google Shape;12;p60"/>
          <p:cNvSpPr txBox="1"/>
          <p:nvPr>
            <p:ph type="title"/>
          </p:nvPr>
        </p:nvSpPr>
        <p:spPr>
          <a:xfrm rot="2506">
            <a:off x="1527950" y="1387500"/>
            <a:ext cx="823200" cy="51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5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3" name="Google Shape;13;p60"/>
          <p:cNvSpPr txBox="1"/>
          <p:nvPr>
            <p:ph idx="2" type="title"/>
          </p:nvPr>
        </p:nvSpPr>
        <p:spPr>
          <a:xfrm>
            <a:off x="720000" y="1843300"/>
            <a:ext cx="2439000" cy="43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4" name="Google Shape;14;p60"/>
          <p:cNvSpPr txBox="1"/>
          <p:nvPr>
            <p:ph idx="1" type="subTitle"/>
          </p:nvPr>
        </p:nvSpPr>
        <p:spPr>
          <a:xfrm>
            <a:off x="720000" y="2142407"/>
            <a:ext cx="2439000" cy="512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5" name="Google Shape;15;p60"/>
          <p:cNvSpPr txBox="1"/>
          <p:nvPr>
            <p:ph idx="3" type="title"/>
          </p:nvPr>
        </p:nvSpPr>
        <p:spPr>
          <a:xfrm rot="2506">
            <a:off x="4160400" y="1387500"/>
            <a:ext cx="823200" cy="51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5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6" name="Google Shape;16;p60"/>
          <p:cNvSpPr txBox="1"/>
          <p:nvPr>
            <p:ph idx="4" type="title"/>
          </p:nvPr>
        </p:nvSpPr>
        <p:spPr>
          <a:xfrm>
            <a:off x="3352500" y="1843300"/>
            <a:ext cx="2439000" cy="43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7" name="Google Shape;17;p60"/>
          <p:cNvSpPr txBox="1"/>
          <p:nvPr>
            <p:ph idx="5" type="subTitle"/>
          </p:nvPr>
        </p:nvSpPr>
        <p:spPr>
          <a:xfrm>
            <a:off x="3352500" y="2142407"/>
            <a:ext cx="2439000" cy="512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 name="Google Shape;18;p60"/>
          <p:cNvSpPr txBox="1"/>
          <p:nvPr>
            <p:ph idx="6" type="title"/>
          </p:nvPr>
        </p:nvSpPr>
        <p:spPr>
          <a:xfrm rot="2506">
            <a:off x="6792875" y="1387500"/>
            <a:ext cx="823200" cy="51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5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9" name="Google Shape;19;p60"/>
          <p:cNvSpPr txBox="1"/>
          <p:nvPr>
            <p:ph idx="7" type="title"/>
          </p:nvPr>
        </p:nvSpPr>
        <p:spPr>
          <a:xfrm>
            <a:off x="5985000" y="1843300"/>
            <a:ext cx="2439000" cy="43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60"/>
          <p:cNvSpPr txBox="1"/>
          <p:nvPr>
            <p:ph idx="8" type="subTitle"/>
          </p:nvPr>
        </p:nvSpPr>
        <p:spPr>
          <a:xfrm>
            <a:off x="5985000" y="2142409"/>
            <a:ext cx="2439000" cy="512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1" name="Google Shape;21;p60"/>
          <p:cNvSpPr txBox="1"/>
          <p:nvPr>
            <p:ph idx="9" type="title"/>
          </p:nvPr>
        </p:nvSpPr>
        <p:spPr>
          <a:xfrm rot="2506">
            <a:off x="1527950" y="3241800"/>
            <a:ext cx="823200" cy="51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5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22" name="Google Shape;22;p60"/>
          <p:cNvSpPr txBox="1"/>
          <p:nvPr>
            <p:ph idx="13" type="title"/>
          </p:nvPr>
        </p:nvSpPr>
        <p:spPr>
          <a:xfrm>
            <a:off x="720000" y="3697595"/>
            <a:ext cx="2439000" cy="43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3" name="Google Shape;23;p60"/>
          <p:cNvSpPr txBox="1"/>
          <p:nvPr>
            <p:ph idx="14" type="subTitle"/>
          </p:nvPr>
        </p:nvSpPr>
        <p:spPr>
          <a:xfrm>
            <a:off x="720000" y="3996702"/>
            <a:ext cx="2439000" cy="512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 name="Google Shape;24;p60"/>
          <p:cNvSpPr txBox="1"/>
          <p:nvPr>
            <p:ph idx="15" type="title"/>
          </p:nvPr>
        </p:nvSpPr>
        <p:spPr>
          <a:xfrm rot="2506">
            <a:off x="4160400" y="3241800"/>
            <a:ext cx="823200" cy="51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5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25" name="Google Shape;25;p60"/>
          <p:cNvSpPr txBox="1"/>
          <p:nvPr>
            <p:ph idx="16" type="title"/>
          </p:nvPr>
        </p:nvSpPr>
        <p:spPr>
          <a:xfrm>
            <a:off x="3352500" y="3697595"/>
            <a:ext cx="2439000" cy="43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6" name="Google Shape;26;p60"/>
          <p:cNvSpPr txBox="1"/>
          <p:nvPr>
            <p:ph idx="17" type="subTitle"/>
          </p:nvPr>
        </p:nvSpPr>
        <p:spPr>
          <a:xfrm>
            <a:off x="3352500" y="3996702"/>
            <a:ext cx="2439000" cy="512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 name="Google Shape;27;p60"/>
          <p:cNvSpPr txBox="1"/>
          <p:nvPr>
            <p:ph idx="18"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8" name="Google Shape;28;p60"/>
          <p:cNvSpPr txBox="1"/>
          <p:nvPr>
            <p:ph idx="19" type="title"/>
          </p:nvPr>
        </p:nvSpPr>
        <p:spPr>
          <a:xfrm rot="2506">
            <a:off x="6792875" y="3241803"/>
            <a:ext cx="823200" cy="51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5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29" name="Google Shape;29;p60"/>
          <p:cNvSpPr txBox="1"/>
          <p:nvPr>
            <p:ph idx="20" type="title"/>
          </p:nvPr>
        </p:nvSpPr>
        <p:spPr>
          <a:xfrm>
            <a:off x="5985000" y="3697612"/>
            <a:ext cx="2439000" cy="4389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30" name="Google Shape;30;p60"/>
          <p:cNvSpPr txBox="1"/>
          <p:nvPr>
            <p:ph idx="21" type="subTitle"/>
          </p:nvPr>
        </p:nvSpPr>
        <p:spPr>
          <a:xfrm>
            <a:off x="5985000" y="3996721"/>
            <a:ext cx="2439000" cy="512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31" name="Google Shape;31;p60"/>
          <p:cNvGrpSpPr/>
          <p:nvPr/>
        </p:nvGrpSpPr>
        <p:grpSpPr>
          <a:xfrm>
            <a:off x="499" y="-2858"/>
            <a:ext cx="9144000" cy="497371"/>
            <a:chOff x="499" y="-2858"/>
            <a:chExt cx="9144000" cy="497371"/>
          </a:xfrm>
        </p:grpSpPr>
        <p:sp>
          <p:nvSpPr>
            <p:cNvPr id="32" name="Google Shape;32;p60"/>
            <p:cNvSpPr/>
            <p:nvPr/>
          </p:nvSpPr>
          <p:spPr>
            <a:xfrm>
              <a:off x="499" y="-2858"/>
              <a:ext cx="9144000" cy="292500"/>
            </a:xfrm>
            <a:prstGeom prst="rect">
              <a:avLst/>
            </a:prstGeom>
            <a:gradFill>
              <a:gsLst>
                <a:gs pos="0">
                  <a:schemeClr val="accent1"/>
                </a:gs>
                <a:gs pos="50000">
                  <a:schemeClr val="lt2"/>
                </a:gs>
                <a:gs pos="100000">
                  <a:schemeClr val="l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60"/>
            <p:cNvGrpSpPr/>
            <p:nvPr/>
          </p:nvGrpSpPr>
          <p:grpSpPr>
            <a:xfrm>
              <a:off x="8546512" y="128442"/>
              <a:ext cx="405042" cy="366071"/>
              <a:chOff x="4895337" y="3503117"/>
              <a:chExt cx="405042" cy="366071"/>
            </a:xfrm>
          </p:grpSpPr>
          <p:sp>
            <p:nvSpPr>
              <p:cNvPr id="34" name="Google Shape;34;p60"/>
              <p:cNvSpPr/>
              <p:nvPr/>
            </p:nvSpPr>
            <p:spPr>
              <a:xfrm>
                <a:off x="4916255" y="3519206"/>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60"/>
              <p:cNvSpPr/>
              <p:nvPr/>
            </p:nvSpPr>
            <p:spPr>
              <a:xfrm>
                <a:off x="4895337" y="3503117"/>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60"/>
              <p:cNvSpPr/>
              <p:nvPr/>
            </p:nvSpPr>
            <p:spPr>
              <a:xfrm>
                <a:off x="4999946" y="3593432"/>
                <a:ext cx="180237" cy="180849"/>
              </a:xfrm>
              <a:custGeom>
                <a:rect b="b" l="l" r="r" t="t"/>
                <a:pathLst>
                  <a:path extrusionOk="0" h="4137" w="4123">
                    <a:moveTo>
                      <a:pt x="2062" y="1"/>
                    </a:moveTo>
                    <a:cubicBezTo>
                      <a:pt x="1996" y="1"/>
                      <a:pt x="1931" y="26"/>
                      <a:pt x="1880" y="74"/>
                    </a:cubicBezTo>
                    <a:cubicBezTo>
                      <a:pt x="1630" y="307"/>
                      <a:pt x="1116" y="661"/>
                      <a:pt x="268" y="675"/>
                    </a:cubicBezTo>
                    <a:cubicBezTo>
                      <a:pt x="121" y="677"/>
                      <a:pt x="1" y="795"/>
                      <a:pt x="2" y="944"/>
                    </a:cubicBezTo>
                    <a:cubicBezTo>
                      <a:pt x="9" y="1637"/>
                      <a:pt x="203" y="3448"/>
                      <a:pt x="1965" y="4120"/>
                    </a:cubicBezTo>
                    <a:cubicBezTo>
                      <a:pt x="1996" y="4133"/>
                      <a:pt x="2028" y="4137"/>
                      <a:pt x="2062" y="4137"/>
                    </a:cubicBezTo>
                    <a:cubicBezTo>
                      <a:pt x="2078" y="4137"/>
                      <a:pt x="2095" y="4135"/>
                      <a:pt x="2112" y="4133"/>
                    </a:cubicBezTo>
                    <a:cubicBezTo>
                      <a:pt x="2127" y="4128"/>
                      <a:pt x="2143" y="4126"/>
                      <a:pt x="2159" y="4119"/>
                    </a:cubicBezTo>
                    <a:cubicBezTo>
                      <a:pt x="2381" y="4034"/>
                      <a:pt x="2574" y="3932"/>
                      <a:pt x="2750" y="3817"/>
                    </a:cubicBezTo>
                    <a:cubicBezTo>
                      <a:pt x="2966" y="3674"/>
                      <a:pt x="3150" y="3508"/>
                      <a:pt x="3304" y="3331"/>
                    </a:cubicBezTo>
                    <a:cubicBezTo>
                      <a:pt x="3334" y="3295"/>
                      <a:pt x="3365" y="3260"/>
                      <a:pt x="3393" y="3223"/>
                    </a:cubicBezTo>
                    <a:cubicBezTo>
                      <a:pt x="3564" y="3006"/>
                      <a:pt x="3697" y="2771"/>
                      <a:pt x="3798" y="2538"/>
                    </a:cubicBezTo>
                    <a:cubicBezTo>
                      <a:pt x="3832" y="2460"/>
                      <a:pt x="3861" y="2382"/>
                      <a:pt x="3888" y="2304"/>
                    </a:cubicBezTo>
                    <a:cubicBezTo>
                      <a:pt x="3955" y="2110"/>
                      <a:pt x="4004" y="1921"/>
                      <a:pt x="4038" y="1743"/>
                    </a:cubicBezTo>
                    <a:cubicBezTo>
                      <a:pt x="4100" y="1420"/>
                      <a:pt x="4117" y="1138"/>
                      <a:pt x="4119" y="944"/>
                    </a:cubicBezTo>
                    <a:cubicBezTo>
                      <a:pt x="4123" y="794"/>
                      <a:pt x="4004" y="675"/>
                      <a:pt x="3856" y="672"/>
                    </a:cubicBezTo>
                    <a:cubicBezTo>
                      <a:pt x="3749" y="671"/>
                      <a:pt x="3649" y="664"/>
                      <a:pt x="3553" y="654"/>
                    </a:cubicBezTo>
                    <a:cubicBezTo>
                      <a:pt x="3458" y="643"/>
                      <a:pt x="3368" y="627"/>
                      <a:pt x="3281" y="607"/>
                    </a:cubicBezTo>
                    <a:cubicBezTo>
                      <a:pt x="3153" y="579"/>
                      <a:pt x="3035" y="542"/>
                      <a:pt x="2928" y="500"/>
                    </a:cubicBezTo>
                    <a:cubicBezTo>
                      <a:pt x="2608" y="374"/>
                      <a:pt x="2383" y="204"/>
                      <a:pt x="2243" y="74"/>
                    </a:cubicBezTo>
                    <a:cubicBezTo>
                      <a:pt x="2232" y="61"/>
                      <a:pt x="2218" y="50"/>
                      <a:pt x="2204" y="42"/>
                    </a:cubicBezTo>
                    <a:cubicBezTo>
                      <a:pt x="2174" y="25"/>
                      <a:pt x="2143" y="12"/>
                      <a:pt x="2112" y="6"/>
                    </a:cubicBezTo>
                    <a:cubicBezTo>
                      <a:pt x="2095" y="3"/>
                      <a:pt x="2079"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 name="Google Shape;37;p60"/>
            <p:cNvSpPr/>
            <p:nvPr/>
          </p:nvSpPr>
          <p:spPr>
            <a:xfrm>
              <a:off x="8306207" y="49492"/>
              <a:ext cx="195319" cy="195319"/>
            </a:xfrm>
            <a:custGeom>
              <a:rect b="b" l="l" r="r" t="t"/>
              <a:pathLst>
                <a:path extrusionOk="0" h="4468" w="4468">
                  <a:moveTo>
                    <a:pt x="1742" y="1"/>
                  </a:moveTo>
                  <a:lnTo>
                    <a:pt x="1742" y="1741"/>
                  </a:lnTo>
                  <a:lnTo>
                    <a:pt x="0" y="1741"/>
                  </a:lnTo>
                  <a:lnTo>
                    <a:pt x="0" y="2724"/>
                  </a:lnTo>
                  <a:lnTo>
                    <a:pt x="1742" y="2724"/>
                  </a:lnTo>
                  <a:lnTo>
                    <a:pt x="1742" y="4468"/>
                  </a:lnTo>
                  <a:lnTo>
                    <a:pt x="2725" y="4468"/>
                  </a:lnTo>
                  <a:lnTo>
                    <a:pt x="2725" y="2724"/>
                  </a:lnTo>
                  <a:lnTo>
                    <a:pt x="4467" y="2724"/>
                  </a:lnTo>
                  <a:lnTo>
                    <a:pt x="4467" y="1741"/>
                  </a:lnTo>
                  <a:lnTo>
                    <a:pt x="2725" y="1741"/>
                  </a:lnTo>
                  <a:lnTo>
                    <a:pt x="272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20" name="Shape 220"/>
        <p:cNvGrpSpPr/>
        <p:nvPr/>
      </p:nvGrpSpPr>
      <p:grpSpPr>
        <a:xfrm>
          <a:off x="0" y="0"/>
          <a:ext cx="0" cy="0"/>
          <a:chOff x="0" y="0"/>
          <a:chExt cx="0" cy="0"/>
        </a:xfrm>
      </p:grpSpPr>
      <p:sp>
        <p:nvSpPr>
          <p:cNvPr id="221" name="Google Shape;221;p78"/>
          <p:cNvSpPr txBox="1"/>
          <p:nvPr>
            <p:ph type="title"/>
          </p:nvPr>
        </p:nvSpPr>
        <p:spPr>
          <a:xfrm rot="-366">
            <a:off x="1496167" y="1251200"/>
            <a:ext cx="2818500" cy="1189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200"/>
              <a:buNone/>
              <a:defRPr sz="6400">
                <a:solidFill>
                  <a:schemeClr val="accent2"/>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22" name="Google Shape;222;p78"/>
          <p:cNvSpPr txBox="1"/>
          <p:nvPr>
            <p:ph idx="1" type="subTitle"/>
          </p:nvPr>
        </p:nvSpPr>
        <p:spPr>
          <a:xfrm>
            <a:off x="1496161" y="2323243"/>
            <a:ext cx="2818500" cy="445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3" name="Google Shape;223;p78"/>
          <p:cNvSpPr txBox="1"/>
          <p:nvPr>
            <p:ph idx="2" type="title"/>
          </p:nvPr>
        </p:nvSpPr>
        <p:spPr>
          <a:xfrm>
            <a:off x="1496167" y="3082132"/>
            <a:ext cx="2818500" cy="1189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200"/>
              <a:buNone/>
              <a:defRPr sz="6400">
                <a:solidFill>
                  <a:schemeClr val="accent2"/>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24" name="Google Shape;224;p78"/>
          <p:cNvSpPr txBox="1"/>
          <p:nvPr>
            <p:ph idx="3" type="subTitle"/>
          </p:nvPr>
        </p:nvSpPr>
        <p:spPr>
          <a:xfrm>
            <a:off x="1496161" y="4154224"/>
            <a:ext cx="2818500" cy="445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5" name="Google Shape;225;p78"/>
          <p:cNvSpPr txBox="1"/>
          <p:nvPr>
            <p:ph idx="4" type="title"/>
          </p:nvPr>
        </p:nvSpPr>
        <p:spPr>
          <a:xfrm rot="-366">
            <a:off x="4829092" y="1251200"/>
            <a:ext cx="2818500" cy="1189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200"/>
              <a:buNone/>
              <a:defRPr sz="6400">
                <a:solidFill>
                  <a:schemeClr val="accent2"/>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26" name="Google Shape;226;p78"/>
          <p:cNvSpPr txBox="1"/>
          <p:nvPr>
            <p:ph idx="5" type="subTitle"/>
          </p:nvPr>
        </p:nvSpPr>
        <p:spPr>
          <a:xfrm>
            <a:off x="4829086" y="2323243"/>
            <a:ext cx="2818500" cy="445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7" name="Google Shape;227;p78"/>
          <p:cNvSpPr txBox="1"/>
          <p:nvPr>
            <p:ph idx="6" type="title"/>
          </p:nvPr>
        </p:nvSpPr>
        <p:spPr>
          <a:xfrm>
            <a:off x="4829092" y="3082132"/>
            <a:ext cx="2818500" cy="1189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6200"/>
              <a:buNone/>
              <a:defRPr sz="6400">
                <a:solidFill>
                  <a:schemeClr val="accent2"/>
                </a:solidFill>
              </a:defRPr>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228" name="Google Shape;228;p78"/>
          <p:cNvSpPr txBox="1"/>
          <p:nvPr>
            <p:ph idx="7" type="subTitle"/>
          </p:nvPr>
        </p:nvSpPr>
        <p:spPr>
          <a:xfrm>
            <a:off x="4829086" y="4154224"/>
            <a:ext cx="2818500" cy="445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29" name="Google Shape;229;p78"/>
          <p:cNvSpPr txBox="1"/>
          <p:nvPr>
            <p:ph idx="8"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230" name="Google Shape;230;p78"/>
          <p:cNvGrpSpPr/>
          <p:nvPr/>
        </p:nvGrpSpPr>
        <p:grpSpPr>
          <a:xfrm>
            <a:off x="-1" y="4446246"/>
            <a:ext cx="9144000" cy="699105"/>
            <a:chOff x="-1" y="4446246"/>
            <a:chExt cx="9144000" cy="699105"/>
          </a:xfrm>
        </p:grpSpPr>
        <p:sp>
          <p:nvSpPr>
            <p:cNvPr id="231" name="Google Shape;231;p78"/>
            <p:cNvSpPr/>
            <p:nvPr/>
          </p:nvSpPr>
          <p:spPr>
            <a:xfrm>
              <a:off x="-1" y="4852851"/>
              <a:ext cx="9144000" cy="292500"/>
            </a:xfrm>
            <a:prstGeom prst="rect">
              <a:avLst/>
            </a:prstGeom>
            <a:gradFill>
              <a:gsLst>
                <a:gs pos="0">
                  <a:schemeClr val="lt2"/>
                </a:gs>
                <a:gs pos="50000">
                  <a:schemeClr val="accent2"/>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78"/>
            <p:cNvSpPr/>
            <p:nvPr/>
          </p:nvSpPr>
          <p:spPr>
            <a:xfrm>
              <a:off x="180860" y="4749752"/>
              <a:ext cx="258225" cy="294464"/>
            </a:xfrm>
            <a:custGeom>
              <a:rect b="b" l="l" r="r" t="t"/>
              <a:pathLst>
                <a:path extrusionOk="0" h="6736" w="5907">
                  <a:moveTo>
                    <a:pt x="2953" y="0"/>
                  </a:moveTo>
                  <a:cubicBezTo>
                    <a:pt x="1322" y="0"/>
                    <a:pt x="0" y="1322"/>
                    <a:pt x="0" y="2953"/>
                  </a:cubicBezTo>
                  <a:cubicBezTo>
                    <a:pt x="0" y="4521"/>
                    <a:pt x="1223" y="5805"/>
                    <a:pt x="2766" y="5900"/>
                  </a:cubicBezTo>
                  <a:lnTo>
                    <a:pt x="2766" y="6736"/>
                  </a:lnTo>
                  <a:cubicBezTo>
                    <a:pt x="2766" y="6736"/>
                    <a:pt x="3461" y="6365"/>
                    <a:pt x="3644" y="5823"/>
                  </a:cubicBezTo>
                  <a:cubicBezTo>
                    <a:pt x="4944" y="5512"/>
                    <a:pt x="5907" y="4346"/>
                    <a:pt x="5907" y="2953"/>
                  </a:cubicBezTo>
                  <a:cubicBezTo>
                    <a:pt x="5907" y="1322"/>
                    <a:pt x="4585" y="0"/>
                    <a:pt x="295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78"/>
            <p:cNvSpPr/>
            <p:nvPr/>
          </p:nvSpPr>
          <p:spPr>
            <a:xfrm>
              <a:off x="7811407" y="4918629"/>
              <a:ext cx="195319" cy="195319"/>
            </a:xfrm>
            <a:custGeom>
              <a:rect b="b" l="l" r="r" t="t"/>
              <a:pathLst>
                <a:path extrusionOk="0" h="4468" w="4468">
                  <a:moveTo>
                    <a:pt x="1742" y="1"/>
                  </a:moveTo>
                  <a:lnTo>
                    <a:pt x="1742" y="1741"/>
                  </a:lnTo>
                  <a:lnTo>
                    <a:pt x="0" y="1741"/>
                  </a:lnTo>
                  <a:lnTo>
                    <a:pt x="0" y="2724"/>
                  </a:lnTo>
                  <a:lnTo>
                    <a:pt x="1742" y="2724"/>
                  </a:lnTo>
                  <a:lnTo>
                    <a:pt x="1742" y="4468"/>
                  </a:lnTo>
                  <a:lnTo>
                    <a:pt x="2725" y="4468"/>
                  </a:lnTo>
                  <a:lnTo>
                    <a:pt x="2725" y="2724"/>
                  </a:lnTo>
                  <a:lnTo>
                    <a:pt x="4467" y="2724"/>
                  </a:lnTo>
                  <a:lnTo>
                    <a:pt x="4467" y="1741"/>
                  </a:lnTo>
                  <a:lnTo>
                    <a:pt x="2725" y="1741"/>
                  </a:lnTo>
                  <a:lnTo>
                    <a:pt x="272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4" name="Google Shape;234;p78"/>
            <p:cNvGrpSpPr/>
            <p:nvPr/>
          </p:nvGrpSpPr>
          <p:grpSpPr>
            <a:xfrm>
              <a:off x="8074841" y="4446246"/>
              <a:ext cx="711869" cy="472391"/>
              <a:chOff x="4042766" y="2961871"/>
              <a:chExt cx="711869" cy="472391"/>
            </a:xfrm>
          </p:grpSpPr>
          <p:sp>
            <p:nvSpPr>
              <p:cNvPr id="235" name="Google Shape;235;p78"/>
              <p:cNvSpPr/>
              <p:nvPr/>
            </p:nvSpPr>
            <p:spPr>
              <a:xfrm>
                <a:off x="4060441" y="2979582"/>
                <a:ext cx="694194" cy="454680"/>
              </a:xfrm>
              <a:custGeom>
                <a:rect b="b" l="l" r="r" t="t"/>
                <a:pathLst>
                  <a:path extrusionOk="0" h="10401" w="15880">
                    <a:moveTo>
                      <a:pt x="0" y="1"/>
                    </a:moveTo>
                    <a:lnTo>
                      <a:pt x="0" y="10400"/>
                    </a:lnTo>
                    <a:lnTo>
                      <a:pt x="15879" y="10400"/>
                    </a:lnTo>
                    <a:lnTo>
                      <a:pt x="158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78"/>
              <p:cNvSpPr/>
              <p:nvPr/>
            </p:nvSpPr>
            <p:spPr>
              <a:xfrm>
                <a:off x="4042766" y="2961883"/>
                <a:ext cx="694194" cy="454680"/>
              </a:xfrm>
              <a:custGeom>
                <a:rect b="b" l="l" r="r" t="t"/>
                <a:pathLst>
                  <a:path extrusionOk="0" h="10401" w="15880">
                    <a:moveTo>
                      <a:pt x="0" y="1"/>
                    </a:moveTo>
                    <a:lnTo>
                      <a:pt x="0" y="10400"/>
                    </a:lnTo>
                    <a:lnTo>
                      <a:pt x="15879" y="10400"/>
                    </a:lnTo>
                    <a:lnTo>
                      <a:pt x="158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78"/>
              <p:cNvSpPr/>
              <p:nvPr/>
            </p:nvSpPr>
            <p:spPr>
              <a:xfrm>
                <a:off x="4042766" y="2961883"/>
                <a:ext cx="694194" cy="454680"/>
              </a:xfrm>
              <a:custGeom>
                <a:rect b="b" l="l" r="r" t="t"/>
                <a:pathLst>
                  <a:path extrusionOk="0" h="10401" w="15880">
                    <a:moveTo>
                      <a:pt x="0" y="1"/>
                    </a:moveTo>
                    <a:lnTo>
                      <a:pt x="0" y="10400"/>
                    </a:lnTo>
                    <a:lnTo>
                      <a:pt x="15879" y="10400"/>
                    </a:lnTo>
                    <a:lnTo>
                      <a:pt x="15879" y="1"/>
                    </a:lnTo>
                    <a:close/>
                  </a:path>
                </a:pathLst>
              </a:custGeom>
              <a:gradFill>
                <a:gsLst>
                  <a:gs pos="0">
                    <a:srgbClr val="FFFFFF">
                      <a:alpha val="0"/>
                    </a:srgbClr>
                  </a:gs>
                  <a:gs pos="100000">
                    <a:srgbClr val="4A77FF">
                      <a:alpha val="22745"/>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78"/>
              <p:cNvSpPr/>
              <p:nvPr/>
            </p:nvSpPr>
            <p:spPr>
              <a:xfrm>
                <a:off x="4042766" y="2961883"/>
                <a:ext cx="694194" cy="67627"/>
              </a:xfrm>
              <a:custGeom>
                <a:rect b="b" l="l" r="r" t="t"/>
                <a:pathLst>
                  <a:path extrusionOk="0" h="1547" w="15880">
                    <a:moveTo>
                      <a:pt x="0" y="1"/>
                    </a:moveTo>
                    <a:lnTo>
                      <a:pt x="0" y="1546"/>
                    </a:lnTo>
                    <a:lnTo>
                      <a:pt x="15879" y="1546"/>
                    </a:lnTo>
                    <a:lnTo>
                      <a:pt x="158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78"/>
              <p:cNvSpPr/>
              <p:nvPr/>
            </p:nvSpPr>
            <p:spPr>
              <a:xfrm>
                <a:off x="4111922" y="3090274"/>
                <a:ext cx="143341" cy="38994"/>
              </a:xfrm>
              <a:custGeom>
                <a:rect b="b" l="l" r="r" t="t"/>
                <a:pathLst>
                  <a:path extrusionOk="0" h="892" w="3279">
                    <a:moveTo>
                      <a:pt x="446" y="1"/>
                    </a:moveTo>
                    <a:cubicBezTo>
                      <a:pt x="200" y="1"/>
                      <a:pt x="1" y="200"/>
                      <a:pt x="1" y="446"/>
                    </a:cubicBezTo>
                    <a:cubicBezTo>
                      <a:pt x="1" y="691"/>
                      <a:pt x="200" y="892"/>
                      <a:pt x="446" y="892"/>
                    </a:cubicBezTo>
                    <a:lnTo>
                      <a:pt x="2833" y="892"/>
                    </a:lnTo>
                    <a:cubicBezTo>
                      <a:pt x="3078" y="892"/>
                      <a:pt x="3279" y="694"/>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78"/>
              <p:cNvSpPr/>
              <p:nvPr/>
            </p:nvSpPr>
            <p:spPr>
              <a:xfrm>
                <a:off x="4111922" y="3153966"/>
                <a:ext cx="143341" cy="38994"/>
              </a:xfrm>
              <a:custGeom>
                <a:rect b="b" l="l" r="r" t="t"/>
                <a:pathLst>
                  <a:path extrusionOk="0" h="892" w="3279">
                    <a:moveTo>
                      <a:pt x="446" y="1"/>
                    </a:moveTo>
                    <a:cubicBezTo>
                      <a:pt x="200" y="1"/>
                      <a:pt x="1" y="200"/>
                      <a:pt x="1" y="446"/>
                    </a:cubicBezTo>
                    <a:cubicBezTo>
                      <a:pt x="1" y="691"/>
                      <a:pt x="200" y="891"/>
                      <a:pt x="446" y="891"/>
                    </a:cubicBezTo>
                    <a:lnTo>
                      <a:pt x="2833" y="891"/>
                    </a:lnTo>
                    <a:cubicBezTo>
                      <a:pt x="3078" y="891"/>
                      <a:pt x="3279" y="691"/>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78"/>
              <p:cNvSpPr/>
              <p:nvPr/>
            </p:nvSpPr>
            <p:spPr>
              <a:xfrm>
                <a:off x="4111922" y="3217659"/>
                <a:ext cx="143341" cy="38950"/>
              </a:xfrm>
              <a:custGeom>
                <a:rect b="b" l="l" r="r" t="t"/>
                <a:pathLst>
                  <a:path extrusionOk="0" h="891" w="3279">
                    <a:moveTo>
                      <a:pt x="446" y="0"/>
                    </a:moveTo>
                    <a:cubicBezTo>
                      <a:pt x="200" y="0"/>
                      <a:pt x="1" y="199"/>
                      <a:pt x="1" y="446"/>
                    </a:cubicBezTo>
                    <a:cubicBezTo>
                      <a:pt x="1" y="690"/>
                      <a:pt x="200" y="891"/>
                      <a:pt x="446" y="891"/>
                    </a:cubicBezTo>
                    <a:lnTo>
                      <a:pt x="2833" y="891"/>
                    </a:lnTo>
                    <a:cubicBezTo>
                      <a:pt x="3078" y="891"/>
                      <a:pt x="3279" y="690"/>
                      <a:pt x="3279" y="446"/>
                    </a:cubicBezTo>
                    <a:cubicBezTo>
                      <a:pt x="3279" y="199"/>
                      <a:pt x="3078" y="0"/>
                      <a:pt x="283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78"/>
              <p:cNvSpPr/>
              <p:nvPr/>
            </p:nvSpPr>
            <p:spPr>
              <a:xfrm>
                <a:off x="4111922" y="3281308"/>
                <a:ext cx="143341" cy="38994"/>
              </a:xfrm>
              <a:custGeom>
                <a:rect b="b" l="l" r="r" t="t"/>
                <a:pathLst>
                  <a:path extrusionOk="0" h="892" w="3279">
                    <a:moveTo>
                      <a:pt x="446" y="1"/>
                    </a:moveTo>
                    <a:cubicBezTo>
                      <a:pt x="200" y="1"/>
                      <a:pt x="1" y="200"/>
                      <a:pt x="1" y="446"/>
                    </a:cubicBezTo>
                    <a:cubicBezTo>
                      <a:pt x="1" y="691"/>
                      <a:pt x="200" y="892"/>
                      <a:pt x="446" y="892"/>
                    </a:cubicBezTo>
                    <a:lnTo>
                      <a:pt x="2833" y="892"/>
                    </a:lnTo>
                    <a:cubicBezTo>
                      <a:pt x="3078" y="892"/>
                      <a:pt x="3279" y="691"/>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78"/>
              <p:cNvSpPr/>
              <p:nvPr/>
            </p:nvSpPr>
            <p:spPr>
              <a:xfrm>
                <a:off x="4294170" y="3100853"/>
                <a:ext cx="371752" cy="15519"/>
              </a:xfrm>
              <a:custGeom>
                <a:rect b="b" l="l" r="r" t="t"/>
                <a:pathLst>
                  <a:path extrusionOk="0" h="355" w="8504">
                    <a:moveTo>
                      <a:pt x="99" y="1"/>
                    </a:moveTo>
                    <a:cubicBezTo>
                      <a:pt x="46" y="1"/>
                      <a:pt x="2" y="80"/>
                      <a:pt x="2" y="178"/>
                    </a:cubicBezTo>
                    <a:cubicBezTo>
                      <a:pt x="0" y="277"/>
                      <a:pt x="44" y="354"/>
                      <a:pt x="99" y="354"/>
                    </a:cubicBezTo>
                    <a:lnTo>
                      <a:pt x="8407" y="354"/>
                    </a:lnTo>
                    <a:cubicBezTo>
                      <a:pt x="8460" y="354"/>
                      <a:pt x="8504" y="275"/>
                      <a:pt x="8504" y="178"/>
                    </a:cubicBezTo>
                    <a:cubicBezTo>
                      <a:pt x="8504" y="80"/>
                      <a:pt x="8460" y="1"/>
                      <a:pt x="840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78"/>
              <p:cNvSpPr/>
              <p:nvPr/>
            </p:nvSpPr>
            <p:spPr>
              <a:xfrm>
                <a:off x="4432571" y="3175605"/>
                <a:ext cx="233307" cy="15519"/>
              </a:xfrm>
              <a:custGeom>
                <a:rect b="b" l="l" r="r" t="t"/>
                <a:pathLst>
                  <a:path extrusionOk="0" h="355" w="5337">
                    <a:moveTo>
                      <a:pt x="98" y="0"/>
                    </a:moveTo>
                    <a:cubicBezTo>
                      <a:pt x="46" y="0"/>
                      <a:pt x="1" y="80"/>
                      <a:pt x="1" y="177"/>
                    </a:cubicBezTo>
                    <a:cubicBezTo>
                      <a:pt x="2" y="273"/>
                      <a:pt x="46" y="354"/>
                      <a:pt x="98" y="354"/>
                    </a:cubicBezTo>
                    <a:lnTo>
                      <a:pt x="5239" y="354"/>
                    </a:lnTo>
                    <a:cubicBezTo>
                      <a:pt x="5292" y="354"/>
                      <a:pt x="5336" y="273"/>
                      <a:pt x="5336" y="177"/>
                    </a:cubicBezTo>
                    <a:cubicBezTo>
                      <a:pt x="5336" y="80"/>
                      <a:pt x="5292" y="0"/>
                      <a:pt x="523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78"/>
              <p:cNvSpPr/>
              <p:nvPr/>
            </p:nvSpPr>
            <p:spPr>
              <a:xfrm>
                <a:off x="4570011" y="3137704"/>
                <a:ext cx="95911" cy="15519"/>
              </a:xfrm>
              <a:custGeom>
                <a:rect b="b" l="l" r="r" t="t"/>
                <a:pathLst>
                  <a:path extrusionOk="0" h="355" w="2194">
                    <a:moveTo>
                      <a:pt x="99" y="1"/>
                    </a:moveTo>
                    <a:cubicBezTo>
                      <a:pt x="47" y="1"/>
                      <a:pt x="2" y="80"/>
                      <a:pt x="2" y="177"/>
                    </a:cubicBezTo>
                    <a:cubicBezTo>
                      <a:pt x="0" y="276"/>
                      <a:pt x="44" y="354"/>
                      <a:pt x="99" y="354"/>
                    </a:cubicBezTo>
                    <a:lnTo>
                      <a:pt x="2097" y="354"/>
                    </a:lnTo>
                    <a:cubicBezTo>
                      <a:pt x="2150" y="354"/>
                      <a:pt x="2194" y="275"/>
                      <a:pt x="2194" y="177"/>
                    </a:cubicBezTo>
                    <a:cubicBezTo>
                      <a:pt x="2194" y="80"/>
                      <a:pt x="2150" y="1"/>
                      <a:pt x="209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78"/>
              <p:cNvSpPr/>
              <p:nvPr/>
            </p:nvSpPr>
            <p:spPr>
              <a:xfrm>
                <a:off x="4390867" y="3137704"/>
                <a:ext cx="166073" cy="15519"/>
              </a:xfrm>
              <a:custGeom>
                <a:rect b="b" l="l" r="r" t="t"/>
                <a:pathLst>
                  <a:path extrusionOk="0" h="355" w="3799">
                    <a:moveTo>
                      <a:pt x="98" y="1"/>
                    </a:moveTo>
                    <a:cubicBezTo>
                      <a:pt x="45" y="1"/>
                      <a:pt x="0" y="80"/>
                      <a:pt x="0" y="177"/>
                    </a:cubicBezTo>
                    <a:cubicBezTo>
                      <a:pt x="2" y="276"/>
                      <a:pt x="44" y="354"/>
                      <a:pt x="98" y="354"/>
                    </a:cubicBezTo>
                    <a:lnTo>
                      <a:pt x="3701" y="354"/>
                    </a:lnTo>
                    <a:cubicBezTo>
                      <a:pt x="3753" y="354"/>
                      <a:pt x="3799" y="275"/>
                      <a:pt x="3799" y="177"/>
                    </a:cubicBezTo>
                    <a:cubicBezTo>
                      <a:pt x="3799" y="80"/>
                      <a:pt x="3753" y="1"/>
                      <a:pt x="370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78"/>
              <p:cNvSpPr/>
              <p:nvPr/>
            </p:nvSpPr>
            <p:spPr>
              <a:xfrm>
                <a:off x="4293427" y="3137704"/>
                <a:ext cx="84982" cy="15519"/>
              </a:xfrm>
              <a:custGeom>
                <a:rect b="b" l="l" r="r" t="t"/>
                <a:pathLst>
                  <a:path extrusionOk="0" h="355" w="1944">
                    <a:moveTo>
                      <a:pt x="98" y="1"/>
                    </a:moveTo>
                    <a:cubicBezTo>
                      <a:pt x="46" y="1"/>
                      <a:pt x="0" y="80"/>
                      <a:pt x="0" y="177"/>
                    </a:cubicBezTo>
                    <a:cubicBezTo>
                      <a:pt x="0" y="276"/>
                      <a:pt x="46" y="354"/>
                      <a:pt x="98" y="354"/>
                    </a:cubicBezTo>
                    <a:lnTo>
                      <a:pt x="1846" y="354"/>
                    </a:lnTo>
                    <a:cubicBezTo>
                      <a:pt x="1900" y="354"/>
                      <a:pt x="1943" y="275"/>
                      <a:pt x="1943" y="177"/>
                    </a:cubicBezTo>
                    <a:cubicBezTo>
                      <a:pt x="1943" y="80"/>
                      <a:pt x="1900" y="1"/>
                      <a:pt x="184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78"/>
              <p:cNvSpPr/>
              <p:nvPr/>
            </p:nvSpPr>
            <p:spPr>
              <a:xfrm>
                <a:off x="4432746" y="3224697"/>
                <a:ext cx="123320" cy="112085"/>
              </a:xfrm>
              <a:custGeom>
                <a:rect b="b" l="l" r="r" t="t"/>
                <a:pathLst>
                  <a:path extrusionOk="0" h="2564" w="2821">
                    <a:moveTo>
                      <a:pt x="1410" y="0"/>
                    </a:moveTo>
                    <a:cubicBezTo>
                      <a:pt x="1319" y="0"/>
                      <a:pt x="1229" y="47"/>
                      <a:pt x="1183" y="140"/>
                    </a:cubicBezTo>
                    <a:lnTo>
                      <a:pt x="967" y="579"/>
                    </a:lnTo>
                    <a:cubicBezTo>
                      <a:pt x="929" y="654"/>
                      <a:pt x="858" y="705"/>
                      <a:pt x="774" y="717"/>
                    </a:cubicBezTo>
                    <a:lnTo>
                      <a:pt x="291" y="788"/>
                    </a:lnTo>
                    <a:cubicBezTo>
                      <a:pt x="84" y="818"/>
                      <a:pt x="1" y="1072"/>
                      <a:pt x="151" y="1219"/>
                    </a:cubicBezTo>
                    <a:lnTo>
                      <a:pt x="502" y="1560"/>
                    </a:lnTo>
                    <a:cubicBezTo>
                      <a:pt x="561" y="1618"/>
                      <a:pt x="588" y="1703"/>
                      <a:pt x="574" y="1785"/>
                    </a:cubicBezTo>
                    <a:lnTo>
                      <a:pt x="490" y="2267"/>
                    </a:lnTo>
                    <a:cubicBezTo>
                      <a:pt x="462" y="2431"/>
                      <a:pt x="593" y="2564"/>
                      <a:pt x="741" y="2564"/>
                    </a:cubicBezTo>
                    <a:cubicBezTo>
                      <a:pt x="779" y="2564"/>
                      <a:pt x="819" y="2555"/>
                      <a:pt x="858" y="2534"/>
                    </a:cubicBezTo>
                    <a:lnTo>
                      <a:pt x="1292" y="2307"/>
                    </a:lnTo>
                    <a:cubicBezTo>
                      <a:pt x="1328" y="2287"/>
                      <a:pt x="1368" y="2277"/>
                      <a:pt x="1409" y="2277"/>
                    </a:cubicBezTo>
                    <a:cubicBezTo>
                      <a:pt x="1449" y="2277"/>
                      <a:pt x="1491" y="2287"/>
                      <a:pt x="1530" y="2307"/>
                    </a:cubicBezTo>
                    <a:lnTo>
                      <a:pt x="1962" y="2534"/>
                    </a:lnTo>
                    <a:cubicBezTo>
                      <a:pt x="2001" y="2555"/>
                      <a:pt x="2041" y="2564"/>
                      <a:pt x="2080" y="2564"/>
                    </a:cubicBezTo>
                    <a:cubicBezTo>
                      <a:pt x="2228" y="2564"/>
                      <a:pt x="2358" y="2431"/>
                      <a:pt x="2330" y="2267"/>
                    </a:cubicBezTo>
                    <a:lnTo>
                      <a:pt x="2248" y="1785"/>
                    </a:lnTo>
                    <a:cubicBezTo>
                      <a:pt x="2234" y="1701"/>
                      <a:pt x="2259" y="1618"/>
                      <a:pt x="2320" y="1560"/>
                    </a:cubicBezTo>
                    <a:lnTo>
                      <a:pt x="2669" y="1219"/>
                    </a:lnTo>
                    <a:cubicBezTo>
                      <a:pt x="2821" y="1072"/>
                      <a:pt x="2737" y="818"/>
                      <a:pt x="2531" y="788"/>
                    </a:cubicBezTo>
                    <a:lnTo>
                      <a:pt x="2046" y="717"/>
                    </a:lnTo>
                    <a:cubicBezTo>
                      <a:pt x="1964" y="706"/>
                      <a:pt x="1893" y="654"/>
                      <a:pt x="1855" y="579"/>
                    </a:cubicBezTo>
                    <a:lnTo>
                      <a:pt x="1638" y="140"/>
                    </a:lnTo>
                    <a:cubicBezTo>
                      <a:pt x="1591" y="47"/>
                      <a:pt x="1500" y="0"/>
                      <a:pt x="141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78"/>
              <p:cNvSpPr/>
              <p:nvPr/>
            </p:nvSpPr>
            <p:spPr>
              <a:xfrm>
                <a:off x="4042766" y="2961871"/>
                <a:ext cx="694194" cy="67627"/>
              </a:xfrm>
              <a:custGeom>
                <a:rect b="b" l="l" r="r" t="t"/>
                <a:pathLst>
                  <a:path extrusionOk="0" h="1547" w="15880">
                    <a:moveTo>
                      <a:pt x="0" y="1"/>
                    </a:moveTo>
                    <a:lnTo>
                      <a:pt x="0" y="1546"/>
                    </a:lnTo>
                    <a:lnTo>
                      <a:pt x="15879" y="1546"/>
                    </a:lnTo>
                    <a:lnTo>
                      <a:pt x="15879" y="1"/>
                    </a:lnTo>
                    <a:close/>
                  </a:path>
                </a:pathLst>
              </a:custGeom>
              <a:gradFill>
                <a:gsLst>
                  <a:gs pos="0">
                    <a:srgbClr val="FFFFFF">
                      <a:alpha val="64313"/>
                    </a:srgbClr>
                  </a:gs>
                  <a:gs pos="100000">
                    <a:srgbClr val="F48CE6">
                      <a:alpha val="64313"/>
                    </a:srgbClr>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50" name="Shape 250"/>
        <p:cNvGrpSpPr/>
        <p:nvPr/>
      </p:nvGrpSpPr>
      <p:grpSpPr>
        <a:xfrm>
          <a:off x="0" y="0"/>
          <a:ext cx="0" cy="0"/>
          <a:chOff x="0" y="0"/>
          <a:chExt cx="0" cy="0"/>
        </a:xfrm>
      </p:grpSpPr>
      <p:sp>
        <p:nvSpPr>
          <p:cNvPr id="251" name="Google Shape;251;p79"/>
          <p:cNvSpPr txBox="1"/>
          <p:nvPr>
            <p:ph hasCustomPrompt="1" type="title"/>
          </p:nvPr>
        </p:nvSpPr>
        <p:spPr>
          <a:xfrm rot="469">
            <a:off x="1272175" y="1544150"/>
            <a:ext cx="6599400" cy="156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9600"/>
              <a:buNone/>
              <a:defRPr sz="10000">
                <a:solidFill>
                  <a:schemeClr val="accent2"/>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252" name="Google Shape;252;p79"/>
          <p:cNvSpPr txBox="1"/>
          <p:nvPr>
            <p:ph idx="1" type="subTitle"/>
          </p:nvPr>
        </p:nvSpPr>
        <p:spPr>
          <a:xfrm>
            <a:off x="2458225" y="3159400"/>
            <a:ext cx="4227300" cy="440400"/>
          </a:xfrm>
          <a:prstGeom prst="rect">
            <a:avLst/>
          </a:prstGeom>
          <a:solidFill>
            <a:schemeClr val="lt1"/>
          </a:solidFill>
          <a:ln>
            <a:noFill/>
          </a:ln>
          <a:effectLst>
            <a:outerShdw rotWithShape="0" algn="bl" dir="7800000" dist="76200">
              <a:schemeClr val="accent1"/>
            </a:outerShdw>
          </a:effectLst>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253" name="Google Shape;253;p79"/>
          <p:cNvGrpSpPr/>
          <p:nvPr/>
        </p:nvGrpSpPr>
        <p:grpSpPr>
          <a:xfrm>
            <a:off x="-1" y="4653035"/>
            <a:ext cx="9144000" cy="492316"/>
            <a:chOff x="-1" y="4653035"/>
            <a:chExt cx="9144000" cy="492316"/>
          </a:xfrm>
        </p:grpSpPr>
        <p:sp>
          <p:nvSpPr>
            <p:cNvPr id="254" name="Google Shape;254;p79"/>
            <p:cNvSpPr/>
            <p:nvPr/>
          </p:nvSpPr>
          <p:spPr>
            <a:xfrm>
              <a:off x="-1" y="4852851"/>
              <a:ext cx="9144000" cy="292500"/>
            </a:xfrm>
            <a:prstGeom prst="rect">
              <a:avLst/>
            </a:prstGeom>
            <a:gradFill>
              <a:gsLst>
                <a:gs pos="0">
                  <a:schemeClr val="accent1"/>
                </a:gs>
                <a:gs pos="50000">
                  <a:schemeClr val="accent2"/>
                </a:gs>
                <a:gs pos="100000">
                  <a:schemeClr val="l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5" name="Google Shape;255;p79"/>
            <p:cNvGrpSpPr/>
            <p:nvPr/>
          </p:nvGrpSpPr>
          <p:grpSpPr>
            <a:xfrm>
              <a:off x="2046939" y="4653035"/>
              <a:ext cx="411293" cy="371712"/>
              <a:chOff x="4822289" y="4210685"/>
              <a:chExt cx="411293" cy="371712"/>
            </a:xfrm>
          </p:grpSpPr>
          <p:sp>
            <p:nvSpPr>
              <p:cNvPr id="256" name="Google Shape;256;p79"/>
              <p:cNvSpPr/>
              <p:nvPr/>
            </p:nvSpPr>
            <p:spPr>
              <a:xfrm>
                <a:off x="4843207" y="4226775"/>
                <a:ext cx="390375" cy="355622"/>
              </a:xfrm>
              <a:custGeom>
                <a:rect b="b" l="l" r="r" t="t"/>
                <a:pathLst>
                  <a:path extrusionOk="0" h="8135" w="8930">
                    <a:moveTo>
                      <a:pt x="4465" y="0"/>
                    </a:moveTo>
                    <a:cubicBezTo>
                      <a:pt x="3424" y="0"/>
                      <a:pt x="2383" y="397"/>
                      <a:pt x="1588" y="1191"/>
                    </a:cubicBezTo>
                    <a:cubicBezTo>
                      <a:pt x="0" y="2779"/>
                      <a:pt x="0" y="5355"/>
                      <a:pt x="1588" y="6943"/>
                    </a:cubicBezTo>
                    <a:cubicBezTo>
                      <a:pt x="2383" y="7737"/>
                      <a:pt x="3424" y="8135"/>
                      <a:pt x="4465" y="8135"/>
                    </a:cubicBezTo>
                    <a:cubicBezTo>
                      <a:pt x="5506" y="8135"/>
                      <a:pt x="6547" y="7737"/>
                      <a:pt x="7341" y="6943"/>
                    </a:cubicBezTo>
                    <a:cubicBezTo>
                      <a:pt x="8929" y="5355"/>
                      <a:pt x="8929" y="2779"/>
                      <a:pt x="7341" y="1191"/>
                    </a:cubicBezTo>
                    <a:cubicBezTo>
                      <a:pt x="6547" y="397"/>
                      <a:pt x="5506" y="0"/>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79"/>
              <p:cNvSpPr/>
              <p:nvPr/>
            </p:nvSpPr>
            <p:spPr>
              <a:xfrm>
                <a:off x="4822289" y="4210685"/>
                <a:ext cx="390375" cy="355622"/>
              </a:xfrm>
              <a:custGeom>
                <a:rect b="b" l="l" r="r" t="t"/>
                <a:pathLst>
                  <a:path extrusionOk="0" h="8135" w="8930">
                    <a:moveTo>
                      <a:pt x="4465" y="0"/>
                    </a:moveTo>
                    <a:cubicBezTo>
                      <a:pt x="3424" y="0"/>
                      <a:pt x="2383" y="397"/>
                      <a:pt x="1588" y="1191"/>
                    </a:cubicBezTo>
                    <a:cubicBezTo>
                      <a:pt x="0" y="2779"/>
                      <a:pt x="0" y="5355"/>
                      <a:pt x="1588" y="6943"/>
                    </a:cubicBezTo>
                    <a:cubicBezTo>
                      <a:pt x="2383" y="7737"/>
                      <a:pt x="3424" y="8135"/>
                      <a:pt x="4465" y="8135"/>
                    </a:cubicBezTo>
                    <a:cubicBezTo>
                      <a:pt x="5506" y="8135"/>
                      <a:pt x="6547" y="7737"/>
                      <a:pt x="7341" y="6943"/>
                    </a:cubicBezTo>
                    <a:cubicBezTo>
                      <a:pt x="8929" y="5355"/>
                      <a:pt x="8929" y="2779"/>
                      <a:pt x="7341" y="1191"/>
                    </a:cubicBezTo>
                    <a:cubicBezTo>
                      <a:pt x="6547" y="397"/>
                      <a:pt x="5506" y="0"/>
                      <a:pt x="446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79"/>
              <p:cNvSpPr/>
              <p:nvPr/>
            </p:nvSpPr>
            <p:spPr>
              <a:xfrm>
                <a:off x="4955445" y="4272017"/>
                <a:ext cx="132019" cy="132019"/>
              </a:xfrm>
              <a:custGeom>
                <a:rect b="b" l="l" r="r" t="t"/>
                <a:pathLst>
                  <a:path extrusionOk="0" h="3020" w="3020">
                    <a:moveTo>
                      <a:pt x="1511" y="0"/>
                    </a:moveTo>
                    <a:cubicBezTo>
                      <a:pt x="678" y="0"/>
                      <a:pt x="0" y="675"/>
                      <a:pt x="0" y="1509"/>
                    </a:cubicBezTo>
                    <a:cubicBezTo>
                      <a:pt x="0" y="2342"/>
                      <a:pt x="678" y="3020"/>
                      <a:pt x="1511" y="3020"/>
                    </a:cubicBezTo>
                    <a:cubicBezTo>
                      <a:pt x="2342" y="3020"/>
                      <a:pt x="3020" y="2344"/>
                      <a:pt x="3020" y="1509"/>
                    </a:cubicBezTo>
                    <a:cubicBezTo>
                      <a:pt x="3020" y="675"/>
                      <a:pt x="2342" y="0"/>
                      <a:pt x="15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79"/>
              <p:cNvSpPr/>
              <p:nvPr/>
            </p:nvSpPr>
            <p:spPr>
              <a:xfrm>
                <a:off x="4910681" y="4421566"/>
                <a:ext cx="216608" cy="151560"/>
              </a:xfrm>
              <a:custGeom>
                <a:rect b="b" l="l" r="r" t="t"/>
                <a:pathLst>
                  <a:path extrusionOk="0" h="3467" w="4955">
                    <a:moveTo>
                      <a:pt x="2478" y="0"/>
                    </a:moveTo>
                    <a:cubicBezTo>
                      <a:pt x="1109" y="0"/>
                      <a:pt x="1" y="1107"/>
                      <a:pt x="1" y="2476"/>
                    </a:cubicBezTo>
                    <a:cubicBezTo>
                      <a:pt x="1" y="2476"/>
                      <a:pt x="1046" y="3467"/>
                      <a:pt x="2396" y="3467"/>
                    </a:cubicBezTo>
                    <a:cubicBezTo>
                      <a:pt x="2412" y="3467"/>
                      <a:pt x="2428" y="3467"/>
                      <a:pt x="2444" y="3466"/>
                    </a:cubicBezTo>
                    <a:cubicBezTo>
                      <a:pt x="3817" y="3441"/>
                      <a:pt x="4954" y="2476"/>
                      <a:pt x="4954" y="2476"/>
                    </a:cubicBezTo>
                    <a:cubicBezTo>
                      <a:pt x="4954" y="1107"/>
                      <a:pt x="3846"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0" name="Google Shape;260;p79"/>
            <p:cNvGrpSpPr/>
            <p:nvPr/>
          </p:nvGrpSpPr>
          <p:grpSpPr>
            <a:xfrm>
              <a:off x="1705226" y="4852861"/>
              <a:ext cx="426877" cy="228498"/>
              <a:chOff x="1812651" y="3300236"/>
              <a:chExt cx="426877" cy="228498"/>
            </a:xfrm>
          </p:grpSpPr>
          <p:sp>
            <p:nvSpPr>
              <p:cNvPr id="261" name="Google Shape;261;p79"/>
              <p:cNvSpPr/>
              <p:nvPr/>
            </p:nvSpPr>
            <p:spPr>
              <a:xfrm>
                <a:off x="1812651" y="3300236"/>
                <a:ext cx="426877" cy="228498"/>
              </a:xfrm>
              <a:custGeom>
                <a:rect b="b" l="l" r="r" t="t"/>
                <a:pathLst>
                  <a:path extrusionOk="0" h="5227" w="9765">
                    <a:moveTo>
                      <a:pt x="0" y="0"/>
                    </a:moveTo>
                    <a:lnTo>
                      <a:pt x="0" y="5227"/>
                    </a:lnTo>
                    <a:lnTo>
                      <a:pt x="9765" y="5227"/>
                    </a:lnTo>
                    <a:lnTo>
                      <a:pt x="9765"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79"/>
              <p:cNvSpPr/>
              <p:nvPr/>
            </p:nvSpPr>
            <p:spPr>
              <a:xfrm>
                <a:off x="1843426" y="3356934"/>
                <a:ext cx="359206" cy="9180"/>
              </a:xfrm>
              <a:custGeom>
                <a:rect b="b" l="l" r="r" t="t"/>
                <a:pathLst>
                  <a:path extrusionOk="0" h="210" w="8217">
                    <a:moveTo>
                      <a:pt x="0" y="0"/>
                    </a:moveTo>
                    <a:lnTo>
                      <a:pt x="0" y="209"/>
                    </a:lnTo>
                    <a:lnTo>
                      <a:pt x="8217" y="209"/>
                    </a:lnTo>
                    <a:lnTo>
                      <a:pt x="8217"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79"/>
              <p:cNvSpPr/>
              <p:nvPr/>
            </p:nvSpPr>
            <p:spPr>
              <a:xfrm>
                <a:off x="1843426" y="3403884"/>
                <a:ext cx="359206" cy="9224"/>
              </a:xfrm>
              <a:custGeom>
                <a:rect b="b" l="l" r="r" t="t"/>
                <a:pathLst>
                  <a:path extrusionOk="0" h="211" w="8217">
                    <a:moveTo>
                      <a:pt x="0" y="1"/>
                    </a:moveTo>
                    <a:lnTo>
                      <a:pt x="0" y="210"/>
                    </a:lnTo>
                    <a:lnTo>
                      <a:pt x="8217" y="210"/>
                    </a:lnTo>
                    <a:lnTo>
                      <a:pt x="8217"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79"/>
              <p:cNvSpPr/>
              <p:nvPr/>
            </p:nvSpPr>
            <p:spPr>
              <a:xfrm>
                <a:off x="1843426" y="3451009"/>
                <a:ext cx="201395" cy="9136"/>
              </a:xfrm>
              <a:custGeom>
                <a:rect b="b" l="l" r="r" t="t"/>
                <a:pathLst>
                  <a:path extrusionOk="0" h="209" w="4607">
                    <a:moveTo>
                      <a:pt x="0" y="0"/>
                    </a:moveTo>
                    <a:lnTo>
                      <a:pt x="0" y="208"/>
                    </a:lnTo>
                    <a:lnTo>
                      <a:pt x="4606" y="208"/>
                    </a:lnTo>
                    <a:lnTo>
                      <a:pt x="4606"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65" name="Google Shape;265;p79"/>
          <p:cNvGrpSpPr/>
          <p:nvPr/>
        </p:nvGrpSpPr>
        <p:grpSpPr>
          <a:xfrm>
            <a:off x="-1" y="-2101"/>
            <a:ext cx="9144000" cy="541589"/>
            <a:chOff x="-1" y="-2101"/>
            <a:chExt cx="9144000" cy="541589"/>
          </a:xfrm>
        </p:grpSpPr>
        <p:sp>
          <p:nvSpPr>
            <p:cNvPr id="266" name="Google Shape;266;p79"/>
            <p:cNvSpPr/>
            <p:nvPr/>
          </p:nvSpPr>
          <p:spPr>
            <a:xfrm>
              <a:off x="-1" y="-2101"/>
              <a:ext cx="9144000" cy="292500"/>
            </a:xfrm>
            <a:prstGeom prst="rect">
              <a:avLst/>
            </a:prstGeom>
            <a:gradFill>
              <a:gsLst>
                <a:gs pos="0">
                  <a:schemeClr val="accent2"/>
                </a:gs>
                <a:gs pos="50000">
                  <a:schemeClr val="lt2"/>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7" name="Google Shape;267;p79"/>
            <p:cNvGrpSpPr/>
            <p:nvPr/>
          </p:nvGrpSpPr>
          <p:grpSpPr>
            <a:xfrm>
              <a:off x="6127587" y="173417"/>
              <a:ext cx="405042" cy="366071"/>
              <a:chOff x="4895337" y="3503117"/>
              <a:chExt cx="405042" cy="366071"/>
            </a:xfrm>
          </p:grpSpPr>
          <p:sp>
            <p:nvSpPr>
              <p:cNvPr id="268" name="Google Shape;268;p79"/>
              <p:cNvSpPr/>
              <p:nvPr/>
            </p:nvSpPr>
            <p:spPr>
              <a:xfrm>
                <a:off x="4916255" y="3519206"/>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79"/>
              <p:cNvSpPr/>
              <p:nvPr/>
            </p:nvSpPr>
            <p:spPr>
              <a:xfrm>
                <a:off x="4895337" y="3503117"/>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79"/>
              <p:cNvSpPr/>
              <p:nvPr/>
            </p:nvSpPr>
            <p:spPr>
              <a:xfrm>
                <a:off x="4999946" y="3593432"/>
                <a:ext cx="180237" cy="180849"/>
              </a:xfrm>
              <a:custGeom>
                <a:rect b="b" l="l" r="r" t="t"/>
                <a:pathLst>
                  <a:path extrusionOk="0" h="4137" w="4123">
                    <a:moveTo>
                      <a:pt x="2062" y="1"/>
                    </a:moveTo>
                    <a:cubicBezTo>
                      <a:pt x="1996" y="1"/>
                      <a:pt x="1931" y="26"/>
                      <a:pt x="1880" y="74"/>
                    </a:cubicBezTo>
                    <a:cubicBezTo>
                      <a:pt x="1630" y="307"/>
                      <a:pt x="1116" y="661"/>
                      <a:pt x="268" y="675"/>
                    </a:cubicBezTo>
                    <a:cubicBezTo>
                      <a:pt x="121" y="677"/>
                      <a:pt x="1" y="795"/>
                      <a:pt x="2" y="944"/>
                    </a:cubicBezTo>
                    <a:cubicBezTo>
                      <a:pt x="9" y="1637"/>
                      <a:pt x="203" y="3448"/>
                      <a:pt x="1965" y="4120"/>
                    </a:cubicBezTo>
                    <a:cubicBezTo>
                      <a:pt x="1996" y="4133"/>
                      <a:pt x="2028" y="4137"/>
                      <a:pt x="2062" y="4137"/>
                    </a:cubicBezTo>
                    <a:cubicBezTo>
                      <a:pt x="2078" y="4137"/>
                      <a:pt x="2095" y="4135"/>
                      <a:pt x="2112" y="4133"/>
                    </a:cubicBezTo>
                    <a:cubicBezTo>
                      <a:pt x="2127" y="4128"/>
                      <a:pt x="2143" y="4126"/>
                      <a:pt x="2159" y="4119"/>
                    </a:cubicBezTo>
                    <a:cubicBezTo>
                      <a:pt x="2381" y="4034"/>
                      <a:pt x="2574" y="3932"/>
                      <a:pt x="2750" y="3817"/>
                    </a:cubicBezTo>
                    <a:cubicBezTo>
                      <a:pt x="2966" y="3674"/>
                      <a:pt x="3150" y="3508"/>
                      <a:pt x="3304" y="3331"/>
                    </a:cubicBezTo>
                    <a:cubicBezTo>
                      <a:pt x="3334" y="3295"/>
                      <a:pt x="3365" y="3260"/>
                      <a:pt x="3393" y="3223"/>
                    </a:cubicBezTo>
                    <a:cubicBezTo>
                      <a:pt x="3564" y="3006"/>
                      <a:pt x="3697" y="2771"/>
                      <a:pt x="3798" y="2538"/>
                    </a:cubicBezTo>
                    <a:cubicBezTo>
                      <a:pt x="3832" y="2460"/>
                      <a:pt x="3861" y="2382"/>
                      <a:pt x="3888" y="2304"/>
                    </a:cubicBezTo>
                    <a:cubicBezTo>
                      <a:pt x="3955" y="2110"/>
                      <a:pt x="4004" y="1921"/>
                      <a:pt x="4038" y="1743"/>
                    </a:cubicBezTo>
                    <a:cubicBezTo>
                      <a:pt x="4100" y="1420"/>
                      <a:pt x="4117" y="1138"/>
                      <a:pt x="4119" y="944"/>
                    </a:cubicBezTo>
                    <a:cubicBezTo>
                      <a:pt x="4123" y="794"/>
                      <a:pt x="4004" y="675"/>
                      <a:pt x="3856" y="672"/>
                    </a:cubicBezTo>
                    <a:cubicBezTo>
                      <a:pt x="3749" y="671"/>
                      <a:pt x="3649" y="664"/>
                      <a:pt x="3553" y="654"/>
                    </a:cubicBezTo>
                    <a:cubicBezTo>
                      <a:pt x="3458" y="643"/>
                      <a:pt x="3368" y="627"/>
                      <a:pt x="3281" y="607"/>
                    </a:cubicBezTo>
                    <a:cubicBezTo>
                      <a:pt x="3153" y="579"/>
                      <a:pt x="3035" y="542"/>
                      <a:pt x="2928" y="500"/>
                    </a:cubicBezTo>
                    <a:cubicBezTo>
                      <a:pt x="2608" y="374"/>
                      <a:pt x="2383" y="204"/>
                      <a:pt x="2243" y="74"/>
                    </a:cubicBezTo>
                    <a:cubicBezTo>
                      <a:pt x="2232" y="61"/>
                      <a:pt x="2218" y="50"/>
                      <a:pt x="2204" y="42"/>
                    </a:cubicBezTo>
                    <a:cubicBezTo>
                      <a:pt x="2174" y="25"/>
                      <a:pt x="2143" y="12"/>
                      <a:pt x="2112" y="6"/>
                    </a:cubicBezTo>
                    <a:cubicBezTo>
                      <a:pt x="2095" y="3"/>
                      <a:pt x="2079"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1" name="Google Shape;271;p79"/>
            <p:cNvGrpSpPr/>
            <p:nvPr/>
          </p:nvGrpSpPr>
          <p:grpSpPr>
            <a:xfrm>
              <a:off x="6167874" y="14034"/>
              <a:ext cx="921949" cy="260235"/>
              <a:chOff x="4911074" y="2790346"/>
              <a:chExt cx="921949" cy="260235"/>
            </a:xfrm>
          </p:grpSpPr>
          <p:sp>
            <p:nvSpPr>
              <p:cNvPr id="272" name="Google Shape;272;p79"/>
              <p:cNvSpPr/>
              <p:nvPr/>
            </p:nvSpPr>
            <p:spPr>
              <a:xfrm>
                <a:off x="4911074" y="2790346"/>
                <a:ext cx="921949" cy="260235"/>
              </a:xfrm>
              <a:custGeom>
                <a:rect b="b" l="l" r="r" t="t"/>
                <a:pathLst>
                  <a:path extrusionOk="0" h="5953" w="21090">
                    <a:moveTo>
                      <a:pt x="2398" y="1"/>
                    </a:moveTo>
                    <a:cubicBezTo>
                      <a:pt x="1073" y="1"/>
                      <a:pt x="2" y="1074"/>
                      <a:pt x="0" y="2398"/>
                    </a:cubicBezTo>
                    <a:cubicBezTo>
                      <a:pt x="0" y="3723"/>
                      <a:pt x="1073" y="4795"/>
                      <a:pt x="2398" y="4795"/>
                    </a:cubicBezTo>
                    <a:lnTo>
                      <a:pt x="15178" y="4795"/>
                    </a:lnTo>
                    <a:lnTo>
                      <a:pt x="16336" y="5953"/>
                    </a:lnTo>
                    <a:lnTo>
                      <a:pt x="17494" y="4795"/>
                    </a:lnTo>
                    <a:lnTo>
                      <a:pt x="18692" y="4795"/>
                    </a:lnTo>
                    <a:cubicBezTo>
                      <a:pt x="20016" y="4795"/>
                      <a:pt x="21089" y="3723"/>
                      <a:pt x="21089" y="2398"/>
                    </a:cubicBezTo>
                    <a:cubicBezTo>
                      <a:pt x="21089" y="1074"/>
                      <a:pt x="20016"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79"/>
              <p:cNvSpPr/>
              <p:nvPr/>
            </p:nvSpPr>
            <p:spPr>
              <a:xfrm>
                <a:off x="5043836" y="2887656"/>
                <a:ext cx="660228" cy="23519"/>
              </a:xfrm>
              <a:custGeom>
                <a:rect b="b" l="l" r="r" t="t"/>
                <a:pathLst>
                  <a:path extrusionOk="0" h="538" w="15103">
                    <a:moveTo>
                      <a:pt x="269" y="0"/>
                    </a:moveTo>
                    <a:cubicBezTo>
                      <a:pt x="121" y="0"/>
                      <a:pt x="1" y="121"/>
                      <a:pt x="1" y="269"/>
                    </a:cubicBezTo>
                    <a:cubicBezTo>
                      <a:pt x="1" y="418"/>
                      <a:pt x="121" y="538"/>
                      <a:pt x="269" y="538"/>
                    </a:cubicBezTo>
                    <a:lnTo>
                      <a:pt x="14834" y="538"/>
                    </a:lnTo>
                    <a:cubicBezTo>
                      <a:pt x="14982" y="538"/>
                      <a:pt x="15102" y="418"/>
                      <a:pt x="15102" y="269"/>
                    </a:cubicBezTo>
                    <a:cubicBezTo>
                      <a:pt x="15102" y="121"/>
                      <a:pt x="14982" y="0"/>
                      <a:pt x="14834"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1_2">
    <p:spTree>
      <p:nvGrpSpPr>
        <p:cNvPr id="274" name="Shape 274"/>
        <p:cNvGrpSpPr/>
        <p:nvPr/>
      </p:nvGrpSpPr>
      <p:grpSpPr>
        <a:xfrm>
          <a:off x="0" y="0"/>
          <a:ext cx="0" cy="0"/>
          <a:chOff x="0" y="0"/>
          <a:chExt cx="0" cy="0"/>
        </a:xfrm>
      </p:grpSpPr>
      <p:sp>
        <p:nvSpPr>
          <p:cNvPr id="275" name="Google Shape;275;p80"/>
          <p:cNvSpPr txBox="1"/>
          <p:nvPr>
            <p:ph idx="1" type="subTitle"/>
          </p:nvPr>
        </p:nvSpPr>
        <p:spPr>
          <a:xfrm>
            <a:off x="1926625" y="3969025"/>
            <a:ext cx="5226900" cy="634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6" name="Google Shape;276;p80"/>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277" name="Google Shape;277;p80"/>
          <p:cNvGrpSpPr/>
          <p:nvPr/>
        </p:nvGrpSpPr>
        <p:grpSpPr>
          <a:xfrm>
            <a:off x="-1" y="4516623"/>
            <a:ext cx="9144000" cy="628728"/>
            <a:chOff x="-1" y="4516623"/>
            <a:chExt cx="9144000" cy="628728"/>
          </a:xfrm>
        </p:grpSpPr>
        <p:sp>
          <p:nvSpPr>
            <p:cNvPr id="278" name="Google Shape;278;p80"/>
            <p:cNvSpPr/>
            <p:nvPr/>
          </p:nvSpPr>
          <p:spPr>
            <a:xfrm>
              <a:off x="-1" y="4852851"/>
              <a:ext cx="9144000" cy="292500"/>
            </a:xfrm>
            <a:prstGeom prst="rect">
              <a:avLst/>
            </a:prstGeom>
            <a:gradFill>
              <a:gsLst>
                <a:gs pos="0">
                  <a:schemeClr val="lt2"/>
                </a:gs>
                <a:gs pos="50000">
                  <a:schemeClr val="accent2"/>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9" name="Google Shape;279;p80"/>
            <p:cNvGrpSpPr/>
            <p:nvPr/>
          </p:nvGrpSpPr>
          <p:grpSpPr>
            <a:xfrm>
              <a:off x="7153528" y="4516623"/>
              <a:ext cx="537892" cy="533106"/>
              <a:chOff x="5754378" y="3518898"/>
              <a:chExt cx="537892" cy="533106"/>
            </a:xfrm>
          </p:grpSpPr>
          <p:sp>
            <p:nvSpPr>
              <p:cNvPr id="280" name="Google Shape;280;p80"/>
              <p:cNvSpPr/>
              <p:nvPr/>
            </p:nvSpPr>
            <p:spPr>
              <a:xfrm>
                <a:off x="5775296" y="3534987"/>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80"/>
              <p:cNvSpPr/>
              <p:nvPr/>
            </p:nvSpPr>
            <p:spPr>
              <a:xfrm>
                <a:off x="5754378" y="3518898"/>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80"/>
              <p:cNvSpPr/>
              <p:nvPr/>
            </p:nvSpPr>
            <p:spPr>
              <a:xfrm>
                <a:off x="5903795" y="3670370"/>
                <a:ext cx="237241" cy="202051"/>
              </a:xfrm>
              <a:custGeom>
                <a:rect b="b" l="l" r="r" t="t"/>
                <a:pathLst>
                  <a:path extrusionOk="0" h="4622" w="5427">
                    <a:moveTo>
                      <a:pt x="4414" y="1"/>
                    </a:moveTo>
                    <a:cubicBezTo>
                      <a:pt x="4375" y="1"/>
                      <a:pt x="4336" y="16"/>
                      <a:pt x="4305" y="46"/>
                    </a:cubicBezTo>
                    <a:lnTo>
                      <a:pt x="1903" y="2448"/>
                    </a:lnTo>
                    <a:cubicBezTo>
                      <a:pt x="1872" y="2479"/>
                      <a:pt x="1833" y="2494"/>
                      <a:pt x="1794" y="2494"/>
                    </a:cubicBezTo>
                    <a:cubicBezTo>
                      <a:pt x="1754" y="2494"/>
                      <a:pt x="1714" y="2478"/>
                      <a:pt x="1684" y="2448"/>
                    </a:cubicBezTo>
                    <a:lnTo>
                      <a:pt x="1129" y="1885"/>
                    </a:lnTo>
                    <a:cubicBezTo>
                      <a:pt x="1098" y="1854"/>
                      <a:pt x="1058" y="1838"/>
                      <a:pt x="1018" y="1838"/>
                    </a:cubicBezTo>
                    <a:cubicBezTo>
                      <a:pt x="980" y="1838"/>
                      <a:pt x="941" y="1853"/>
                      <a:pt x="911" y="1882"/>
                    </a:cubicBezTo>
                    <a:lnTo>
                      <a:pt x="63" y="2719"/>
                    </a:lnTo>
                    <a:cubicBezTo>
                      <a:pt x="4" y="2779"/>
                      <a:pt x="1" y="2876"/>
                      <a:pt x="61" y="2937"/>
                    </a:cubicBezTo>
                    <a:lnTo>
                      <a:pt x="1676" y="4577"/>
                    </a:lnTo>
                    <a:cubicBezTo>
                      <a:pt x="1707" y="4607"/>
                      <a:pt x="1746" y="4622"/>
                      <a:pt x="1786" y="4622"/>
                    </a:cubicBezTo>
                    <a:cubicBezTo>
                      <a:pt x="1826" y="4622"/>
                      <a:pt x="1865" y="4607"/>
                      <a:pt x="1896" y="4577"/>
                    </a:cubicBezTo>
                    <a:lnTo>
                      <a:pt x="5366" y="1107"/>
                    </a:lnTo>
                    <a:cubicBezTo>
                      <a:pt x="5427" y="1046"/>
                      <a:pt x="5427" y="949"/>
                      <a:pt x="5366" y="889"/>
                    </a:cubicBezTo>
                    <a:lnTo>
                      <a:pt x="4523" y="46"/>
                    </a:lnTo>
                    <a:cubicBezTo>
                      <a:pt x="4493" y="16"/>
                      <a:pt x="4453" y="1"/>
                      <a:pt x="4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3" name="Google Shape;283;p80"/>
            <p:cNvGrpSpPr/>
            <p:nvPr/>
          </p:nvGrpSpPr>
          <p:grpSpPr>
            <a:xfrm>
              <a:off x="6646593" y="4884833"/>
              <a:ext cx="690959" cy="228542"/>
              <a:chOff x="1868693" y="4307295"/>
              <a:chExt cx="690959" cy="228542"/>
            </a:xfrm>
          </p:grpSpPr>
          <p:sp>
            <p:nvSpPr>
              <p:cNvPr id="284" name="Google Shape;284;p80"/>
              <p:cNvSpPr/>
              <p:nvPr/>
            </p:nvSpPr>
            <p:spPr>
              <a:xfrm>
                <a:off x="1868693" y="4307295"/>
                <a:ext cx="690959" cy="228542"/>
              </a:xfrm>
              <a:custGeom>
                <a:rect b="b" l="l" r="r" t="t"/>
                <a:pathLst>
                  <a:path extrusionOk="0" h="5228" w="15806">
                    <a:moveTo>
                      <a:pt x="1" y="1"/>
                    </a:moveTo>
                    <a:lnTo>
                      <a:pt x="1" y="5228"/>
                    </a:lnTo>
                    <a:lnTo>
                      <a:pt x="15805" y="5228"/>
                    </a:lnTo>
                    <a:lnTo>
                      <a:pt x="1580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80"/>
              <p:cNvSpPr/>
              <p:nvPr/>
            </p:nvSpPr>
            <p:spPr>
              <a:xfrm>
                <a:off x="1918397" y="4363949"/>
                <a:ext cx="581410" cy="9180"/>
              </a:xfrm>
              <a:custGeom>
                <a:rect b="b" l="l" r="r" t="t"/>
                <a:pathLst>
                  <a:path extrusionOk="0" h="210" w="13300">
                    <a:moveTo>
                      <a:pt x="1" y="0"/>
                    </a:moveTo>
                    <a:lnTo>
                      <a:pt x="1" y="210"/>
                    </a:lnTo>
                    <a:lnTo>
                      <a:pt x="13299" y="210"/>
                    </a:lnTo>
                    <a:lnTo>
                      <a:pt x="13299"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80"/>
              <p:cNvSpPr/>
              <p:nvPr/>
            </p:nvSpPr>
            <p:spPr>
              <a:xfrm>
                <a:off x="1918397" y="4410987"/>
                <a:ext cx="581410" cy="9180"/>
              </a:xfrm>
              <a:custGeom>
                <a:rect b="b" l="l" r="r" t="t"/>
                <a:pathLst>
                  <a:path extrusionOk="0" h="210" w="13300">
                    <a:moveTo>
                      <a:pt x="1" y="0"/>
                    </a:moveTo>
                    <a:lnTo>
                      <a:pt x="1" y="210"/>
                    </a:lnTo>
                    <a:lnTo>
                      <a:pt x="13299" y="210"/>
                    </a:lnTo>
                    <a:lnTo>
                      <a:pt x="13299"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80"/>
              <p:cNvSpPr/>
              <p:nvPr/>
            </p:nvSpPr>
            <p:spPr>
              <a:xfrm>
                <a:off x="1918397" y="4458068"/>
                <a:ext cx="326026" cy="9136"/>
              </a:xfrm>
              <a:custGeom>
                <a:rect b="b" l="l" r="r" t="t"/>
                <a:pathLst>
                  <a:path extrusionOk="0" h="209" w="7458">
                    <a:moveTo>
                      <a:pt x="1" y="1"/>
                    </a:moveTo>
                    <a:lnTo>
                      <a:pt x="1" y="209"/>
                    </a:lnTo>
                    <a:lnTo>
                      <a:pt x="7458" y="209"/>
                    </a:lnTo>
                    <a:lnTo>
                      <a:pt x="7458"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8" name="Google Shape;288;p80"/>
            <p:cNvSpPr/>
            <p:nvPr/>
          </p:nvSpPr>
          <p:spPr>
            <a:xfrm>
              <a:off x="7728934" y="4901413"/>
              <a:ext cx="195319" cy="195362"/>
            </a:xfrm>
            <a:custGeom>
              <a:rect b="b" l="l" r="r" t="t"/>
              <a:pathLst>
                <a:path extrusionOk="0" h="4469" w="4468">
                  <a:moveTo>
                    <a:pt x="1741" y="1"/>
                  </a:moveTo>
                  <a:lnTo>
                    <a:pt x="1741" y="1742"/>
                  </a:lnTo>
                  <a:lnTo>
                    <a:pt x="1" y="1742"/>
                  </a:lnTo>
                  <a:lnTo>
                    <a:pt x="1" y="2724"/>
                  </a:lnTo>
                  <a:lnTo>
                    <a:pt x="1741" y="2724"/>
                  </a:lnTo>
                  <a:lnTo>
                    <a:pt x="1741" y="4468"/>
                  </a:lnTo>
                  <a:lnTo>
                    <a:pt x="2724" y="4468"/>
                  </a:lnTo>
                  <a:lnTo>
                    <a:pt x="2724" y="2724"/>
                  </a:lnTo>
                  <a:lnTo>
                    <a:pt x="4468" y="2724"/>
                  </a:lnTo>
                  <a:lnTo>
                    <a:pt x="4468" y="1742"/>
                  </a:lnTo>
                  <a:lnTo>
                    <a:pt x="2724" y="1742"/>
                  </a:lnTo>
                  <a:lnTo>
                    <a:pt x="2724"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SECTION_HEADER_2">
    <p:spTree>
      <p:nvGrpSpPr>
        <p:cNvPr id="289" name="Shape 289"/>
        <p:cNvGrpSpPr/>
        <p:nvPr/>
      </p:nvGrpSpPr>
      <p:grpSpPr>
        <a:xfrm>
          <a:off x="0" y="0"/>
          <a:ext cx="0" cy="0"/>
          <a:chOff x="0" y="0"/>
          <a:chExt cx="0" cy="0"/>
        </a:xfrm>
      </p:grpSpPr>
      <p:sp>
        <p:nvSpPr>
          <p:cNvPr id="290" name="Google Shape;290;p81"/>
          <p:cNvSpPr txBox="1"/>
          <p:nvPr>
            <p:ph type="title"/>
          </p:nvPr>
        </p:nvSpPr>
        <p:spPr>
          <a:xfrm>
            <a:off x="713225" y="539511"/>
            <a:ext cx="1550100" cy="138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6000"/>
              <a:buNone/>
              <a:defRPr sz="7500">
                <a:solidFill>
                  <a:schemeClr val="accen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91" name="Google Shape;291;p81"/>
          <p:cNvSpPr txBox="1"/>
          <p:nvPr>
            <p:ph idx="1" type="subTitle"/>
          </p:nvPr>
        </p:nvSpPr>
        <p:spPr>
          <a:xfrm rot="535">
            <a:off x="4572000" y="4159918"/>
            <a:ext cx="3858900" cy="439200"/>
          </a:xfrm>
          <a:prstGeom prst="rect">
            <a:avLst/>
          </a:prstGeom>
          <a:solidFill>
            <a:schemeClr val="lt1"/>
          </a:solidFill>
          <a:ln>
            <a:noFill/>
          </a:ln>
          <a:effectLst>
            <a:outerShdw rotWithShape="0" algn="bl" dir="7800000" dist="76200">
              <a:schemeClr val="accent1"/>
            </a:outerShdw>
          </a:effectLst>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92" name="Google Shape;292;p81"/>
          <p:cNvSpPr txBox="1"/>
          <p:nvPr>
            <p:ph idx="2" type="title"/>
          </p:nvPr>
        </p:nvSpPr>
        <p:spPr>
          <a:xfrm>
            <a:off x="4572000" y="2192500"/>
            <a:ext cx="3858900" cy="1879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600"/>
              <a:buNone/>
              <a:defRPr sz="5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2">
    <p:spTree>
      <p:nvGrpSpPr>
        <p:cNvPr id="293" name="Shape 293"/>
        <p:cNvGrpSpPr/>
        <p:nvPr/>
      </p:nvGrpSpPr>
      <p:grpSpPr>
        <a:xfrm>
          <a:off x="0" y="0"/>
          <a:ext cx="0" cy="0"/>
          <a:chOff x="0" y="0"/>
          <a:chExt cx="0" cy="0"/>
        </a:xfrm>
      </p:grpSpPr>
      <p:sp>
        <p:nvSpPr>
          <p:cNvPr id="294" name="Google Shape;294;p82"/>
          <p:cNvSpPr txBox="1"/>
          <p:nvPr>
            <p:ph idx="1" type="subTitle"/>
          </p:nvPr>
        </p:nvSpPr>
        <p:spPr>
          <a:xfrm>
            <a:off x="2212947" y="3973925"/>
            <a:ext cx="2233200" cy="62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95" name="Google Shape;295;p82"/>
          <p:cNvSpPr txBox="1"/>
          <p:nvPr>
            <p:ph idx="2" type="subTitle"/>
          </p:nvPr>
        </p:nvSpPr>
        <p:spPr>
          <a:xfrm>
            <a:off x="4697850" y="3973925"/>
            <a:ext cx="2233200" cy="62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96" name="Google Shape;296;p82"/>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7" name="Google Shape;297;p82"/>
          <p:cNvSpPr txBox="1"/>
          <p:nvPr>
            <p:ph idx="3" type="title"/>
          </p:nvPr>
        </p:nvSpPr>
        <p:spPr>
          <a:xfrm>
            <a:off x="2212950" y="3669725"/>
            <a:ext cx="2233200" cy="45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98" name="Google Shape;298;p82"/>
          <p:cNvSpPr txBox="1"/>
          <p:nvPr>
            <p:ph idx="4" type="title"/>
          </p:nvPr>
        </p:nvSpPr>
        <p:spPr>
          <a:xfrm>
            <a:off x="4697851" y="3669725"/>
            <a:ext cx="2233200" cy="45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grpSp>
        <p:nvGrpSpPr>
          <p:cNvPr id="299" name="Google Shape;299;p82"/>
          <p:cNvGrpSpPr/>
          <p:nvPr/>
        </p:nvGrpSpPr>
        <p:grpSpPr>
          <a:xfrm>
            <a:off x="0" y="0"/>
            <a:ext cx="1043444" cy="5143500"/>
            <a:chOff x="0" y="0"/>
            <a:chExt cx="1043444" cy="5143500"/>
          </a:xfrm>
        </p:grpSpPr>
        <p:sp>
          <p:nvSpPr>
            <p:cNvPr id="300" name="Google Shape;300;p82"/>
            <p:cNvSpPr/>
            <p:nvPr/>
          </p:nvSpPr>
          <p:spPr>
            <a:xfrm>
              <a:off x="0" y="0"/>
              <a:ext cx="292500" cy="5143500"/>
            </a:xfrm>
            <a:prstGeom prst="rect">
              <a:avLst/>
            </a:prstGeom>
            <a:gradFill>
              <a:gsLst>
                <a:gs pos="0">
                  <a:schemeClr val="accent2"/>
                </a:gs>
                <a:gs pos="5000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1" name="Google Shape;301;p82"/>
            <p:cNvGrpSpPr/>
            <p:nvPr/>
          </p:nvGrpSpPr>
          <p:grpSpPr>
            <a:xfrm>
              <a:off x="147940" y="2971070"/>
              <a:ext cx="895504" cy="603534"/>
              <a:chOff x="2651540" y="3607595"/>
              <a:chExt cx="895504" cy="603534"/>
            </a:xfrm>
          </p:grpSpPr>
          <p:sp>
            <p:nvSpPr>
              <p:cNvPr id="302" name="Google Shape;302;p82"/>
              <p:cNvSpPr/>
              <p:nvPr/>
            </p:nvSpPr>
            <p:spPr>
              <a:xfrm>
                <a:off x="2677290" y="3639774"/>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82"/>
              <p:cNvSpPr/>
              <p:nvPr/>
            </p:nvSpPr>
            <p:spPr>
              <a:xfrm>
                <a:off x="2651540" y="3607595"/>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82"/>
              <p:cNvSpPr/>
              <p:nvPr/>
            </p:nvSpPr>
            <p:spPr>
              <a:xfrm>
                <a:off x="2651540" y="3607595"/>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gradFill>
                <a:gsLst>
                  <a:gs pos="0">
                    <a:srgbClr val="FFFFFF">
                      <a:alpha val="64313"/>
                    </a:srgbClr>
                  </a:gs>
                  <a:gs pos="100000">
                    <a:srgbClr val="39C4FF">
                      <a:alpha val="64313"/>
                    </a:srgbClr>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82"/>
              <p:cNvSpPr/>
              <p:nvPr/>
            </p:nvSpPr>
            <p:spPr>
              <a:xfrm>
                <a:off x="2693244" y="3653889"/>
                <a:ext cx="786083" cy="238028"/>
              </a:xfrm>
              <a:custGeom>
                <a:rect b="b" l="l" r="r" t="t"/>
                <a:pathLst>
                  <a:path extrusionOk="0" h="5445" w="17982">
                    <a:moveTo>
                      <a:pt x="387" y="1"/>
                    </a:moveTo>
                    <a:cubicBezTo>
                      <a:pt x="268" y="1"/>
                      <a:pt x="153" y="64"/>
                      <a:pt x="91" y="175"/>
                    </a:cubicBezTo>
                    <a:cubicBezTo>
                      <a:pt x="1" y="337"/>
                      <a:pt x="60" y="544"/>
                      <a:pt x="223" y="634"/>
                    </a:cubicBezTo>
                    <a:lnTo>
                      <a:pt x="8806" y="5403"/>
                    </a:lnTo>
                    <a:cubicBezTo>
                      <a:pt x="8857" y="5431"/>
                      <a:pt x="8914" y="5445"/>
                      <a:pt x="8970" y="5445"/>
                    </a:cubicBezTo>
                    <a:lnTo>
                      <a:pt x="9014" y="5445"/>
                    </a:lnTo>
                    <a:cubicBezTo>
                      <a:pt x="9072" y="5445"/>
                      <a:pt x="9129" y="5429"/>
                      <a:pt x="9177" y="5403"/>
                    </a:cubicBezTo>
                    <a:lnTo>
                      <a:pt x="17761" y="634"/>
                    </a:lnTo>
                    <a:cubicBezTo>
                      <a:pt x="17923" y="542"/>
                      <a:pt x="17981" y="337"/>
                      <a:pt x="17892" y="175"/>
                    </a:cubicBezTo>
                    <a:cubicBezTo>
                      <a:pt x="17830" y="64"/>
                      <a:pt x="17715" y="1"/>
                      <a:pt x="17596" y="1"/>
                    </a:cubicBezTo>
                    <a:cubicBezTo>
                      <a:pt x="17540" y="1"/>
                      <a:pt x="17484" y="14"/>
                      <a:pt x="17433" y="43"/>
                    </a:cubicBezTo>
                    <a:lnTo>
                      <a:pt x="8992" y="4732"/>
                    </a:lnTo>
                    <a:lnTo>
                      <a:pt x="551" y="43"/>
                    </a:lnTo>
                    <a:cubicBezTo>
                      <a:pt x="499" y="14"/>
                      <a:pt x="442" y="1"/>
                      <a:pt x="38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6" name="Google Shape;306;p82"/>
            <p:cNvGrpSpPr/>
            <p:nvPr/>
          </p:nvGrpSpPr>
          <p:grpSpPr>
            <a:xfrm>
              <a:off x="46526" y="3295186"/>
              <a:ext cx="426877" cy="228498"/>
              <a:chOff x="1812651" y="3300236"/>
              <a:chExt cx="426877" cy="228498"/>
            </a:xfrm>
          </p:grpSpPr>
          <p:sp>
            <p:nvSpPr>
              <p:cNvPr id="307" name="Google Shape;307;p82"/>
              <p:cNvSpPr/>
              <p:nvPr/>
            </p:nvSpPr>
            <p:spPr>
              <a:xfrm>
                <a:off x="1812651" y="3300236"/>
                <a:ext cx="426877" cy="228498"/>
              </a:xfrm>
              <a:custGeom>
                <a:rect b="b" l="l" r="r" t="t"/>
                <a:pathLst>
                  <a:path extrusionOk="0" h="5227" w="9765">
                    <a:moveTo>
                      <a:pt x="0" y="0"/>
                    </a:moveTo>
                    <a:lnTo>
                      <a:pt x="0" y="5227"/>
                    </a:lnTo>
                    <a:lnTo>
                      <a:pt x="9765" y="5227"/>
                    </a:lnTo>
                    <a:lnTo>
                      <a:pt x="9765"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82"/>
              <p:cNvSpPr/>
              <p:nvPr/>
            </p:nvSpPr>
            <p:spPr>
              <a:xfrm>
                <a:off x="1843426" y="3356934"/>
                <a:ext cx="359206" cy="9180"/>
              </a:xfrm>
              <a:custGeom>
                <a:rect b="b" l="l" r="r" t="t"/>
                <a:pathLst>
                  <a:path extrusionOk="0" h="210" w="8217">
                    <a:moveTo>
                      <a:pt x="0" y="0"/>
                    </a:moveTo>
                    <a:lnTo>
                      <a:pt x="0" y="209"/>
                    </a:lnTo>
                    <a:lnTo>
                      <a:pt x="8217" y="209"/>
                    </a:lnTo>
                    <a:lnTo>
                      <a:pt x="8217"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82"/>
              <p:cNvSpPr/>
              <p:nvPr/>
            </p:nvSpPr>
            <p:spPr>
              <a:xfrm>
                <a:off x="1843426" y="3403884"/>
                <a:ext cx="359206" cy="9224"/>
              </a:xfrm>
              <a:custGeom>
                <a:rect b="b" l="l" r="r" t="t"/>
                <a:pathLst>
                  <a:path extrusionOk="0" h="211" w="8217">
                    <a:moveTo>
                      <a:pt x="0" y="1"/>
                    </a:moveTo>
                    <a:lnTo>
                      <a:pt x="0" y="210"/>
                    </a:lnTo>
                    <a:lnTo>
                      <a:pt x="8217" y="210"/>
                    </a:lnTo>
                    <a:lnTo>
                      <a:pt x="8217"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82"/>
              <p:cNvSpPr/>
              <p:nvPr/>
            </p:nvSpPr>
            <p:spPr>
              <a:xfrm>
                <a:off x="1843426" y="3451009"/>
                <a:ext cx="201395" cy="9136"/>
              </a:xfrm>
              <a:custGeom>
                <a:rect b="b" l="l" r="r" t="t"/>
                <a:pathLst>
                  <a:path extrusionOk="0" h="209" w="4607">
                    <a:moveTo>
                      <a:pt x="0" y="0"/>
                    </a:moveTo>
                    <a:lnTo>
                      <a:pt x="0" y="208"/>
                    </a:lnTo>
                    <a:lnTo>
                      <a:pt x="4606" y="208"/>
                    </a:lnTo>
                    <a:lnTo>
                      <a:pt x="4606"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1" name="Google Shape;311;p82"/>
            <p:cNvSpPr/>
            <p:nvPr/>
          </p:nvSpPr>
          <p:spPr>
            <a:xfrm>
              <a:off x="46336" y="2371844"/>
              <a:ext cx="199821" cy="199909"/>
            </a:xfrm>
            <a:custGeom>
              <a:rect b="b" l="l" r="r" t="t"/>
              <a:pathLst>
                <a:path extrusionOk="0" h="4573" w="4571">
                  <a:moveTo>
                    <a:pt x="2212" y="1"/>
                  </a:moveTo>
                  <a:lnTo>
                    <a:pt x="1892" y="1712"/>
                  </a:lnTo>
                  <a:lnTo>
                    <a:pt x="180" y="1394"/>
                  </a:lnTo>
                  <a:lnTo>
                    <a:pt x="0" y="2359"/>
                  </a:lnTo>
                  <a:lnTo>
                    <a:pt x="1713" y="2679"/>
                  </a:lnTo>
                  <a:lnTo>
                    <a:pt x="1395" y="4392"/>
                  </a:lnTo>
                  <a:lnTo>
                    <a:pt x="2359" y="4573"/>
                  </a:lnTo>
                  <a:lnTo>
                    <a:pt x="2680" y="2860"/>
                  </a:lnTo>
                  <a:lnTo>
                    <a:pt x="4393" y="3180"/>
                  </a:lnTo>
                  <a:lnTo>
                    <a:pt x="4571" y="2212"/>
                  </a:lnTo>
                  <a:lnTo>
                    <a:pt x="2860" y="1893"/>
                  </a:lnTo>
                  <a:lnTo>
                    <a:pt x="3178" y="182"/>
                  </a:lnTo>
                  <a:lnTo>
                    <a:pt x="2212"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12" name="Shape 312"/>
        <p:cNvGrpSpPr/>
        <p:nvPr/>
      </p:nvGrpSpPr>
      <p:grpSpPr>
        <a:xfrm>
          <a:off x="0" y="0"/>
          <a:ext cx="0" cy="0"/>
          <a:chOff x="0" y="0"/>
          <a:chExt cx="0" cy="0"/>
        </a:xfrm>
      </p:grpSpPr>
      <p:sp>
        <p:nvSpPr>
          <p:cNvPr id="313" name="Google Shape;313;p83"/>
          <p:cNvSpPr/>
          <p:nvPr/>
        </p:nvSpPr>
        <p:spPr>
          <a:xfrm>
            <a:off x="499" y="-2858"/>
            <a:ext cx="9144000" cy="292500"/>
          </a:xfrm>
          <a:prstGeom prst="rect">
            <a:avLst/>
          </a:prstGeom>
          <a:gradFill>
            <a:gsLst>
              <a:gs pos="0">
                <a:schemeClr val="lt2"/>
              </a:gs>
              <a:gs pos="50000">
                <a:schemeClr val="accent2"/>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83"/>
          <p:cNvSpPr txBox="1"/>
          <p:nvPr>
            <p:ph type="ctrTitle"/>
          </p:nvPr>
        </p:nvSpPr>
        <p:spPr>
          <a:xfrm>
            <a:off x="2594950" y="904775"/>
            <a:ext cx="3954000" cy="994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5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15" name="Google Shape;315;p83"/>
          <p:cNvSpPr txBox="1"/>
          <p:nvPr>
            <p:ph idx="1" type="subTitle"/>
          </p:nvPr>
        </p:nvSpPr>
        <p:spPr>
          <a:xfrm>
            <a:off x="2963700" y="1859466"/>
            <a:ext cx="3216600" cy="1227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
        <p:nvSpPr>
          <p:cNvPr id="316" name="Google Shape;316;p83"/>
          <p:cNvSpPr txBox="1"/>
          <p:nvPr>
            <p:ph idx="2" type="subTitle"/>
          </p:nvPr>
        </p:nvSpPr>
        <p:spPr>
          <a:xfrm rot="-1283">
            <a:off x="2963700" y="4032247"/>
            <a:ext cx="3216600" cy="418800"/>
          </a:xfrm>
          <a:prstGeom prst="rect">
            <a:avLst/>
          </a:prstGeom>
          <a:solidFill>
            <a:schemeClr val="lt1"/>
          </a:solidFill>
          <a:ln>
            <a:noFill/>
          </a:ln>
          <a:effectLst>
            <a:outerShdw rotWithShape="0" algn="bl" dir="7800000" dist="66675">
              <a:schemeClr val="accent1"/>
            </a:outerShdw>
          </a:effectLst>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1100"/>
              <a:buNone/>
              <a:defRPr>
                <a:solidFill>
                  <a:schemeClr val="dk2"/>
                </a:solidFill>
              </a:defRPr>
            </a:lvl1pPr>
            <a:lvl2pPr lvl="1" algn="ctr">
              <a:lnSpc>
                <a:spcPct val="100000"/>
              </a:lnSpc>
              <a:spcBef>
                <a:spcPts val="0"/>
              </a:spcBef>
              <a:spcAft>
                <a:spcPts val="0"/>
              </a:spcAft>
              <a:buClr>
                <a:schemeClr val="dk1"/>
              </a:buClr>
              <a:buSzPts val="1100"/>
              <a:buNone/>
              <a:defRPr sz="1100">
                <a:solidFill>
                  <a:schemeClr val="dk1"/>
                </a:solidFill>
              </a:defRPr>
            </a:lvl2pPr>
            <a:lvl3pPr lvl="2" algn="ctr">
              <a:lnSpc>
                <a:spcPct val="100000"/>
              </a:lnSpc>
              <a:spcBef>
                <a:spcPts val="0"/>
              </a:spcBef>
              <a:spcAft>
                <a:spcPts val="0"/>
              </a:spcAft>
              <a:buClr>
                <a:schemeClr val="dk1"/>
              </a:buClr>
              <a:buSzPts val="1100"/>
              <a:buNone/>
              <a:defRPr sz="1100">
                <a:solidFill>
                  <a:schemeClr val="dk1"/>
                </a:solidFill>
              </a:defRPr>
            </a:lvl3pPr>
            <a:lvl4pPr lvl="3" algn="ctr">
              <a:lnSpc>
                <a:spcPct val="100000"/>
              </a:lnSpc>
              <a:spcBef>
                <a:spcPts val="0"/>
              </a:spcBef>
              <a:spcAft>
                <a:spcPts val="0"/>
              </a:spcAft>
              <a:buClr>
                <a:schemeClr val="dk1"/>
              </a:buClr>
              <a:buSzPts val="1100"/>
              <a:buNone/>
              <a:defRPr sz="1100">
                <a:solidFill>
                  <a:schemeClr val="dk1"/>
                </a:solidFill>
              </a:defRPr>
            </a:lvl4pPr>
            <a:lvl5pPr lvl="4" algn="ctr">
              <a:lnSpc>
                <a:spcPct val="100000"/>
              </a:lnSpc>
              <a:spcBef>
                <a:spcPts val="0"/>
              </a:spcBef>
              <a:spcAft>
                <a:spcPts val="0"/>
              </a:spcAft>
              <a:buClr>
                <a:schemeClr val="dk1"/>
              </a:buClr>
              <a:buSzPts val="1100"/>
              <a:buNone/>
              <a:defRPr sz="1100">
                <a:solidFill>
                  <a:schemeClr val="dk1"/>
                </a:solidFill>
              </a:defRPr>
            </a:lvl5pPr>
            <a:lvl6pPr lvl="5" algn="ctr">
              <a:lnSpc>
                <a:spcPct val="100000"/>
              </a:lnSpc>
              <a:spcBef>
                <a:spcPts val="0"/>
              </a:spcBef>
              <a:spcAft>
                <a:spcPts val="0"/>
              </a:spcAft>
              <a:buClr>
                <a:schemeClr val="dk1"/>
              </a:buClr>
              <a:buSzPts val="1100"/>
              <a:buNone/>
              <a:defRPr sz="1100">
                <a:solidFill>
                  <a:schemeClr val="dk1"/>
                </a:solidFill>
              </a:defRPr>
            </a:lvl6pPr>
            <a:lvl7pPr lvl="6" algn="ctr">
              <a:lnSpc>
                <a:spcPct val="100000"/>
              </a:lnSpc>
              <a:spcBef>
                <a:spcPts val="0"/>
              </a:spcBef>
              <a:spcAft>
                <a:spcPts val="0"/>
              </a:spcAft>
              <a:buClr>
                <a:schemeClr val="dk1"/>
              </a:buClr>
              <a:buSzPts val="1100"/>
              <a:buNone/>
              <a:defRPr sz="1100">
                <a:solidFill>
                  <a:schemeClr val="dk1"/>
                </a:solidFill>
              </a:defRPr>
            </a:lvl7pPr>
            <a:lvl8pPr lvl="7" algn="ctr">
              <a:lnSpc>
                <a:spcPct val="100000"/>
              </a:lnSpc>
              <a:spcBef>
                <a:spcPts val="0"/>
              </a:spcBef>
              <a:spcAft>
                <a:spcPts val="0"/>
              </a:spcAft>
              <a:buClr>
                <a:schemeClr val="dk1"/>
              </a:buClr>
              <a:buSzPts val="1100"/>
              <a:buNone/>
              <a:defRPr sz="1100">
                <a:solidFill>
                  <a:schemeClr val="dk1"/>
                </a:solidFill>
              </a:defRPr>
            </a:lvl8pPr>
            <a:lvl9pPr lvl="8" algn="ctr">
              <a:lnSpc>
                <a:spcPct val="100000"/>
              </a:lnSpc>
              <a:spcBef>
                <a:spcPts val="0"/>
              </a:spcBef>
              <a:spcAft>
                <a:spcPts val="0"/>
              </a:spcAft>
              <a:buClr>
                <a:schemeClr val="dk1"/>
              </a:buClr>
              <a:buSzPts val="1100"/>
              <a:buNone/>
              <a:defRPr sz="1100">
                <a:solidFill>
                  <a:schemeClr val="dk1"/>
                </a:solidFill>
              </a:defRPr>
            </a:lvl9pPr>
          </a:lstStyle>
          <a:p/>
        </p:txBody>
      </p:sp>
      <p:grpSp>
        <p:nvGrpSpPr>
          <p:cNvPr id="317" name="Google Shape;317;p83"/>
          <p:cNvGrpSpPr/>
          <p:nvPr/>
        </p:nvGrpSpPr>
        <p:grpSpPr>
          <a:xfrm>
            <a:off x="8306207" y="49492"/>
            <a:ext cx="645347" cy="445021"/>
            <a:chOff x="8306207" y="49492"/>
            <a:chExt cx="645347" cy="445021"/>
          </a:xfrm>
        </p:grpSpPr>
        <p:grpSp>
          <p:nvGrpSpPr>
            <p:cNvPr id="318" name="Google Shape;318;p83"/>
            <p:cNvGrpSpPr/>
            <p:nvPr/>
          </p:nvGrpSpPr>
          <p:grpSpPr>
            <a:xfrm>
              <a:off x="8546512" y="128442"/>
              <a:ext cx="405042" cy="366071"/>
              <a:chOff x="4895337" y="3503117"/>
              <a:chExt cx="405042" cy="366071"/>
            </a:xfrm>
          </p:grpSpPr>
          <p:sp>
            <p:nvSpPr>
              <p:cNvPr id="319" name="Google Shape;319;p83"/>
              <p:cNvSpPr/>
              <p:nvPr/>
            </p:nvSpPr>
            <p:spPr>
              <a:xfrm>
                <a:off x="4916255" y="3519206"/>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83"/>
              <p:cNvSpPr/>
              <p:nvPr/>
            </p:nvSpPr>
            <p:spPr>
              <a:xfrm>
                <a:off x="4895337" y="3503117"/>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83"/>
              <p:cNvSpPr/>
              <p:nvPr/>
            </p:nvSpPr>
            <p:spPr>
              <a:xfrm>
                <a:off x="4999946" y="3593432"/>
                <a:ext cx="180237" cy="180849"/>
              </a:xfrm>
              <a:custGeom>
                <a:rect b="b" l="l" r="r" t="t"/>
                <a:pathLst>
                  <a:path extrusionOk="0" h="4137" w="4123">
                    <a:moveTo>
                      <a:pt x="2062" y="1"/>
                    </a:moveTo>
                    <a:cubicBezTo>
                      <a:pt x="1996" y="1"/>
                      <a:pt x="1931" y="26"/>
                      <a:pt x="1880" y="74"/>
                    </a:cubicBezTo>
                    <a:cubicBezTo>
                      <a:pt x="1630" y="307"/>
                      <a:pt x="1116" y="661"/>
                      <a:pt x="268" y="675"/>
                    </a:cubicBezTo>
                    <a:cubicBezTo>
                      <a:pt x="121" y="677"/>
                      <a:pt x="1" y="795"/>
                      <a:pt x="2" y="944"/>
                    </a:cubicBezTo>
                    <a:cubicBezTo>
                      <a:pt x="9" y="1637"/>
                      <a:pt x="203" y="3448"/>
                      <a:pt x="1965" y="4120"/>
                    </a:cubicBezTo>
                    <a:cubicBezTo>
                      <a:pt x="1996" y="4133"/>
                      <a:pt x="2028" y="4137"/>
                      <a:pt x="2062" y="4137"/>
                    </a:cubicBezTo>
                    <a:cubicBezTo>
                      <a:pt x="2078" y="4137"/>
                      <a:pt x="2095" y="4135"/>
                      <a:pt x="2112" y="4133"/>
                    </a:cubicBezTo>
                    <a:cubicBezTo>
                      <a:pt x="2127" y="4128"/>
                      <a:pt x="2143" y="4126"/>
                      <a:pt x="2159" y="4119"/>
                    </a:cubicBezTo>
                    <a:cubicBezTo>
                      <a:pt x="2381" y="4034"/>
                      <a:pt x="2574" y="3932"/>
                      <a:pt x="2750" y="3817"/>
                    </a:cubicBezTo>
                    <a:cubicBezTo>
                      <a:pt x="2966" y="3674"/>
                      <a:pt x="3150" y="3508"/>
                      <a:pt x="3304" y="3331"/>
                    </a:cubicBezTo>
                    <a:cubicBezTo>
                      <a:pt x="3334" y="3295"/>
                      <a:pt x="3365" y="3260"/>
                      <a:pt x="3393" y="3223"/>
                    </a:cubicBezTo>
                    <a:cubicBezTo>
                      <a:pt x="3564" y="3006"/>
                      <a:pt x="3697" y="2771"/>
                      <a:pt x="3798" y="2538"/>
                    </a:cubicBezTo>
                    <a:cubicBezTo>
                      <a:pt x="3832" y="2460"/>
                      <a:pt x="3861" y="2382"/>
                      <a:pt x="3888" y="2304"/>
                    </a:cubicBezTo>
                    <a:cubicBezTo>
                      <a:pt x="3955" y="2110"/>
                      <a:pt x="4004" y="1921"/>
                      <a:pt x="4038" y="1743"/>
                    </a:cubicBezTo>
                    <a:cubicBezTo>
                      <a:pt x="4100" y="1420"/>
                      <a:pt x="4117" y="1138"/>
                      <a:pt x="4119" y="944"/>
                    </a:cubicBezTo>
                    <a:cubicBezTo>
                      <a:pt x="4123" y="794"/>
                      <a:pt x="4004" y="675"/>
                      <a:pt x="3856" y="672"/>
                    </a:cubicBezTo>
                    <a:cubicBezTo>
                      <a:pt x="3749" y="671"/>
                      <a:pt x="3649" y="664"/>
                      <a:pt x="3553" y="654"/>
                    </a:cubicBezTo>
                    <a:cubicBezTo>
                      <a:pt x="3458" y="643"/>
                      <a:pt x="3368" y="627"/>
                      <a:pt x="3281" y="607"/>
                    </a:cubicBezTo>
                    <a:cubicBezTo>
                      <a:pt x="3153" y="579"/>
                      <a:pt x="3035" y="542"/>
                      <a:pt x="2928" y="500"/>
                    </a:cubicBezTo>
                    <a:cubicBezTo>
                      <a:pt x="2608" y="374"/>
                      <a:pt x="2383" y="204"/>
                      <a:pt x="2243" y="74"/>
                    </a:cubicBezTo>
                    <a:cubicBezTo>
                      <a:pt x="2232" y="61"/>
                      <a:pt x="2218" y="50"/>
                      <a:pt x="2204" y="42"/>
                    </a:cubicBezTo>
                    <a:cubicBezTo>
                      <a:pt x="2174" y="25"/>
                      <a:pt x="2143" y="12"/>
                      <a:pt x="2112" y="6"/>
                    </a:cubicBezTo>
                    <a:cubicBezTo>
                      <a:pt x="2095" y="3"/>
                      <a:pt x="2079"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2" name="Google Shape;322;p83"/>
            <p:cNvSpPr/>
            <p:nvPr/>
          </p:nvSpPr>
          <p:spPr>
            <a:xfrm>
              <a:off x="8306207" y="49492"/>
              <a:ext cx="195319" cy="195319"/>
            </a:xfrm>
            <a:custGeom>
              <a:rect b="b" l="l" r="r" t="t"/>
              <a:pathLst>
                <a:path extrusionOk="0" h="4468" w="4468">
                  <a:moveTo>
                    <a:pt x="1742" y="1"/>
                  </a:moveTo>
                  <a:lnTo>
                    <a:pt x="1742" y="1741"/>
                  </a:lnTo>
                  <a:lnTo>
                    <a:pt x="0" y="1741"/>
                  </a:lnTo>
                  <a:lnTo>
                    <a:pt x="0" y="2724"/>
                  </a:lnTo>
                  <a:lnTo>
                    <a:pt x="1742" y="2724"/>
                  </a:lnTo>
                  <a:lnTo>
                    <a:pt x="1742" y="4468"/>
                  </a:lnTo>
                  <a:lnTo>
                    <a:pt x="2725" y="4468"/>
                  </a:lnTo>
                  <a:lnTo>
                    <a:pt x="2725" y="2724"/>
                  </a:lnTo>
                  <a:lnTo>
                    <a:pt x="4467" y="2724"/>
                  </a:lnTo>
                  <a:lnTo>
                    <a:pt x="4467" y="1741"/>
                  </a:lnTo>
                  <a:lnTo>
                    <a:pt x="2725" y="1741"/>
                  </a:lnTo>
                  <a:lnTo>
                    <a:pt x="272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3" name="Google Shape;323;p83"/>
          <p:cNvSpPr txBox="1"/>
          <p:nvPr/>
        </p:nvSpPr>
        <p:spPr>
          <a:xfrm>
            <a:off x="2963750" y="3123756"/>
            <a:ext cx="3216600" cy="795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100"/>
              <a:buFont typeface="Arial"/>
              <a:buNone/>
            </a:pPr>
            <a:r>
              <a:rPr b="1" i="0" lang="en" sz="1100" u="none" cap="none" strike="noStrike">
                <a:solidFill>
                  <a:schemeClr val="dk1"/>
                </a:solidFill>
                <a:latin typeface="Didact Gothic"/>
                <a:ea typeface="Didact Gothic"/>
                <a:cs typeface="Didact Gothic"/>
                <a:sym typeface="Didact Gothic"/>
              </a:rPr>
              <a:t>CREDITS:</a:t>
            </a:r>
            <a:r>
              <a:rPr b="0" i="0" lang="en" sz="1100" u="none" cap="none" strike="noStrike">
                <a:solidFill>
                  <a:schemeClr val="dk1"/>
                </a:solidFill>
                <a:latin typeface="Didact Gothic"/>
                <a:ea typeface="Didact Gothic"/>
                <a:cs typeface="Didact Gothic"/>
                <a:sym typeface="Didact Gothic"/>
              </a:rPr>
              <a:t> This presentation template was created by </a:t>
            </a:r>
            <a:r>
              <a:rPr b="1" i="0" lang="en" sz="1100" u="none" cap="none" strike="noStrike">
                <a:solidFill>
                  <a:schemeClr val="dk1"/>
                </a:solidFill>
                <a:uFill>
                  <a:noFill/>
                </a:uFill>
                <a:latin typeface="Didact Gothic"/>
                <a:ea typeface="Didact Gothic"/>
                <a:cs typeface="Didact Gothic"/>
                <a:sym typeface="Didact Gothic"/>
                <a:hlinkClick r:id="rId2">
                  <a:extLst>
                    <a:ext uri="{A12FA001-AC4F-418D-AE19-62706E023703}">
                      <ahyp:hlinkClr val="tx"/>
                    </a:ext>
                  </a:extLst>
                </a:hlinkClick>
              </a:rPr>
              <a:t>Slidesgo</a:t>
            </a:r>
            <a:r>
              <a:rPr b="1" i="0" lang="en" sz="1100" u="none" cap="none" strike="noStrike">
                <a:solidFill>
                  <a:schemeClr val="dk1"/>
                </a:solidFill>
                <a:latin typeface="Didact Gothic"/>
                <a:ea typeface="Didact Gothic"/>
                <a:cs typeface="Didact Gothic"/>
                <a:sym typeface="Didact Gothic"/>
              </a:rPr>
              <a:t>,</a:t>
            </a:r>
            <a:r>
              <a:rPr b="0" i="0" lang="en" sz="1100" u="none" cap="none" strike="noStrike">
                <a:solidFill>
                  <a:schemeClr val="dk1"/>
                </a:solidFill>
                <a:latin typeface="Didact Gothic"/>
                <a:ea typeface="Didact Gothic"/>
                <a:cs typeface="Didact Gothic"/>
                <a:sym typeface="Didact Gothic"/>
              </a:rPr>
              <a:t> including icons by </a:t>
            </a:r>
            <a:r>
              <a:rPr b="1" i="0" lang="en" sz="1100" u="none" cap="none" strike="noStrike">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Flaticon</a:t>
            </a:r>
            <a:r>
              <a:rPr b="1" i="0" lang="en" sz="1100" u="none" cap="none" strike="noStrike">
                <a:solidFill>
                  <a:schemeClr val="dk1"/>
                </a:solidFill>
                <a:latin typeface="Didact Gothic"/>
                <a:ea typeface="Didact Gothic"/>
                <a:cs typeface="Didact Gothic"/>
                <a:sym typeface="Didact Gothic"/>
              </a:rPr>
              <a:t>,</a:t>
            </a:r>
            <a:r>
              <a:rPr b="0" i="0" lang="en" sz="1100" u="none" cap="none" strike="noStrike">
                <a:solidFill>
                  <a:schemeClr val="dk1"/>
                </a:solidFill>
                <a:latin typeface="Didact Gothic"/>
                <a:ea typeface="Didact Gothic"/>
                <a:cs typeface="Didact Gothic"/>
                <a:sym typeface="Didact Gothic"/>
              </a:rPr>
              <a:t> and infographics &amp; images by </a:t>
            </a:r>
            <a:r>
              <a:rPr b="1" i="0" lang="en" sz="1100" u="none" cap="none" strike="noStrike">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Freepik</a:t>
            </a:r>
            <a:endParaRPr b="1" i="0" sz="1100" u="none" cap="none" strike="noStrike">
              <a:solidFill>
                <a:schemeClr val="dk1"/>
              </a:solidFill>
              <a:latin typeface="Didact Gothic"/>
              <a:ea typeface="Didact Gothic"/>
              <a:cs typeface="Didact Gothic"/>
              <a:sym typeface="Didact Gothic"/>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
    <p:spTree>
      <p:nvGrpSpPr>
        <p:cNvPr id="324" name="Shape 324"/>
        <p:cNvGrpSpPr/>
        <p:nvPr/>
      </p:nvGrpSpPr>
      <p:grpSpPr>
        <a:xfrm>
          <a:off x="0" y="0"/>
          <a:ext cx="0" cy="0"/>
          <a:chOff x="0" y="0"/>
          <a:chExt cx="0" cy="0"/>
        </a:xfrm>
      </p:grpSpPr>
      <p:sp>
        <p:nvSpPr>
          <p:cNvPr id="325" name="Google Shape;325;p84"/>
          <p:cNvSpPr txBox="1"/>
          <p:nvPr>
            <p:ph idx="1" type="body"/>
          </p:nvPr>
        </p:nvSpPr>
        <p:spPr>
          <a:xfrm>
            <a:off x="720000" y="1022100"/>
            <a:ext cx="7704000" cy="807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1"/>
              </a:buClr>
              <a:buSzPts val="14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26" name="Google Shape;326;p84"/>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327" name="Google Shape;327;p84"/>
          <p:cNvGrpSpPr/>
          <p:nvPr/>
        </p:nvGrpSpPr>
        <p:grpSpPr>
          <a:xfrm>
            <a:off x="-1" y="-2858"/>
            <a:ext cx="9144000" cy="506857"/>
            <a:chOff x="-1" y="-2858"/>
            <a:chExt cx="9144000" cy="506857"/>
          </a:xfrm>
        </p:grpSpPr>
        <p:sp>
          <p:nvSpPr>
            <p:cNvPr id="328" name="Google Shape;328;p84"/>
            <p:cNvSpPr/>
            <p:nvPr/>
          </p:nvSpPr>
          <p:spPr>
            <a:xfrm>
              <a:off x="-1" y="-2858"/>
              <a:ext cx="9144000" cy="292500"/>
            </a:xfrm>
            <a:prstGeom prst="rect">
              <a:avLst/>
            </a:prstGeom>
            <a:gradFill>
              <a:gsLst>
                <a:gs pos="0">
                  <a:schemeClr val="accent1"/>
                </a:gs>
                <a:gs pos="50000">
                  <a:schemeClr val="accent2"/>
                </a:gs>
                <a:gs pos="100000">
                  <a:schemeClr val="l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84"/>
            <p:cNvSpPr/>
            <p:nvPr/>
          </p:nvSpPr>
          <p:spPr>
            <a:xfrm>
              <a:off x="527255" y="7925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0" name="Google Shape;330;p84"/>
            <p:cNvGrpSpPr/>
            <p:nvPr/>
          </p:nvGrpSpPr>
          <p:grpSpPr>
            <a:xfrm>
              <a:off x="114149" y="156396"/>
              <a:ext cx="378677" cy="347603"/>
              <a:chOff x="4669200" y="1719988"/>
              <a:chExt cx="246422" cy="226201"/>
            </a:xfrm>
          </p:grpSpPr>
          <p:sp>
            <p:nvSpPr>
              <p:cNvPr id="331" name="Google Shape;331;p84"/>
              <p:cNvSpPr/>
              <p:nvPr/>
            </p:nvSpPr>
            <p:spPr>
              <a:xfrm>
                <a:off x="4681528" y="1732860"/>
                <a:ext cx="234094" cy="213329"/>
              </a:xfrm>
              <a:custGeom>
                <a:rect b="b" l="l" r="r" t="t"/>
                <a:pathLst>
                  <a:path extrusionOk="0" h="4880" w="5355">
                    <a:moveTo>
                      <a:pt x="2678" y="1"/>
                    </a:moveTo>
                    <a:cubicBezTo>
                      <a:pt x="2054" y="1"/>
                      <a:pt x="1429" y="239"/>
                      <a:pt x="953" y="716"/>
                    </a:cubicBezTo>
                    <a:cubicBezTo>
                      <a:pt x="1" y="1667"/>
                      <a:pt x="1" y="3213"/>
                      <a:pt x="953" y="4165"/>
                    </a:cubicBezTo>
                    <a:cubicBezTo>
                      <a:pt x="1429" y="4641"/>
                      <a:pt x="2054" y="4879"/>
                      <a:pt x="2678" y="4879"/>
                    </a:cubicBezTo>
                    <a:cubicBezTo>
                      <a:pt x="3302" y="4879"/>
                      <a:pt x="3927" y="4641"/>
                      <a:pt x="4403" y="4165"/>
                    </a:cubicBezTo>
                    <a:cubicBezTo>
                      <a:pt x="5355" y="3213"/>
                      <a:pt x="5355" y="1667"/>
                      <a:pt x="4403" y="716"/>
                    </a:cubicBezTo>
                    <a:cubicBezTo>
                      <a:pt x="3927" y="239"/>
                      <a:pt x="3302" y="1"/>
                      <a:pt x="267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84"/>
              <p:cNvSpPr/>
              <p:nvPr/>
            </p:nvSpPr>
            <p:spPr>
              <a:xfrm>
                <a:off x="4669200" y="1719988"/>
                <a:ext cx="234094" cy="213329"/>
              </a:xfrm>
              <a:custGeom>
                <a:rect b="b" l="l" r="r" t="t"/>
                <a:pathLst>
                  <a:path extrusionOk="0" h="4880" w="5355">
                    <a:moveTo>
                      <a:pt x="2678" y="1"/>
                    </a:moveTo>
                    <a:cubicBezTo>
                      <a:pt x="2054" y="1"/>
                      <a:pt x="1429" y="239"/>
                      <a:pt x="953" y="716"/>
                    </a:cubicBezTo>
                    <a:cubicBezTo>
                      <a:pt x="1" y="1667"/>
                      <a:pt x="1" y="3213"/>
                      <a:pt x="953" y="4165"/>
                    </a:cubicBezTo>
                    <a:cubicBezTo>
                      <a:pt x="1429" y="4641"/>
                      <a:pt x="2054" y="4879"/>
                      <a:pt x="2678" y="4879"/>
                    </a:cubicBezTo>
                    <a:cubicBezTo>
                      <a:pt x="3302" y="4879"/>
                      <a:pt x="3927" y="4641"/>
                      <a:pt x="4403" y="4165"/>
                    </a:cubicBezTo>
                    <a:cubicBezTo>
                      <a:pt x="5355" y="3213"/>
                      <a:pt x="5355" y="1667"/>
                      <a:pt x="4403" y="716"/>
                    </a:cubicBezTo>
                    <a:cubicBezTo>
                      <a:pt x="3927" y="239"/>
                      <a:pt x="3302" y="1"/>
                      <a:pt x="267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84"/>
              <p:cNvSpPr/>
              <p:nvPr/>
            </p:nvSpPr>
            <p:spPr>
              <a:xfrm>
                <a:off x="4729876" y="1770392"/>
                <a:ext cx="112741" cy="112741"/>
              </a:xfrm>
              <a:custGeom>
                <a:rect b="b" l="l" r="r" t="t"/>
                <a:pathLst>
                  <a:path extrusionOk="0" h="2579" w="2579">
                    <a:moveTo>
                      <a:pt x="1379" y="886"/>
                    </a:moveTo>
                    <a:cubicBezTo>
                      <a:pt x="1447" y="886"/>
                      <a:pt x="1509" y="890"/>
                      <a:pt x="1561" y="903"/>
                    </a:cubicBezTo>
                    <a:lnTo>
                      <a:pt x="1540" y="1251"/>
                    </a:lnTo>
                    <a:cubicBezTo>
                      <a:pt x="1530" y="1402"/>
                      <a:pt x="1499" y="1510"/>
                      <a:pt x="1450" y="1576"/>
                    </a:cubicBezTo>
                    <a:cubicBezTo>
                      <a:pt x="1400" y="1644"/>
                      <a:pt x="1330" y="1678"/>
                      <a:pt x="1235" y="1678"/>
                    </a:cubicBezTo>
                    <a:cubicBezTo>
                      <a:pt x="1054" y="1678"/>
                      <a:pt x="965" y="1566"/>
                      <a:pt x="965" y="1344"/>
                    </a:cubicBezTo>
                    <a:cubicBezTo>
                      <a:pt x="965" y="1202"/>
                      <a:pt x="1000" y="1091"/>
                      <a:pt x="1072" y="1009"/>
                    </a:cubicBezTo>
                    <a:cubicBezTo>
                      <a:pt x="1146" y="926"/>
                      <a:pt x="1249" y="886"/>
                      <a:pt x="1379" y="886"/>
                    </a:cubicBezTo>
                    <a:close/>
                    <a:moveTo>
                      <a:pt x="1388" y="1"/>
                    </a:moveTo>
                    <a:cubicBezTo>
                      <a:pt x="1113" y="1"/>
                      <a:pt x="870" y="62"/>
                      <a:pt x="659" y="182"/>
                    </a:cubicBezTo>
                    <a:cubicBezTo>
                      <a:pt x="447" y="302"/>
                      <a:pt x="287" y="468"/>
                      <a:pt x="171" y="680"/>
                    </a:cubicBezTo>
                    <a:cubicBezTo>
                      <a:pt x="57" y="892"/>
                      <a:pt x="0" y="1128"/>
                      <a:pt x="0" y="1387"/>
                    </a:cubicBezTo>
                    <a:cubicBezTo>
                      <a:pt x="0" y="1762"/>
                      <a:pt x="113" y="2054"/>
                      <a:pt x="337" y="2264"/>
                    </a:cubicBezTo>
                    <a:cubicBezTo>
                      <a:pt x="560" y="2474"/>
                      <a:pt x="871" y="2579"/>
                      <a:pt x="1272" y="2579"/>
                    </a:cubicBezTo>
                    <a:cubicBezTo>
                      <a:pt x="1547" y="2579"/>
                      <a:pt x="1796" y="2531"/>
                      <a:pt x="2021" y="2436"/>
                    </a:cubicBezTo>
                    <a:lnTo>
                      <a:pt x="2021" y="2133"/>
                    </a:lnTo>
                    <a:cubicBezTo>
                      <a:pt x="1892" y="2182"/>
                      <a:pt x="1761" y="2217"/>
                      <a:pt x="1627" y="2241"/>
                    </a:cubicBezTo>
                    <a:cubicBezTo>
                      <a:pt x="1492" y="2266"/>
                      <a:pt x="1371" y="2278"/>
                      <a:pt x="1259" y="2278"/>
                    </a:cubicBezTo>
                    <a:cubicBezTo>
                      <a:pt x="966" y="2278"/>
                      <a:pt x="741" y="2200"/>
                      <a:pt x="586" y="2044"/>
                    </a:cubicBezTo>
                    <a:cubicBezTo>
                      <a:pt x="430" y="1889"/>
                      <a:pt x="352" y="1667"/>
                      <a:pt x="352" y="1377"/>
                    </a:cubicBezTo>
                    <a:cubicBezTo>
                      <a:pt x="352" y="1161"/>
                      <a:pt x="395" y="970"/>
                      <a:pt x="478" y="806"/>
                    </a:cubicBezTo>
                    <a:cubicBezTo>
                      <a:pt x="560" y="642"/>
                      <a:pt x="680" y="514"/>
                      <a:pt x="839" y="428"/>
                    </a:cubicBezTo>
                    <a:cubicBezTo>
                      <a:pt x="996" y="340"/>
                      <a:pt x="1180" y="297"/>
                      <a:pt x="1392" y="297"/>
                    </a:cubicBezTo>
                    <a:cubicBezTo>
                      <a:pt x="1556" y="297"/>
                      <a:pt x="1703" y="330"/>
                      <a:pt x="1830" y="400"/>
                    </a:cubicBezTo>
                    <a:cubicBezTo>
                      <a:pt x="1957" y="468"/>
                      <a:pt x="2056" y="567"/>
                      <a:pt x="2127" y="697"/>
                    </a:cubicBezTo>
                    <a:cubicBezTo>
                      <a:pt x="2198" y="827"/>
                      <a:pt x="2233" y="975"/>
                      <a:pt x="2233" y="1145"/>
                    </a:cubicBezTo>
                    <a:cubicBezTo>
                      <a:pt x="2233" y="1305"/>
                      <a:pt x="2213" y="1432"/>
                      <a:pt x="2172" y="1531"/>
                    </a:cubicBezTo>
                    <a:cubicBezTo>
                      <a:pt x="2133" y="1627"/>
                      <a:pt x="2079" y="1677"/>
                      <a:pt x="2013" y="1677"/>
                    </a:cubicBezTo>
                    <a:cubicBezTo>
                      <a:pt x="1932" y="1677"/>
                      <a:pt x="1892" y="1605"/>
                      <a:pt x="1892" y="1458"/>
                    </a:cubicBezTo>
                    <a:lnTo>
                      <a:pt x="1929" y="687"/>
                    </a:lnTo>
                    <a:cubicBezTo>
                      <a:pt x="1858" y="664"/>
                      <a:pt x="1769" y="643"/>
                      <a:pt x="1660" y="626"/>
                    </a:cubicBezTo>
                    <a:cubicBezTo>
                      <a:pt x="1550" y="608"/>
                      <a:pt x="1453" y="599"/>
                      <a:pt x="1362" y="599"/>
                    </a:cubicBezTo>
                    <a:cubicBezTo>
                      <a:pt x="1136" y="599"/>
                      <a:pt x="952" y="666"/>
                      <a:pt x="811" y="803"/>
                    </a:cubicBezTo>
                    <a:cubicBezTo>
                      <a:pt x="669" y="937"/>
                      <a:pt x="598" y="1115"/>
                      <a:pt x="598" y="1337"/>
                    </a:cubicBezTo>
                    <a:cubicBezTo>
                      <a:pt x="598" y="1532"/>
                      <a:pt x="651" y="1687"/>
                      <a:pt x="760" y="1797"/>
                    </a:cubicBezTo>
                    <a:cubicBezTo>
                      <a:pt x="867" y="1909"/>
                      <a:pt x="1013" y="1965"/>
                      <a:pt x="1199" y="1965"/>
                    </a:cubicBezTo>
                    <a:cubicBezTo>
                      <a:pt x="1373" y="1965"/>
                      <a:pt x="1519" y="1899"/>
                      <a:pt x="1632" y="1762"/>
                    </a:cubicBezTo>
                    <a:lnTo>
                      <a:pt x="1656" y="1762"/>
                    </a:lnTo>
                    <a:cubicBezTo>
                      <a:pt x="1683" y="1822"/>
                      <a:pt x="1726" y="1872"/>
                      <a:pt x="1786" y="1909"/>
                    </a:cubicBezTo>
                    <a:cubicBezTo>
                      <a:pt x="1846" y="1945"/>
                      <a:pt x="1915" y="1965"/>
                      <a:pt x="1993" y="1965"/>
                    </a:cubicBezTo>
                    <a:cubicBezTo>
                      <a:pt x="2109" y="1965"/>
                      <a:pt x="2212" y="1928"/>
                      <a:pt x="2300" y="1858"/>
                    </a:cubicBezTo>
                    <a:cubicBezTo>
                      <a:pt x="2389" y="1787"/>
                      <a:pt x="2458" y="1688"/>
                      <a:pt x="2505" y="1562"/>
                    </a:cubicBezTo>
                    <a:cubicBezTo>
                      <a:pt x="2553" y="1438"/>
                      <a:pt x="2578" y="1299"/>
                      <a:pt x="2578" y="1148"/>
                    </a:cubicBezTo>
                    <a:cubicBezTo>
                      <a:pt x="2578" y="919"/>
                      <a:pt x="2529" y="718"/>
                      <a:pt x="2430" y="545"/>
                    </a:cubicBezTo>
                    <a:cubicBezTo>
                      <a:pt x="2331" y="373"/>
                      <a:pt x="2191" y="239"/>
                      <a:pt x="2008" y="142"/>
                    </a:cubicBezTo>
                    <a:cubicBezTo>
                      <a:pt x="1826" y="49"/>
                      <a:pt x="1619" y="1"/>
                      <a:pt x="13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TITLE_AND_BODY_1_1">
    <p:spTree>
      <p:nvGrpSpPr>
        <p:cNvPr id="334" name="Shape 334"/>
        <p:cNvGrpSpPr/>
        <p:nvPr/>
      </p:nvGrpSpPr>
      <p:grpSpPr>
        <a:xfrm>
          <a:off x="0" y="0"/>
          <a:ext cx="0" cy="0"/>
          <a:chOff x="0" y="0"/>
          <a:chExt cx="0" cy="0"/>
        </a:xfrm>
      </p:grpSpPr>
      <p:sp>
        <p:nvSpPr>
          <p:cNvPr id="335" name="Google Shape;335;p85"/>
          <p:cNvSpPr txBox="1"/>
          <p:nvPr>
            <p:ph idx="1" type="body"/>
          </p:nvPr>
        </p:nvSpPr>
        <p:spPr>
          <a:xfrm>
            <a:off x="720000" y="1022100"/>
            <a:ext cx="7704000" cy="35772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1"/>
              </a:buClr>
              <a:buSzPts val="14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336" name="Google Shape;336;p85"/>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337" name="Google Shape;337;p85"/>
          <p:cNvGrpSpPr/>
          <p:nvPr/>
        </p:nvGrpSpPr>
        <p:grpSpPr>
          <a:xfrm>
            <a:off x="8518607" y="0"/>
            <a:ext cx="625393" cy="5143500"/>
            <a:chOff x="8518607" y="0"/>
            <a:chExt cx="625393" cy="5143500"/>
          </a:xfrm>
        </p:grpSpPr>
        <p:sp>
          <p:nvSpPr>
            <p:cNvPr id="338" name="Google Shape;338;p85"/>
            <p:cNvSpPr/>
            <p:nvPr/>
          </p:nvSpPr>
          <p:spPr>
            <a:xfrm>
              <a:off x="8851500" y="0"/>
              <a:ext cx="292500" cy="5143500"/>
            </a:xfrm>
            <a:prstGeom prst="rect">
              <a:avLst/>
            </a:prstGeom>
            <a:gradFill>
              <a:gsLst>
                <a:gs pos="0">
                  <a:schemeClr val="accent2"/>
                </a:gs>
                <a:gs pos="5000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9" name="Google Shape;339;p85"/>
            <p:cNvGrpSpPr/>
            <p:nvPr/>
          </p:nvGrpSpPr>
          <p:grpSpPr>
            <a:xfrm>
              <a:off x="8518607" y="4400479"/>
              <a:ext cx="529564" cy="544732"/>
              <a:chOff x="3236532" y="2252479"/>
              <a:chExt cx="529564" cy="544732"/>
            </a:xfrm>
          </p:grpSpPr>
          <p:sp>
            <p:nvSpPr>
              <p:cNvPr id="340" name="Google Shape;340;p85"/>
              <p:cNvSpPr/>
              <p:nvPr/>
            </p:nvSpPr>
            <p:spPr>
              <a:xfrm>
                <a:off x="3256991" y="2288150"/>
                <a:ext cx="509105" cy="509061"/>
              </a:xfrm>
              <a:custGeom>
                <a:rect b="b" l="l" r="r" t="t"/>
                <a:pathLst>
                  <a:path extrusionOk="0" h="11645" w="11646">
                    <a:moveTo>
                      <a:pt x="5822" y="0"/>
                    </a:moveTo>
                    <a:cubicBezTo>
                      <a:pt x="4278" y="0"/>
                      <a:pt x="2797" y="613"/>
                      <a:pt x="1706" y="1706"/>
                    </a:cubicBezTo>
                    <a:cubicBezTo>
                      <a:pt x="614" y="2797"/>
                      <a:pt x="0" y="4278"/>
                      <a:pt x="0" y="5822"/>
                    </a:cubicBezTo>
                    <a:cubicBezTo>
                      <a:pt x="0" y="7366"/>
                      <a:pt x="614" y="8847"/>
                      <a:pt x="1706" y="9939"/>
                    </a:cubicBezTo>
                    <a:cubicBezTo>
                      <a:pt x="2797" y="11032"/>
                      <a:pt x="4278" y="11644"/>
                      <a:pt x="5822" y="11644"/>
                    </a:cubicBezTo>
                    <a:cubicBezTo>
                      <a:pt x="7366" y="11644"/>
                      <a:pt x="8848" y="11032"/>
                      <a:pt x="9940" y="9939"/>
                    </a:cubicBezTo>
                    <a:cubicBezTo>
                      <a:pt x="11032" y="8847"/>
                      <a:pt x="11645" y="7366"/>
                      <a:pt x="11645" y="5822"/>
                    </a:cubicBezTo>
                    <a:cubicBezTo>
                      <a:pt x="11645" y="4278"/>
                      <a:pt x="11032" y="2797"/>
                      <a:pt x="9940" y="1706"/>
                    </a:cubicBezTo>
                    <a:cubicBezTo>
                      <a:pt x="8848" y="613"/>
                      <a:pt x="7366" y="0"/>
                      <a:pt x="58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85"/>
              <p:cNvSpPr/>
              <p:nvPr/>
            </p:nvSpPr>
            <p:spPr>
              <a:xfrm>
                <a:off x="3236532" y="2252479"/>
                <a:ext cx="509105" cy="509105"/>
              </a:xfrm>
              <a:custGeom>
                <a:rect b="b" l="l" r="r" t="t"/>
                <a:pathLst>
                  <a:path extrusionOk="0" h="11646" w="11646">
                    <a:moveTo>
                      <a:pt x="5822" y="0"/>
                    </a:moveTo>
                    <a:cubicBezTo>
                      <a:pt x="2606" y="0"/>
                      <a:pt x="0" y="2607"/>
                      <a:pt x="0" y="5822"/>
                    </a:cubicBezTo>
                    <a:cubicBezTo>
                      <a:pt x="0" y="9039"/>
                      <a:pt x="2606" y="11646"/>
                      <a:pt x="5822" y="11646"/>
                    </a:cubicBezTo>
                    <a:cubicBezTo>
                      <a:pt x="9038" y="11646"/>
                      <a:pt x="11645" y="9039"/>
                      <a:pt x="11645" y="5822"/>
                    </a:cubicBezTo>
                    <a:cubicBezTo>
                      <a:pt x="11645" y="2607"/>
                      <a:pt x="9038" y="0"/>
                      <a:pt x="58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85"/>
              <p:cNvSpPr/>
              <p:nvPr/>
            </p:nvSpPr>
            <p:spPr>
              <a:xfrm rot="-617710">
                <a:off x="3358275" y="2374218"/>
                <a:ext cx="265605" cy="265605"/>
              </a:xfrm>
              <a:custGeom>
                <a:rect b="b" l="l" r="r" t="t"/>
                <a:pathLst>
                  <a:path extrusionOk="0" h="6076" w="6076">
                    <a:moveTo>
                      <a:pt x="3036" y="2208"/>
                    </a:moveTo>
                    <a:cubicBezTo>
                      <a:pt x="3097" y="2208"/>
                      <a:pt x="3158" y="2215"/>
                      <a:pt x="3219" y="2229"/>
                    </a:cubicBezTo>
                    <a:cubicBezTo>
                      <a:pt x="3434" y="2277"/>
                      <a:pt x="3618" y="2409"/>
                      <a:pt x="3736" y="2595"/>
                    </a:cubicBezTo>
                    <a:cubicBezTo>
                      <a:pt x="3855" y="2784"/>
                      <a:pt x="3893" y="3006"/>
                      <a:pt x="3844" y="3222"/>
                    </a:cubicBezTo>
                    <a:cubicBezTo>
                      <a:pt x="3757" y="3607"/>
                      <a:pt x="3413" y="3867"/>
                      <a:pt x="3034" y="3867"/>
                    </a:cubicBezTo>
                    <a:cubicBezTo>
                      <a:pt x="2974" y="3867"/>
                      <a:pt x="2913" y="3860"/>
                      <a:pt x="2853" y="3847"/>
                    </a:cubicBezTo>
                    <a:cubicBezTo>
                      <a:pt x="2638" y="3799"/>
                      <a:pt x="2452" y="3669"/>
                      <a:pt x="2335" y="3481"/>
                    </a:cubicBezTo>
                    <a:cubicBezTo>
                      <a:pt x="2216" y="3294"/>
                      <a:pt x="2178" y="3071"/>
                      <a:pt x="2228" y="2856"/>
                    </a:cubicBezTo>
                    <a:cubicBezTo>
                      <a:pt x="2315" y="2470"/>
                      <a:pt x="2659" y="2208"/>
                      <a:pt x="3036" y="2208"/>
                    </a:cubicBezTo>
                    <a:close/>
                    <a:moveTo>
                      <a:pt x="3035" y="1987"/>
                    </a:moveTo>
                    <a:cubicBezTo>
                      <a:pt x="2555" y="1987"/>
                      <a:pt x="2122" y="2319"/>
                      <a:pt x="2013" y="2806"/>
                    </a:cubicBezTo>
                    <a:cubicBezTo>
                      <a:pt x="1952" y="3079"/>
                      <a:pt x="1998" y="3360"/>
                      <a:pt x="2150" y="3598"/>
                    </a:cubicBezTo>
                    <a:cubicBezTo>
                      <a:pt x="2298" y="3837"/>
                      <a:pt x="2532" y="4001"/>
                      <a:pt x="2805" y="4063"/>
                    </a:cubicBezTo>
                    <a:cubicBezTo>
                      <a:pt x="2882" y="4080"/>
                      <a:pt x="2960" y="4089"/>
                      <a:pt x="3036" y="4089"/>
                    </a:cubicBezTo>
                    <a:cubicBezTo>
                      <a:pt x="3516" y="4089"/>
                      <a:pt x="3950" y="3756"/>
                      <a:pt x="4062" y="3271"/>
                    </a:cubicBezTo>
                    <a:cubicBezTo>
                      <a:pt x="4124" y="2997"/>
                      <a:pt x="4076" y="2716"/>
                      <a:pt x="3926" y="2478"/>
                    </a:cubicBezTo>
                    <a:cubicBezTo>
                      <a:pt x="3777" y="2240"/>
                      <a:pt x="3544" y="2075"/>
                      <a:pt x="3270" y="2014"/>
                    </a:cubicBezTo>
                    <a:cubicBezTo>
                      <a:pt x="3191" y="1996"/>
                      <a:pt x="3112" y="1987"/>
                      <a:pt x="3035" y="1987"/>
                    </a:cubicBezTo>
                    <a:close/>
                    <a:moveTo>
                      <a:pt x="3275" y="264"/>
                    </a:moveTo>
                    <a:lnTo>
                      <a:pt x="4014" y="432"/>
                    </a:lnTo>
                    <a:lnTo>
                      <a:pt x="3833" y="1236"/>
                    </a:lnTo>
                    <a:lnTo>
                      <a:pt x="3910" y="1275"/>
                    </a:lnTo>
                    <a:cubicBezTo>
                      <a:pt x="4094" y="1367"/>
                      <a:pt x="4260" y="1485"/>
                      <a:pt x="4407" y="1627"/>
                    </a:cubicBezTo>
                    <a:lnTo>
                      <a:pt x="4469" y="1688"/>
                    </a:lnTo>
                    <a:lnTo>
                      <a:pt x="5166" y="1246"/>
                    </a:lnTo>
                    <a:lnTo>
                      <a:pt x="5572" y="1887"/>
                    </a:lnTo>
                    <a:lnTo>
                      <a:pt x="4873" y="2327"/>
                    </a:lnTo>
                    <a:lnTo>
                      <a:pt x="4902" y="2410"/>
                    </a:lnTo>
                    <a:cubicBezTo>
                      <a:pt x="4967" y="2602"/>
                      <a:pt x="5001" y="2803"/>
                      <a:pt x="5003" y="3008"/>
                    </a:cubicBezTo>
                    <a:lnTo>
                      <a:pt x="5006" y="3096"/>
                    </a:lnTo>
                    <a:lnTo>
                      <a:pt x="5810" y="3277"/>
                    </a:lnTo>
                    <a:lnTo>
                      <a:pt x="5643" y="4017"/>
                    </a:lnTo>
                    <a:lnTo>
                      <a:pt x="4838" y="3834"/>
                    </a:lnTo>
                    <a:lnTo>
                      <a:pt x="4798" y="3912"/>
                    </a:lnTo>
                    <a:cubicBezTo>
                      <a:pt x="4707" y="4096"/>
                      <a:pt x="4589" y="4263"/>
                      <a:pt x="4448" y="4408"/>
                    </a:cubicBezTo>
                    <a:lnTo>
                      <a:pt x="4387" y="4471"/>
                    </a:lnTo>
                    <a:lnTo>
                      <a:pt x="4827" y="5169"/>
                    </a:lnTo>
                    <a:lnTo>
                      <a:pt x="4188" y="5574"/>
                    </a:lnTo>
                    <a:lnTo>
                      <a:pt x="3748" y="4875"/>
                    </a:lnTo>
                    <a:lnTo>
                      <a:pt x="3664" y="4903"/>
                    </a:lnTo>
                    <a:cubicBezTo>
                      <a:pt x="3472" y="4970"/>
                      <a:pt x="3270" y="5004"/>
                      <a:pt x="3065" y="5007"/>
                    </a:cubicBezTo>
                    <a:lnTo>
                      <a:pt x="2978" y="5008"/>
                    </a:lnTo>
                    <a:lnTo>
                      <a:pt x="2796" y="5813"/>
                    </a:lnTo>
                    <a:lnTo>
                      <a:pt x="2058" y="5644"/>
                    </a:lnTo>
                    <a:lnTo>
                      <a:pt x="2239" y="4841"/>
                    </a:lnTo>
                    <a:lnTo>
                      <a:pt x="2161" y="4801"/>
                    </a:lnTo>
                    <a:cubicBezTo>
                      <a:pt x="1977" y="4710"/>
                      <a:pt x="1812" y="4591"/>
                      <a:pt x="1665" y="4449"/>
                    </a:cubicBezTo>
                    <a:lnTo>
                      <a:pt x="1602" y="4390"/>
                    </a:lnTo>
                    <a:lnTo>
                      <a:pt x="905" y="4830"/>
                    </a:lnTo>
                    <a:lnTo>
                      <a:pt x="499" y="4191"/>
                    </a:lnTo>
                    <a:lnTo>
                      <a:pt x="1198" y="3749"/>
                    </a:lnTo>
                    <a:lnTo>
                      <a:pt x="1170" y="3667"/>
                    </a:lnTo>
                    <a:cubicBezTo>
                      <a:pt x="1105" y="3474"/>
                      <a:pt x="1071" y="3273"/>
                      <a:pt x="1068" y="3068"/>
                    </a:cubicBezTo>
                    <a:lnTo>
                      <a:pt x="1065" y="2981"/>
                    </a:lnTo>
                    <a:lnTo>
                      <a:pt x="262" y="2799"/>
                    </a:lnTo>
                    <a:lnTo>
                      <a:pt x="429" y="2059"/>
                    </a:lnTo>
                    <a:lnTo>
                      <a:pt x="1233" y="2242"/>
                    </a:lnTo>
                    <a:lnTo>
                      <a:pt x="1273" y="2164"/>
                    </a:lnTo>
                    <a:cubicBezTo>
                      <a:pt x="1365" y="1980"/>
                      <a:pt x="1482" y="1815"/>
                      <a:pt x="1624" y="1668"/>
                    </a:cubicBezTo>
                    <a:lnTo>
                      <a:pt x="1685" y="1606"/>
                    </a:lnTo>
                    <a:lnTo>
                      <a:pt x="1245" y="907"/>
                    </a:lnTo>
                    <a:lnTo>
                      <a:pt x="1884" y="503"/>
                    </a:lnTo>
                    <a:lnTo>
                      <a:pt x="2324" y="1201"/>
                    </a:lnTo>
                    <a:lnTo>
                      <a:pt x="2407" y="1173"/>
                    </a:lnTo>
                    <a:cubicBezTo>
                      <a:pt x="2599" y="1108"/>
                      <a:pt x="2802" y="1074"/>
                      <a:pt x="3007" y="1070"/>
                    </a:cubicBezTo>
                    <a:lnTo>
                      <a:pt x="3093" y="1068"/>
                    </a:lnTo>
                    <a:lnTo>
                      <a:pt x="3275" y="264"/>
                    </a:lnTo>
                    <a:close/>
                    <a:moveTo>
                      <a:pt x="3111" y="0"/>
                    </a:moveTo>
                    <a:lnTo>
                      <a:pt x="2918" y="852"/>
                    </a:lnTo>
                    <a:cubicBezTo>
                      <a:pt x="2751" y="862"/>
                      <a:pt x="2582" y="890"/>
                      <a:pt x="2421" y="938"/>
                    </a:cubicBezTo>
                    <a:lnTo>
                      <a:pt x="1955" y="198"/>
                    </a:lnTo>
                    <a:lnTo>
                      <a:pt x="942" y="838"/>
                    </a:lnTo>
                    <a:lnTo>
                      <a:pt x="1409" y="1577"/>
                    </a:lnTo>
                    <a:cubicBezTo>
                      <a:pt x="1296" y="1703"/>
                      <a:pt x="1198" y="1840"/>
                      <a:pt x="1117" y="1989"/>
                    </a:cubicBezTo>
                    <a:lnTo>
                      <a:pt x="265" y="1796"/>
                    </a:lnTo>
                    <a:lnTo>
                      <a:pt x="0" y="2965"/>
                    </a:lnTo>
                    <a:lnTo>
                      <a:pt x="852" y="3158"/>
                    </a:lnTo>
                    <a:cubicBezTo>
                      <a:pt x="860" y="3325"/>
                      <a:pt x="888" y="3492"/>
                      <a:pt x="936" y="3655"/>
                    </a:cubicBezTo>
                    <a:lnTo>
                      <a:pt x="198" y="4121"/>
                    </a:lnTo>
                    <a:lnTo>
                      <a:pt x="837" y="5134"/>
                    </a:lnTo>
                    <a:lnTo>
                      <a:pt x="1577" y="4667"/>
                    </a:lnTo>
                    <a:cubicBezTo>
                      <a:pt x="1701" y="4780"/>
                      <a:pt x="1840" y="4878"/>
                      <a:pt x="1989" y="4958"/>
                    </a:cubicBezTo>
                    <a:lnTo>
                      <a:pt x="1796" y="5811"/>
                    </a:lnTo>
                    <a:lnTo>
                      <a:pt x="2964" y="6076"/>
                    </a:lnTo>
                    <a:lnTo>
                      <a:pt x="3158" y="5224"/>
                    </a:lnTo>
                    <a:cubicBezTo>
                      <a:pt x="3328" y="5216"/>
                      <a:pt x="3495" y="5188"/>
                      <a:pt x="3656" y="5139"/>
                    </a:cubicBezTo>
                    <a:lnTo>
                      <a:pt x="4122" y="5878"/>
                    </a:lnTo>
                    <a:lnTo>
                      <a:pt x="5135" y="5238"/>
                    </a:lnTo>
                    <a:lnTo>
                      <a:pt x="4668" y="4499"/>
                    </a:lnTo>
                    <a:cubicBezTo>
                      <a:pt x="4780" y="4374"/>
                      <a:pt x="4876" y="4236"/>
                      <a:pt x="4958" y="4087"/>
                    </a:cubicBezTo>
                    <a:lnTo>
                      <a:pt x="5810" y="4280"/>
                    </a:lnTo>
                    <a:lnTo>
                      <a:pt x="6075" y="3112"/>
                    </a:lnTo>
                    <a:lnTo>
                      <a:pt x="5223" y="2919"/>
                    </a:lnTo>
                    <a:cubicBezTo>
                      <a:pt x="5214" y="2751"/>
                      <a:pt x="5186" y="2583"/>
                      <a:pt x="5138" y="2423"/>
                    </a:cubicBezTo>
                    <a:lnTo>
                      <a:pt x="5877" y="1958"/>
                    </a:lnTo>
                    <a:lnTo>
                      <a:pt x="5237" y="942"/>
                    </a:lnTo>
                    <a:lnTo>
                      <a:pt x="4499" y="1409"/>
                    </a:lnTo>
                    <a:cubicBezTo>
                      <a:pt x="4373" y="1296"/>
                      <a:pt x="4236" y="1200"/>
                      <a:pt x="4087" y="1118"/>
                    </a:cubicBezTo>
                    <a:lnTo>
                      <a:pt x="4279" y="266"/>
                    </a:lnTo>
                    <a:lnTo>
                      <a:pt x="311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3" name="Google Shape;343;p85"/>
            <p:cNvSpPr/>
            <p:nvPr/>
          </p:nvSpPr>
          <p:spPr>
            <a:xfrm>
              <a:off x="8701076" y="4097754"/>
              <a:ext cx="442920" cy="442789"/>
            </a:xfrm>
            <a:custGeom>
              <a:rect b="b" l="l" r="r" t="t"/>
              <a:pathLst>
                <a:path extrusionOk="0" h="10129" w="10132">
                  <a:moveTo>
                    <a:pt x="5066" y="2878"/>
                  </a:moveTo>
                  <a:cubicBezTo>
                    <a:pt x="6295" y="2878"/>
                    <a:pt x="7292" y="3875"/>
                    <a:pt x="7292" y="5104"/>
                  </a:cubicBezTo>
                  <a:cubicBezTo>
                    <a:pt x="7292" y="6334"/>
                    <a:pt x="6295" y="7330"/>
                    <a:pt x="5066" y="7330"/>
                  </a:cubicBezTo>
                  <a:cubicBezTo>
                    <a:pt x="3839" y="7330"/>
                    <a:pt x="2842" y="6333"/>
                    <a:pt x="2842" y="5104"/>
                  </a:cubicBezTo>
                  <a:cubicBezTo>
                    <a:pt x="2842" y="3875"/>
                    <a:pt x="3839" y="2878"/>
                    <a:pt x="5066" y="2878"/>
                  </a:cubicBezTo>
                  <a:close/>
                  <a:moveTo>
                    <a:pt x="4208" y="0"/>
                  </a:moveTo>
                  <a:cubicBezTo>
                    <a:pt x="4078" y="0"/>
                    <a:pt x="3972" y="105"/>
                    <a:pt x="3972" y="237"/>
                  </a:cubicBezTo>
                  <a:lnTo>
                    <a:pt x="3972" y="1130"/>
                  </a:lnTo>
                  <a:cubicBezTo>
                    <a:pt x="3647" y="1219"/>
                    <a:pt x="3338" y="1347"/>
                    <a:pt x="3051" y="1509"/>
                  </a:cubicBezTo>
                  <a:lnTo>
                    <a:pt x="2422" y="880"/>
                  </a:lnTo>
                  <a:cubicBezTo>
                    <a:pt x="2376" y="834"/>
                    <a:pt x="2316" y="811"/>
                    <a:pt x="2256" y="811"/>
                  </a:cubicBezTo>
                  <a:cubicBezTo>
                    <a:pt x="2196" y="811"/>
                    <a:pt x="2136" y="834"/>
                    <a:pt x="2090" y="880"/>
                  </a:cubicBezTo>
                  <a:lnTo>
                    <a:pt x="879" y="2091"/>
                  </a:lnTo>
                  <a:cubicBezTo>
                    <a:pt x="787" y="2182"/>
                    <a:pt x="787" y="2331"/>
                    <a:pt x="879" y="2423"/>
                  </a:cubicBezTo>
                  <a:lnTo>
                    <a:pt x="1496" y="3039"/>
                  </a:lnTo>
                  <a:cubicBezTo>
                    <a:pt x="1327" y="3329"/>
                    <a:pt x="1193" y="3642"/>
                    <a:pt x="1098" y="3973"/>
                  </a:cubicBezTo>
                  <a:lnTo>
                    <a:pt x="236" y="3973"/>
                  </a:lnTo>
                  <a:cubicBezTo>
                    <a:pt x="107" y="3973"/>
                    <a:pt x="1" y="4077"/>
                    <a:pt x="1" y="4207"/>
                  </a:cubicBezTo>
                  <a:lnTo>
                    <a:pt x="1" y="5921"/>
                  </a:lnTo>
                  <a:cubicBezTo>
                    <a:pt x="1" y="6050"/>
                    <a:pt x="104" y="6156"/>
                    <a:pt x="236" y="6156"/>
                  </a:cubicBezTo>
                  <a:lnTo>
                    <a:pt x="1073" y="6156"/>
                  </a:lnTo>
                  <a:cubicBezTo>
                    <a:pt x="1163" y="6497"/>
                    <a:pt x="1295" y="6821"/>
                    <a:pt x="1465" y="7121"/>
                  </a:cubicBezTo>
                  <a:lnTo>
                    <a:pt x="879" y="7706"/>
                  </a:lnTo>
                  <a:cubicBezTo>
                    <a:pt x="787" y="7798"/>
                    <a:pt x="787" y="7946"/>
                    <a:pt x="879" y="8038"/>
                  </a:cubicBezTo>
                  <a:lnTo>
                    <a:pt x="2090" y="9249"/>
                  </a:lnTo>
                  <a:cubicBezTo>
                    <a:pt x="2136" y="9295"/>
                    <a:pt x="2196" y="9318"/>
                    <a:pt x="2256" y="9318"/>
                  </a:cubicBezTo>
                  <a:cubicBezTo>
                    <a:pt x="2316" y="9318"/>
                    <a:pt x="2376" y="9295"/>
                    <a:pt x="2422" y="9249"/>
                  </a:cubicBezTo>
                  <a:lnTo>
                    <a:pt x="2996" y="8675"/>
                  </a:lnTo>
                  <a:cubicBezTo>
                    <a:pt x="3300" y="8851"/>
                    <a:pt x="3628" y="8990"/>
                    <a:pt x="3975" y="9085"/>
                  </a:cubicBezTo>
                  <a:lnTo>
                    <a:pt x="3975" y="9707"/>
                  </a:lnTo>
                  <a:cubicBezTo>
                    <a:pt x="3975" y="9939"/>
                    <a:pt x="4161" y="10128"/>
                    <a:pt x="4395" y="10128"/>
                  </a:cubicBezTo>
                  <a:lnTo>
                    <a:pt x="5737" y="10128"/>
                  </a:lnTo>
                  <a:cubicBezTo>
                    <a:pt x="5969" y="10128"/>
                    <a:pt x="6157" y="9940"/>
                    <a:pt x="6157" y="9707"/>
                  </a:cubicBezTo>
                  <a:lnTo>
                    <a:pt x="6157" y="9085"/>
                  </a:lnTo>
                  <a:cubicBezTo>
                    <a:pt x="6503" y="8990"/>
                    <a:pt x="6831" y="8851"/>
                    <a:pt x="7135" y="8675"/>
                  </a:cubicBezTo>
                  <a:lnTo>
                    <a:pt x="7578" y="9119"/>
                  </a:lnTo>
                  <a:cubicBezTo>
                    <a:pt x="7661" y="9201"/>
                    <a:pt x="7768" y="9242"/>
                    <a:pt x="7875" y="9242"/>
                  </a:cubicBezTo>
                  <a:cubicBezTo>
                    <a:pt x="7983" y="9242"/>
                    <a:pt x="8090" y="9201"/>
                    <a:pt x="8172" y="9119"/>
                  </a:cubicBezTo>
                  <a:lnTo>
                    <a:pt x="9122" y="8170"/>
                  </a:lnTo>
                  <a:cubicBezTo>
                    <a:pt x="9286" y="8004"/>
                    <a:pt x="9286" y="7740"/>
                    <a:pt x="9122" y="7576"/>
                  </a:cubicBezTo>
                  <a:lnTo>
                    <a:pt x="8667" y="7121"/>
                  </a:lnTo>
                  <a:cubicBezTo>
                    <a:pt x="8835" y="6821"/>
                    <a:pt x="8968" y="6497"/>
                    <a:pt x="9058" y="6156"/>
                  </a:cubicBezTo>
                  <a:lnTo>
                    <a:pt x="9710" y="6156"/>
                  </a:lnTo>
                  <a:cubicBezTo>
                    <a:pt x="9942" y="6156"/>
                    <a:pt x="10132" y="5968"/>
                    <a:pt x="10132" y="5735"/>
                  </a:cubicBezTo>
                  <a:lnTo>
                    <a:pt x="10132" y="4390"/>
                  </a:lnTo>
                  <a:cubicBezTo>
                    <a:pt x="10128" y="4158"/>
                    <a:pt x="9939" y="3971"/>
                    <a:pt x="9708" y="3971"/>
                  </a:cubicBezTo>
                  <a:lnTo>
                    <a:pt x="9030" y="3971"/>
                  </a:lnTo>
                  <a:cubicBezTo>
                    <a:pt x="8935" y="3640"/>
                    <a:pt x="8802" y="3328"/>
                    <a:pt x="8631" y="3038"/>
                  </a:cubicBezTo>
                  <a:lnTo>
                    <a:pt x="9118" y="2552"/>
                  </a:lnTo>
                  <a:cubicBezTo>
                    <a:pt x="9283" y="2387"/>
                    <a:pt x="9283" y="2122"/>
                    <a:pt x="9118" y="1958"/>
                  </a:cubicBezTo>
                  <a:lnTo>
                    <a:pt x="8169" y="1009"/>
                  </a:lnTo>
                  <a:cubicBezTo>
                    <a:pt x="8087" y="927"/>
                    <a:pt x="7979" y="886"/>
                    <a:pt x="7872" y="886"/>
                  </a:cubicBezTo>
                  <a:cubicBezTo>
                    <a:pt x="7764" y="886"/>
                    <a:pt x="7657" y="927"/>
                    <a:pt x="7575" y="1009"/>
                  </a:cubicBezTo>
                  <a:lnTo>
                    <a:pt x="7076" y="1506"/>
                  </a:lnTo>
                  <a:cubicBezTo>
                    <a:pt x="6789" y="1347"/>
                    <a:pt x="6480" y="1219"/>
                    <a:pt x="6155" y="1129"/>
                  </a:cubicBezTo>
                  <a:lnTo>
                    <a:pt x="6155" y="237"/>
                  </a:lnTo>
                  <a:cubicBezTo>
                    <a:pt x="6155" y="106"/>
                    <a:pt x="6051" y="0"/>
                    <a:pt x="5920"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44" name="Shape 344"/>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45" name="Shape 345"/>
        <p:cNvGrpSpPr/>
        <p:nvPr/>
      </p:nvGrpSpPr>
      <p:grpSpPr>
        <a:xfrm>
          <a:off x="0" y="0"/>
          <a:ext cx="0" cy="0"/>
          <a:chOff x="0" y="0"/>
          <a:chExt cx="0" cy="0"/>
        </a:xfrm>
      </p:grpSpPr>
      <p:grpSp>
        <p:nvGrpSpPr>
          <p:cNvPr id="346" name="Google Shape;346;p90"/>
          <p:cNvGrpSpPr/>
          <p:nvPr/>
        </p:nvGrpSpPr>
        <p:grpSpPr>
          <a:xfrm>
            <a:off x="0" y="0"/>
            <a:ext cx="1043444" cy="5143500"/>
            <a:chOff x="0" y="0"/>
            <a:chExt cx="1043444" cy="5143500"/>
          </a:xfrm>
        </p:grpSpPr>
        <p:sp>
          <p:nvSpPr>
            <p:cNvPr id="347" name="Google Shape;347;p90"/>
            <p:cNvSpPr/>
            <p:nvPr/>
          </p:nvSpPr>
          <p:spPr>
            <a:xfrm>
              <a:off x="0" y="0"/>
              <a:ext cx="292500" cy="5143500"/>
            </a:xfrm>
            <a:prstGeom prst="rect">
              <a:avLst/>
            </a:prstGeom>
            <a:gradFill>
              <a:gsLst>
                <a:gs pos="0">
                  <a:schemeClr val="accent2"/>
                </a:gs>
                <a:gs pos="5000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8" name="Google Shape;348;p90"/>
            <p:cNvGrpSpPr/>
            <p:nvPr/>
          </p:nvGrpSpPr>
          <p:grpSpPr>
            <a:xfrm>
              <a:off x="147940" y="2971070"/>
              <a:ext cx="895504" cy="603534"/>
              <a:chOff x="2651540" y="3607595"/>
              <a:chExt cx="895504" cy="603534"/>
            </a:xfrm>
          </p:grpSpPr>
          <p:sp>
            <p:nvSpPr>
              <p:cNvPr id="349" name="Google Shape;349;p90"/>
              <p:cNvSpPr/>
              <p:nvPr/>
            </p:nvSpPr>
            <p:spPr>
              <a:xfrm>
                <a:off x="2677290" y="3639774"/>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90"/>
              <p:cNvSpPr/>
              <p:nvPr/>
            </p:nvSpPr>
            <p:spPr>
              <a:xfrm>
                <a:off x="2651540" y="3607595"/>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90"/>
              <p:cNvSpPr/>
              <p:nvPr/>
            </p:nvSpPr>
            <p:spPr>
              <a:xfrm>
                <a:off x="2651540" y="3607595"/>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gradFill>
                <a:gsLst>
                  <a:gs pos="0">
                    <a:srgbClr val="FFFFFF">
                      <a:alpha val="64313"/>
                    </a:srgbClr>
                  </a:gs>
                  <a:gs pos="100000">
                    <a:srgbClr val="39C4FF">
                      <a:alpha val="64313"/>
                    </a:srgbClr>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90"/>
              <p:cNvSpPr/>
              <p:nvPr/>
            </p:nvSpPr>
            <p:spPr>
              <a:xfrm>
                <a:off x="2693244" y="3653889"/>
                <a:ext cx="786083" cy="238028"/>
              </a:xfrm>
              <a:custGeom>
                <a:rect b="b" l="l" r="r" t="t"/>
                <a:pathLst>
                  <a:path extrusionOk="0" h="5445" w="17982">
                    <a:moveTo>
                      <a:pt x="387" y="1"/>
                    </a:moveTo>
                    <a:cubicBezTo>
                      <a:pt x="268" y="1"/>
                      <a:pt x="153" y="64"/>
                      <a:pt x="91" y="175"/>
                    </a:cubicBezTo>
                    <a:cubicBezTo>
                      <a:pt x="1" y="337"/>
                      <a:pt x="60" y="544"/>
                      <a:pt x="223" y="634"/>
                    </a:cubicBezTo>
                    <a:lnTo>
                      <a:pt x="8806" y="5403"/>
                    </a:lnTo>
                    <a:cubicBezTo>
                      <a:pt x="8857" y="5431"/>
                      <a:pt x="8914" y="5445"/>
                      <a:pt x="8970" y="5445"/>
                    </a:cubicBezTo>
                    <a:lnTo>
                      <a:pt x="9014" y="5445"/>
                    </a:lnTo>
                    <a:cubicBezTo>
                      <a:pt x="9072" y="5445"/>
                      <a:pt x="9129" y="5429"/>
                      <a:pt x="9177" y="5403"/>
                    </a:cubicBezTo>
                    <a:lnTo>
                      <a:pt x="17761" y="634"/>
                    </a:lnTo>
                    <a:cubicBezTo>
                      <a:pt x="17923" y="542"/>
                      <a:pt x="17981" y="337"/>
                      <a:pt x="17892" y="175"/>
                    </a:cubicBezTo>
                    <a:cubicBezTo>
                      <a:pt x="17830" y="64"/>
                      <a:pt x="17715" y="1"/>
                      <a:pt x="17596" y="1"/>
                    </a:cubicBezTo>
                    <a:cubicBezTo>
                      <a:pt x="17540" y="1"/>
                      <a:pt x="17484" y="14"/>
                      <a:pt x="17433" y="43"/>
                    </a:cubicBezTo>
                    <a:lnTo>
                      <a:pt x="8992" y="4732"/>
                    </a:lnTo>
                    <a:lnTo>
                      <a:pt x="551" y="43"/>
                    </a:lnTo>
                    <a:cubicBezTo>
                      <a:pt x="499" y="14"/>
                      <a:pt x="442" y="1"/>
                      <a:pt x="38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3" name="Google Shape;353;p90"/>
            <p:cNvGrpSpPr/>
            <p:nvPr/>
          </p:nvGrpSpPr>
          <p:grpSpPr>
            <a:xfrm>
              <a:off x="46526" y="3295186"/>
              <a:ext cx="426877" cy="228498"/>
              <a:chOff x="1812651" y="3300236"/>
              <a:chExt cx="426877" cy="228498"/>
            </a:xfrm>
          </p:grpSpPr>
          <p:sp>
            <p:nvSpPr>
              <p:cNvPr id="354" name="Google Shape;354;p90"/>
              <p:cNvSpPr/>
              <p:nvPr/>
            </p:nvSpPr>
            <p:spPr>
              <a:xfrm>
                <a:off x="1812651" y="3300236"/>
                <a:ext cx="426877" cy="228498"/>
              </a:xfrm>
              <a:custGeom>
                <a:rect b="b" l="l" r="r" t="t"/>
                <a:pathLst>
                  <a:path extrusionOk="0" h="5227" w="9765">
                    <a:moveTo>
                      <a:pt x="0" y="0"/>
                    </a:moveTo>
                    <a:lnTo>
                      <a:pt x="0" y="5227"/>
                    </a:lnTo>
                    <a:lnTo>
                      <a:pt x="9765" y="5227"/>
                    </a:lnTo>
                    <a:lnTo>
                      <a:pt x="9765"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90"/>
              <p:cNvSpPr/>
              <p:nvPr/>
            </p:nvSpPr>
            <p:spPr>
              <a:xfrm>
                <a:off x="1843426" y="3356934"/>
                <a:ext cx="359206" cy="9180"/>
              </a:xfrm>
              <a:custGeom>
                <a:rect b="b" l="l" r="r" t="t"/>
                <a:pathLst>
                  <a:path extrusionOk="0" h="210" w="8217">
                    <a:moveTo>
                      <a:pt x="0" y="0"/>
                    </a:moveTo>
                    <a:lnTo>
                      <a:pt x="0" y="209"/>
                    </a:lnTo>
                    <a:lnTo>
                      <a:pt x="8217" y="209"/>
                    </a:lnTo>
                    <a:lnTo>
                      <a:pt x="8217"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90"/>
              <p:cNvSpPr/>
              <p:nvPr/>
            </p:nvSpPr>
            <p:spPr>
              <a:xfrm>
                <a:off x="1843426" y="3403884"/>
                <a:ext cx="359206" cy="9224"/>
              </a:xfrm>
              <a:custGeom>
                <a:rect b="b" l="l" r="r" t="t"/>
                <a:pathLst>
                  <a:path extrusionOk="0" h="211" w="8217">
                    <a:moveTo>
                      <a:pt x="0" y="1"/>
                    </a:moveTo>
                    <a:lnTo>
                      <a:pt x="0" y="210"/>
                    </a:lnTo>
                    <a:lnTo>
                      <a:pt x="8217" y="210"/>
                    </a:lnTo>
                    <a:lnTo>
                      <a:pt x="8217"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90"/>
              <p:cNvSpPr/>
              <p:nvPr/>
            </p:nvSpPr>
            <p:spPr>
              <a:xfrm>
                <a:off x="1843426" y="3451009"/>
                <a:ext cx="201395" cy="9136"/>
              </a:xfrm>
              <a:custGeom>
                <a:rect b="b" l="l" r="r" t="t"/>
                <a:pathLst>
                  <a:path extrusionOk="0" h="209" w="4607">
                    <a:moveTo>
                      <a:pt x="0" y="0"/>
                    </a:moveTo>
                    <a:lnTo>
                      <a:pt x="0" y="208"/>
                    </a:lnTo>
                    <a:lnTo>
                      <a:pt x="4606" y="208"/>
                    </a:lnTo>
                    <a:lnTo>
                      <a:pt x="4606"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8" name="Google Shape;358;p90"/>
            <p:cNvSpPr/>
            <p:nvPr/>
          </p:nvSpPr>
          <p:spPr>
            <a:xfrm>
              <a:off x="46336" y="2371844"/>
              <a:ext cx="199821" cy="199909"/>
            </a:xfrm>
            <a:custGeom>
              <a:rect b="b" l="l" r="r" t="t"/>
              <a:pathLst>
                <a:path extrusionOk="0" h="4573" w="4571">
                  <a:moveTo>
                    <a:pt x="2212" y="1"/>
                  </a:moveTo>
                  <a:lnTo>
                    <a:pt x="1892" y="1712"/>
                  </a:lnTo>
                  <a:lnTo>
                    <a:pt x="180" y="1394"/>
                  </a:lnTo>
                  <a:lnTo>
                    <a:pt x="0" y="2359"/>
                  </a:lnTo>
                  <a:lnTo>
                    <a:pt x="1713" y="2679"/>
                  </a:lnTo>
                  <a:lnTo>
                    <a:pt x="1395" y="4392"/>
                  </a:lnTo>
                  <a:lnTo>
                    <a:pt x="2359" y="4573"/>
                  </a:lnTo>
                  <a:lnTo>
                    <a:pt x="2680" y="2860"/>
                  </a:lnTo>
                  <a:lnTo>
                    <a:pt x="4393" y="3180"/>
                  </a:lnTo>
                  <a:lnTo>
                    <a:pt x="4571" y="2212"/>
                  </a:lnTo>
                  <a:lnTo>
                    <a:pt x="2860" y="1893"/>
                  </a:lnTo>
                  <a:lnTo>
                    <a:pt x="3178" y="182"/>
                  </a:lnTo>
                  <a:lnTo>
                    <a:pt x="2212"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1"/>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grpSp>
        <p:nvGrpSpPr>
          <p:cNvPr id="40" name="Google Shape;40;p61"/>
          <p:cNvGrpSpPr/>
          <p:nvPr/>
        </p:nvGrpSpPr>
        <p:grpSpPr>
          <a:xfrm>
            <a:off x="8532669" y="0"/>
            <a:ext cx="611344" cy="5143500"/>
            <a:chOff x="8532669" y="0"/>
            <a:chExt cx="611344" cy="5143500"/>
          </a:xfrm>
        </p:grpSpPr>
        <p:sp>
          <p:nvSpPr>
            <p:cNvPr id="41" name="Google Shape;41;p61"/>
            <p:cNvSpPr/>
            <p:nvPr/>
          </p:nvSpPr>
          <p:spPr>
            <a:xfrm>
              <a:off x="8851513" y="0"/>
              <a:ext cx="292500" cy="5143500"/>
            </a:xfrm>
            <a:prstGeom prst="rect">
              <a:avLst/>
            </a:prstGeom>
            <a:gradFill>
              <a:gsLst>
                <a:gs pos="0">
                  <a:schemeClr val="lt1"/>
                </a:gs>
                <a:gs pos="5000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61"/>
            <p:cNvGrpSpPr/>
            <p:nvPr/>
          </p:nvGrpSpPr>
          <p:grpSpPr>
            <a:xfrm>
              <a:off x="8532669" y="234698"/>
              <a:ext cx="537892" cy="533106"/>
              <a:chOff x="5754378" y="3518898"/>
              <a:chExt cx="537892" cy="533106"/>
            </a:xfrm>
          </p:grpSpPr>
          <p:sp>
            <p:nvSpPr>
              <p:cNvPr id="43" name="Google Shape;43;p61"/>
              <p:cNvSpPr/>
              <p:nvPr/>
            </p:nvSpPr>
            <p:spPr>
              <a:xfrm>
                <a:off x="5775296" y="3534987"/>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61"/>
              <p:cNvSpPr/>
              <p:nvPr/>
            </p:nvSpPr>
            <p:spPr>
              <a:xfrm>
                <a:off x="5754378" y="3518898"/>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61"/>
              <p:cNvSpPr/>
              <p:nvPr/>
            </p:nvSpPr>
            <p:spPr>
              <a:xfrm>
                <a:off x="5903795" y="3670370"/>
                <a:ext cx="237241" cy="202051"/>
              </a:xfrm>
              <a:custGeom>
                <a:rect b="b" l="l" r="r" t="t"/>
                <a:pathLst>
                  <a:path extrusionOk="0" h="4622" w="5427">
                    <a:moveTo>
                      <a:pt x="4414" y="1"/>
                    </a:moveTo>
                    <a:cubicBezTo>
                      <a:pt x="4375" y="1"/>
                      <a:pt x="4336" y="16"/>
                      <a:pt x="4305" y="46"/>
                    </a:cubicBezTo>
                    <a:lnTo>
                      <a:pt x="1903" y="2448"/>
                    </a:lnTo>
                    <a:cubicBezTo>
                      <a:pt x="1872" y="2479"/>
                      <a:pt x="1833" y="2494"/>
                      <a:pt x="1794" y="2494"/>
                    </a:cubicBezTo>
                    <a:cubicBezTo>
                      <a:pt x="1754" y="2494"/>
                      <a:pt x="1714" y="2478"/>
                      <a:pt x="1684" y="2448"/>
                    </a:cubicBezTo>
                    <a:lnTo>
                      <a:pt x="1129" y="1885"/>
                    </a:lnTo>
                    <a:cubicBezTo>
                      <a:pt x="1098" y="1854"/>
                      <a:pt x="1058" y="1838"/>
                      <a:pt x="1018" y="1838"/>
                    </a:cubicBezTo>
                    <a:cubicBezTo>
                      <a:pt x="980" y="1838"/>
                      <a:pt x="941" y="1853"/>
                      <a:pt x="911" y="1882"/>
                    </a:cubicBezTo>
                    <a:lnTo>
                      <a:pt x="63" y="2719"/>
                    </a:lnTo>
                    <a:cubicBezTo>
                      <a:pt x="4" y="2779"/>
                      <a:pt x="1" y="2876"/>
                      <a:pt x="61" y="2937"/>
                    </a:cubicBezTo>
                    <a:lnTo>
                      <a:pt x="1676" y="4577"/>
                    </a:lnTo>
                    <a:cubicBezTo>
                      <a:pt x="1707" y="4607"/>
                      <a:pt x="1746" y="4622"/>
                      <a:pt x="1786" y="4622"/>
                    </a:cubicBezTo>
                    <a:cubicBezTo>
                      <a:pt x="1826" y="4622"/>
                      <a:pt x="1865" y="4607"/>
                      <a:pt x="1896" y="4577"/>
                    </a:cubicBezTo>
                    <a:lnTo>
                      <a:pt x="5366" y="1107"/>
                    </a:lnTo>
                    <a:cubicBezTo>
                      <a:pt x="5427" y="1046"/>
                      <a:pt x="5427" y="949"/>
                      <a:pt x="5366" y="889"/>
                    </a:cubicBezTo>
                    <a:lnTo>
                      <a:pt x="4523" y="46"/>
                    </a:lnTo>
                    <a:cubicBezTo>
                      <a:pt x="4493" y="16"/>
                      <a:pt x="4453" y="1"/>
                      <a:pt x="4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 name="Google Shape;46;p61"/>
            <p:cNvSpPr/>
            <p:nvPr/>
          </p:nvSpPr>
          <p:spPr>
            <a:xfrm>
              <a:off x="8900095" y="767804"/>
              <a:ext cx="195319" cy="195319"/>
            </a:xfrm>
            <a:custGeom>
              <a:rect b="b" l="l" r="r" t="t"/>
              <a:pathLst>
                <a:path extrusionOk="0" h="4468" w="4468">
                  <a:moveTo>
                    <a:pt x="1742" y="1"/>
                  </a:moveTo>
                  <a:lnTo>
                    <a:pt x="1742" y="1741"/>
                  </a:lnTo>
                  <a:lnTo>
                    <a:pt x="0" y="1741"/>
                  </a:lnTo>
                  <a:lnTo>
                    <a:pt x="0" y="2724"/>
                  </a:lnTo>
                  <a:lnTo>
                    <a:pt x="1742" y="2724"/>
                  </a:lnTo>
                  <a:lnTo>
                    <a:pt x="1742" y="4468"/>
                  </a:lnTo>
                  <a:lnTo>
                    <a:pt x="2725" y="4468"/>
                  </a:lnTo>
                  <a:lnTo>
                    <a:pt x="2725" y="2724"/>
                  </a:lnTo>
                  <a:lnTo>
                    <a:pt x="4467" y="2724"/>
                  </a:lnTo>
                  <a:lnTo>
                    <a:pt x="4467" y="1741"/>
                  </a:lnTo>
                  <a:lnTo>
                    <a:pt x="2725" y="1741"/>
                  </a:lnTo>
                  <a:lnTo>
                    <a:pt x="272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2">
    <p:spTree>
      <p:nvGrpSpPr>
        <p:cNvPr id="359" name="Shape 359"/>
        <p:cNvGrpSpPr/>
        <p:nvPr/>
      </p:nvGrpSpPr>
      <p:grpSpPr>
        <a:xfrm>
          <a:off x="0" y="0"/>
          <a:ext cx="0" cy="0"/>
          <a:chOff x="0" y="0"/>
          <a:chExt cx="0" cy="0"/>
        </a:xfrm>
      </p:grpSpPr>
      <p:grpSp>
        <p:nvGrpSpPr>
          <p:cNvPr id="360" name="Google Shape;360;p91"/>
          <p:cNvGrpSpPr/>
          <p:nvPr/>
        </p:nvGrpSpPr>
        <p:grpSpPr>
          <a:xfrm>
            <a:off x="-1" y="4419329"/>
            <a:ext cx="9144000" cy="731354"/>
            <a:chOff x="-1" y="4419329"/>
            <a:chExt cx="9144000" cy="731354"/>
          </a:xfrm>
        </p:grpSpPr>
        <p:sp>
          <p:nvSpPr>
            <p:cNvPr id="361" name="Google Shape;361;p91"/>
            <p:cNvSpPr/>
            <p:nvPr/>
          </p:nvSpPr>
          <p:spPr>
            <a:xfrm>
              <a:off x="-1" y="4858183"/>
              <a:ext cx="9144000" cy="292500"/>
            </a:xfrm>
            <a:prstGeom prst="rect">
              <a:avLst/>
            </a:prstGeom>
            <a:gradFill>
              <a:gsLst>
                <a:gs pos="0">
                  <a:schemeClr val="accent2"/>
                </a:gs>
                <a:gs pos="50000">
                  <a:schemeClr val="lt2"/>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2" name="Google Shape;362;p91"/>
            <p:cNvGrpSpPr/>
            <p:nvPr/>
          </p:nvGrpSpPr>
          <p:grpSpPr>
            <a:xfrm>
              <a:off x="248507" y="4419329"/>
              <a:ext cx="529564" cy="544732"/>
              <a:chOff x="3236532" y="2252479"/>
              <a:chExt cx="529564" cy="544732"/>
            </a:xfrm>
          </p:grpSpPr>
          <p:sp>
            <p:nvSpPr>
              <p:cNvPr id="363" name="Google Shape;363;p91"/>
              <p:cNvSpPr/>
              <p:nvPr/>
            </p:nvSpPr>
            <p:spPr>
              <a:xfrm>
                <a:off x="3256991" y="2288150"/>
                <a:ext cx="509105" cy="509061"/>
              </a:xfrm>
              <a:custGeom>
                <a:rect b="b" l="l" r="r" t="t"/>
                <a:pathLst>
                  <a:path extrusionOk="0" h="11645" w="11646">
                    <a:moveTo>
                      <a:pt x="5822" y="0"/>
                    </a:moveTo>
                    <a:cubicBezTo>
                      <a:pt x="4278" y="0"/>
                      <a:pt x="2797" y="613"/>
                      <a:pt x="1706" y="1706"/>
                    </a:cubicBezTo>
                    <a:cubicBezTo>
                      <a:pt x="614" y="2797"/>
                      <a:pt x="0" y="4278"/>
                      <a:pt x="0" y="5822"/>
                    </a:cubicBezTo>
                    <a:cubicBezTo>
                      <a:pt x="0" y="7366"/>
                      <a:pt x="614" y="8847"/>
                      <a:pt x="1706" y="9939"/>
                    </a:cubicBezTo>
                    <a:cubicBezTo>
                      <a:pt x="2797" y="11032"/>
                      <a:pt x="4278" y="11644"/>
                      <a:pt x="5822" y="11644"/>
                    </a:cubicBezTo>
                    <a:cubicBezTo>
                      <a:pt x="7366" y="11644"/>
                      <a:pt x="8848" y="11032"/>
                      <a:pt x="9940" y="9939"/>
                    </a:cubicBezTo>
                    <a:cubicBezTo>
                      <a:pt x="11032" y="8847"/>
                      <a:pt x="11645" y="7366"/>
                      <a:pt x="11645" y="5822"/>
                    </a:cubicBezTo>
                    <a:cubicBezTo>
                      <a:pt x="11645" y="4278"/>
                      <a:pt x="11032" y="2797"/>
                      <a:pt x="9940" y="1706"/>
                    </a:cubicBezTo>
                    <a:cubicBezTo>
                      <a:pt x="8848" y="613"/>
                      <a:pt x="7366" y="0"/>
                      <a:pt x="58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91"/>
              <p:cNvSpPr/>
              <p:nvPr/>
            </p:nvSpPr>
            <p:spPr>
              <a:xfrm>
                <a:off x="3236532" y="2252479"/>
                <a:ext cx="509105" cy="509105"/>
              </a:xfrm>
              <a:custGeom>
                <a:rect b="b" l="l" r="r" t="t"/>
                <a:pathLst>
                  <a:path extrusionOk="0" h="11646" w="11646">
                    <a:moveTo>
                      <a:pt x="5822" y="0"/>
                    </a:moveTo>
                    <a:cubicBezTo>
                      <a:pt x="2606" y="0"/>
                      <a:pt x="0" y="2607"/>
                      <a:pt x="0" y="5822"/>
                    </a:cubicBezTo>
                    <a:cubicBezTo>
                      <a:pt x="0" y="9039"/>
                      <a:pt x="2606" y="11646"/>
                      <a:pt x="5822" y="11646"/>
                    </a:cubicBezTo>
                    <a:cubicBezTo>
                      <a:pt x="9038" y="11646"/>
                      <a:pt x="11645" y="9039"/>
                      <a:pt x="11645" y="5822"/>
                    </a:cubicBezTo>
                    <a:cubicBezTo>
                      <a:pt x="11645" y="2607"/>
                      <a:pt x="9038" y="0"/>
                      <a:pt x="58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91"/>
              <p:cNvSpPr/>
              <p:nvPr/>
            </p:nvSpPr>
            <p:spPr>
              <a:xfrm rot="-617710">
                <a:off x="3358275" y="2374218"/>
                <a:ext cx="265605" cy="265605"/>
              </a:xfrm>
              <a:custGeom>
                <a:rect b="b" l="l" r="r" t="t"/>
                <a:pathLst>
                  <a:path extrusionOk="0" h="6076" w="6076">
                    <a:moveTo>
                      <a:pt x="3036" y="2208"/>
                    </a:moveTo>
                    <a:cubicBezTo>
                      <a:pt x="3097" y="2208"/>
                      <a:pt x="3158" y="2215"/>
                      <a:pt x="3219" y="2229"/>
                    </a:cubicBezTo>
                    <a:cubicBezTo>
                      <a:pt x="3434" y="2277"/>
                      <a:pt x="3618" y="2409"/>
                      <a:pt x="3736" y="2595"/>
                    </a:cubicBezTo>
                    <a:cubicBezTo>
                      <a:pt x="3855" y="2784"/>
                      <a:pt x="3893" y="3006"/>
                      <a:pt x="3844" y="3222"/>
                    </a:cubicBezTo>
                    <a:cubicBezTo>
                      <a:pt x="3757" y="3607"/>
                      <a:pt x="3413" y="3867"/>
                      <a:pt x="3034" y="3867"/>
                    </a:cubicBezTo>
                    <a:cubicBezTo>
                      <a:pt x="2974" y="3867"/>
                      <a:pt x="2913" y="3860"/>
                      <a:pt x="2853" y="3847"/>
                    </a:cubicBezTo>
                    <a:cubicBezTo>
                      <a:pt x="2638" y="3799"/>
                      <a:pt x="2452" y="3669"/>
                      <a:pt x="2335" y="3481"/>
                    </a:cubicBezTo>
                    <a:cubicBezTo>
                      <a:pt x="2216" y="3294"/>
                      <a:pt x="2178" y="3071"/>
                      <a:pt x="2228" y="2856"/>
                    </a:cubicBezTo>
                    <a:cubicBezTo>
                      <a:pt x="2315" y="2470"/>
                      <a:pt x="2659" y="2208"/>
                      <a:pt x="3036" y="2208"/>
                    </a:cubicBezTo>
                    <a:close/>
                    <a:moveTo>
                      <a:pt x="3035" y="1987"/>
                    </a:moveTo>
                    <a:cubicBezTo>
                      <a:pt x="2555" y="1987"/>
                      <a:pt x="2122" y="2319"/>
                      <a:pt x="2013" y="2806"/>
                    </a:cubicBezTo>
                    <a:cubicBezTo>
                      <a:pt x="1952" y="3079"/>
                      <a:pt x="1998" y="3360"/>
                      <a:pt x="2150" y="3598"/>
                    </a:cubicBezTo>
                    <a:cubicBezTo>
                      <a:pt x="2298" y="3837"/>
                      <a:pt x="2532" y="4001"/>
                      <a:pt x="2805" y="4063"/>
                    </a:cubicBezTo>
                    <a:cubicBezTo>
                      <a:pt x="2882" y="4080"/>
                      <a:pt x="2960" y="4089"/>
                      <a:pt x="3036" y="4089"/>
                    </a:cubicBezTo>
                    <a:cubicBezTo>
                      <a:pt x="3516" y="4089"/>
                      <a:pt x="3950" y="3756"/>
                      <a:pt x="4062" y="3271"/>
                    </a:cubicBezTo>
                    <a:cubicBezTo>
                      <a:pt x="4124" y="2997"/>
                      <a:pt x="4076" y="2716"/>
                      <a:pt x="3926" y="2478"/>
                    </a:cubicBezTo>
                    <a:cubicBezTo>
                      <a:pt x="3777" y="2240"/>
                      <a:pt x="3544" y="2075"/>
                      <a:pt x="3270" y="2014"/>
                    </a:cubicBezTo>
                    <a:cubicBezTo>
                      <a:pt x="3191" y="1996"/>
                      <a:pt x="3112" y="1987"/>
                      <a:pt x="3035" y="1987"/>
                    </a:cubicBezTo>
                    <a:close/>
                    <a:moveTo>
                      <a:pt x="3275" y="264"/>
                    </a:moveTo>
                    <a:lnTo>
                      <a:pt x="4014" y="432"/>
                    </a:lnTo>
                    <a:lnTo>
                      <a:pt x="3833" y="1236"/>
                    </a:lnTo>
                    <a:lnTo>
                      <a:pt x="3910" y="1275"/>
                    </a:lnTo>
                    <a:cubicBezTo>
                      <a:pt x="4094" y="1367"/>
                      <a:pt x="4260" y="1485"/>
                      <a:pt x="4407" y="1627"/>
                    </a:cubicBezTo>
                    <a:lnTo>
                      <a:pt x="4469" y="1688"/>
                    </a:lnTo>
                    <a:lnTo>
                      <a:pt x="5166" y="1246"/>
                    </a:lnTo>
                    <a:lnTo>
                      <a:pt x="5572" y="1887"/>
                    </a:lnTo>
                    <a:lnTo>
                      <a:pt x="4873" y="2327"/>
                    </a:lnTo>
                    <a:lnTo>
                      <a:pt x="4902" y="2410"/>
                    </a:lnTo>
                    <a:cubicBezTo>
                      <a:pt x="4967" y="2602"/>
                      <a:pt x="5001" y="2803"/>
                      <a:pt x="5003" y="3008"/>
                    </a:cubicBezTo>
                    <a:lnTo>
                      <a:pt x="5006" y="3096"/>
                    </a:lnTo>
                    <a:lnTo>
                      <a:pt x="5810" y="3277"/>
                    </a:lnTo>
                    <a:lnTo>
                      <a:pt x="5643" y="4017"/>
                    </a:lnTo>
                    <a:lnTo>
                      <a:pt x="4838" y="3834"/>
                    </a:lnTo>
                    <a:lnTo>
                      <a:pt x="4798" y="3912"/>
                    </a:lnTo>
                    <a:cubicBezTo>
                      <a:pt x="4707" y="4096"/>
                      <a:pt x="4589" y="4263"/>
                      <a:pt x="4448" y="4408"/>
                    </a:cubicBezTo>
                    <a:lnTo>
                      <a:pt x="4387" y="4471"/>
                    </a:lnTo>
                    <a:lnTo>
                      <a:pt x="4827" y="5169"/>
                    </a:lnTo>
                    <a:lnTo>
                      <a:pt x="4188" y="5574"/>
                    </a:lnTo>
                    <a:lnTo>
                      <a:pt x="3748" y="4875"/>
                    </a:lnTo>
                    <a:lnTo>
                      <a:pt x="3664" y="4903"/>
                    </a:lnTo>
                    <a:cubicBezTo>
                      <a:pt x="3472" y="4970"/>
                      <a:pt x="3270" y="5004"/>
                      <a:pt x="3065" y="5007"/>
                    </a:cubicBezTo>
                    <a:lnTo>
                      <a:pt x="2978" y="5008"/>
                    </a:lnTo>
                    <a:lnTo>
                      <a:pt x="2796" y="5813"/>
                    </a:lnTo>
                    <a:lnTo>
                      <a:pt x="2058" y="5644"/>
                    </a:lnTo>
                    <a:lnTo>
                      <a:pt x="2239" y="4841"/>
                    </a:lnTo>
                    <a:lnTo>
                      <a:pt x="2161" y="4801"/>
                    </a:lnTo>
                    <a:cubicBezTo>
                      <a:pt x="1977" y="4710"/>
                      <a:pt x="1812" y="4591"/>
                      <a:pt x="1665" y="4449"/>
                    </a:cubicBezTo>
                    <a:lnTo>
                      <a:pt x="1602" y="4390"/>
                    </a:lnTo>
                    <a:lnTo>
                      <a:pt x="905" y="4830"/>
                    </a:lnTo>
                    <a:lnTo>
                      <a:pt x="499" y="4191"/>
                    </a:lnTo>
                    <a:lnTo>
                      <a:pt x="1198" y="3749"/>
                    </a:lnTo>
                    <a:lnTo>
                      <a:pt x="1170" y="3667"/>
                    </a:lnTo>
                    <a:cubicBezTo>
                      <a:pt x="1105" y="3474"/>
                      <a:pt x="1071" y="3273"/>
                      <a:pt x="1068" y="3068"/>
                    </a:cubicBezTo>
                    <a:lnTo>
                      <a:pt x="1065" y="2981"/>
                    </a:lnTo>
                    <a:lnTo>
                      <a:pt x="262" y="2799"/>
                    </a:lnTo>
                    <a:lnTo>
                      <a:pt x="429" y="2059"/>
                    </a:lnTo>
                    <a:lnTo>
                      <a:pt x="1233" y="2242"/>
                    </a:lnTo>
                    <a:lnTo>
                      <a:pt x="1273" y="2164"/>
                    </a:lnTo>
                    <a:cubicBezTo>
                      <a:pt x="1365" y="1980"/>
                      <a:pt x="1482" y="1815"/>
                      <a:pt x="1624" y="1668"/>
                    </a:cubicBezTo>
                    <a:lnTo>
                      <a:pt x="1685" y="1606"/>
                    </a:lnTo>
                    <a:lnTo>
                      <a:pt x="1245" y="907"/>
                    </a:lnTo>
                    <a:lnTo>
                      <a:pt x="1884" y="503"/>
                    </a:lnTo>
                    <a:lnTo>
                      <a:pt x="2324" y="1201"/>
                    </a:lnTo>
                    <a:lnTo>
                      <a:pt x="2407" y="1173"/>
                    </a:lnTo>
                    <a:cubicBezTo>
                      <a:pt x="2599" y="1108"/>
                      <a:pt x="2802" y="1074"/>
                      <a:pt x="3007" y="1070"/>
                    </a:cubicBezTo>
                    <a:lnTo>
                      <a:pt x="3093" y="1068"/>
                    </a:lnTo>
                    <a:lnTo>
                      <a:pt x="3275" y="264"/>
                    </a:lnTo>
                    <a:close/>
                    <a:moveTo>
                      <a:pt x="3111" y="0"/>
                    </a:moveTo>
                    <a:lnTo>
                      <a:pt x="2918" y="852"/>
                    </a:lnTo>
                    <a:cubicBezTo>
                      <a:pt x="2751" y="862"/>
                      <a:pt x="2582" y="890"/>
                      <a:pt x="2421" y="938"/>
                    </a:cubicBezTo>
                    <a:lnTo>
                      <a:pt x="1955" y="198"/>
                    </a:lnTo>
                    <a:lnTo>
                      <a:pt x="942" y="838"/>
                    </a:lnTo>
                    <a:lnTo>
                      <a:pt x="1409" y="1577"/>
                    </a:lnTo>
                    <a:cubicBezTo>
                      <a:pt x="1296" y="1703"/>
                      <a:pt x="1198" y="1840"/>
                      <a:pt x="1117" y="1989"/>
                    </a:cubicBezTo>
                    <a:lnTo>
                      <a:pt x="265" y="1796"/>
                    </a:lnTo>
                    <a:lnTo>
                      <a:pt x="0" y="2965"/>
                    </a:lnTo>
                    <a:lnTo>
                      <a:pt x="852" y="3158"/>
                    </a:lnTo>
                    <a:cubicBezTo>
                      <a:pt x="860" y="3325"/>
                      <a:pt x="888" y="3492"/>
                      <a:pt x="936" y="3655"/>
                    </a:cubicBezTo>
                    <a:lnTo>
                      <a:pt x="198" y="4121"/>
                    </a:lnTo>
                    <a:lnTo>
                      <a:pt x="837" y="5134"/>
                    </a:lnTo>
                    <a:lnTo>
                      <a:pt x="1577" y="4667"/>
                    </a:lnTo>
                    <a:cubicBezTo>
                      <a:pt x="1701" y="4780"/>
                      <a:pt x="1840" y="4878"/>
                      <a:pt x="1989" y="4958"/>
                    </a:cubicBezTo>
                    <a:lnTo>
                      <a:pt x="1796" y="5811"/>
                    </a:lnTo>
                    <a:lnTo>
                      <a:pt x="2964" y="6076"/>
                    </a:lnTo>
                    <a:lnTo>
                      <a:pt x="3158" y="5224"/>
                    </a:lnTo>
                    <a:cubicBezTo>
                      <a:pt x="3328" y="5216"/>
                      <a:pt x="3495" y="5188"/>
                      <a:pt x="3656" y="5139"/>
                    </a:cubicBezTo>
                    <a:lnTo>
                      <a:pt x="4122" y="5878"/>
                    </a:lnTo>
                    <a:lnTo>
                      <a:pt x="5135" y="5238"/>
                    </a:lnTo>
                    <a:lnTo>
                      <a:pt x="4668" y="4499"/>
                    </a:lnTo>
                    <a:cubicBezTo>
                      <a:pt x="4780" y="4374"/>
                      <a:pt x="4876" y="4236"/>
                      <a:pt x="4958" y="4087"/>
                    </a:cubicBezTo>
                    <a:lnTo>
                      <a:pt x="5810" y="4280"/>
                    </a:lnTo>
                    <a:lnTo>
                      <a:pt x="6075" y="3112"/>
                    </a:lnTo>
                    <a:lnTo>
                      <a:pt x="5223" y="2919"/>
                    </a:lnTo>
                    <a:cubicBezTo>
                      <a:pt x="5214" y="2751"/>
                      <a:pt x="5186" y="2583"/>
                      <a:pt x="5138" y="2423"/>
                    </a:cubicBezTo>
                    <a:lnTo>
                      <a:pt x="5877" y="1958"/>
                    </a:lnTo>
                    <a:lnTo>
                      <a:pt x="5237" y="942"/>
                    </a:lnTo>
                    <a:lnTo>
                      <a:pt x="4499" y="1409"/>
                    </a:lnTo>
                    <a:cubicBezTo>
                      <a:pt x="4373" y="1296"/>
                      <a:pt x="4236" y="1200"/>
                      <a:pt x="4087" y="1118"/>
                    </a:cubicBezTo>
                    <a:lnTo>
                      <a:pt x="4279" y="266"/>
                    </a:lnTo>
                    <a:lnTo>
                      <a:pt x="311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6" name="Google Shape;366;p91"/>
            <p:cNvSpPr/>
            <p:nvPr/>
          </p:nvSpPr>
          <p:spPr>
            <a:xfrm>
              <a:off x="351007" y="4851004"/>
              <a:ext cx="195319" cy="195319"/>
            </a:xfrm>
            <a:custGeom>
              <a:rect b="b" l="l" r="r" t="t"/>
              <a:pathLst>
                <a:path extrusionOk="0" h="4468" w="4468">
                  <a:moveTo>
                    <a:pt x="1742" y="1"/>
                  </a:moveTo>
                  <a:lnTo>
                    <a:pt x="1742" y="1741"/>
                  </a:lnTo>
                  <a:lnTo>
                    <a:pt x="0" y="1741"/>
                  </a:lnTo>
                  <a:lnTo>
                    <a:pt x="0" y="2724"/>
                  </a:lnTo>
                  <a:lnTo>
                    <a:pt x="1742" y="2724"/>
                  </a:lnTo>
                  <a:lnTo>
                    <a:pt x="1742" y="4468"/>
                  </a:lnTo>
                  <a:lnTo>
                    <a:pt x="2725" y="4468"/>
                  </a:lnTo>
                  <a:lnTo>
                    <a:pt x="2725" y="2724"/>
                  </a:lnTo>
                  <a:lnTo>
                    <a:pt x="4467" y="2724"/>
                  </a:lnTo>
                  <a:lnTo>
                    <a:pt x="4467" y="1741"/>
                  </a:lnTo>
                  <a:lnTo>
                    <a:pt x="2725" y="1741"/>
                  </a:lnTo>
                  <a:lnTo>
                    <a:pt x="272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7" name="Google Shape;367;p91"/>
          <p:cNvGrpSpPr/>
          <p:nvPr/>
        </p:nvGrpSpPr>
        <p:grpSpPr>
          <a:xfrm>
            <a:off x="-1" y="-2858"/>
            <a:ext cx="9144000" cy="542346"/>
            <a:chOff x="-1" y="-2858"/>
            <a:chExt cx="9144000" cy="542346"/>
          </a:xfrm>
        </p:grpSpPr>
        <p:sp>
          <p:nvSpPr>
            <p:cNvPr id="368" name="Google Shape;368;p91"/>
            <p:cNvSpPr/>
            <p:nvPr/>
          </p:nvSpPr>
          <p:spPr>
            <a:xfrm>
              <a:off x="-1" y="-2858"/>
              <a:ext cx="9144000" cy="292500"/>
            </a:xfrm>
            <a:prstGeom prst="rect">
              <a:avLst/>
            </a:prstGeom>
            <a:gradFill>
              <a:gsLst>
                <a:gs pos="0">
                  <a:schemeClr val="accent1"/>
                </a:gs>
                <a:gs pos="50000">
                  <a:schemeClr val="accent2"/>
                </a:gs>
                <a:gs pos="100000">
                  <a:schemeClr val="l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9" name="Google Shape;369;p91"/>
            <p:cNvGrpSpPr/>
            <p:nvPr/>
          </p:nvGrpSpPr>
          <p:grpSpPr>
            <a:xfrm>
              <a:off x="8648037" y="173417"/>
              <a:ext cx="405042" cy="366071"/>
              <a:chOff x="4895337" y="3503117"/>
              <a:chExt cx="405042" cy="366071"/>
            </a:xfrm>
          </p:grpSpPr>
          <p:sp>
            <p:nvSpPr>
              <p:cNvPr id="370" name="Google Shape;370;p91"/>
              <p:cNvSpPr/>
              <p:nvPr/>
            </p:nvSpPr>
            <p:spPr>
              <a:xfrm>
                <a:off x="4916255" y="3519206"/>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91"/>
              <p:cNvSpPr/>
              <p:nvPr/>
            </p:nvSpPr>
            <p:spPr>
              <a:xfrm>
                <a:off x="4895337" y="3503117"/>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91"/>
              <p:cNvSpPr/>
              <p:nvPr/>
            </p:nvSpPr>
            <p:spPr>
              <a:xfrm>
                <a:off x="4999946" y="3593432"/>
                <a:ext cx="180237" cy="180849"/>
              </a:xfrm>
              <a:custGeom>
                <a:rect b="b" l="l" r="r" t="t"/>
                <a:pathLst>
                  <a:path extrusionOk="0" h="4137" w="4123">
                    <a:moveTo>
                      <a:pt x="2062" y="1"/>
                    </a:moveTo>
                    <a:cubicBezTo>
                      <a:pt x="1996" y="1"/>
                      <a:pt x="1931" y="26"/>
                      <a:pt x="1880" y="74"/>
                    </a:cubicBezTo>
                    <a:cubicBezTo>
                      <a:pt x="1630" y="307"/>
                      <a:pt x="1116" y="661"/>
                      <a:pt x="268" y="675"/>
                    </a:cubicBezTo>
                    <a:cubicBezTo>
                      <a:pt x="121" y="677"/>
                      <a:pt x="1" y="795"/>
                      <a:pt x="2" y="944"/>
                    </a:cubicBezTo>
                    <a:cubicBezTo>
                      <a:pt x="9" y="1637"/>
                      <a:pt x="203" y="3448"/>
                      <a:pt x="1965" y="4120"/>
                    </a:cubicBezTo>
                    <a:cubicBezTo>
                      <a:pt x="1996" y="4133"/>
                      <a:pt x="2028" y="4137"/>
                      <a:pt x="2062" y="4137"/>
                    </a:cubicBezTo>
                    <a:cubicBezTo>
                      <a:pt x="2078" y="4137"/>
                      <a:pt x="2095" y="4135"/>
                      <a:pt x="2112" y="4133"/>
                    </a:cubicBezTo>
                    <a:cubicBezTo>
                      <a:pt x="2127" y="4128"/>
                      <a:pt x="2143" y="4126"/>
                      <a:pt x="2159" y="4119"/>
                    </a:cubicBezTo>
                    <a:cubicBezTo>
                      <a:pt x="2381" y="4034"/>
                      <a:pt x="2574" y="3932"/>
                      <a:pt x="2750" y="3817"/>
                    </a:cubicBezTo>
                    <a:cubicBezTo>
                      <a:pt x="2966" y="3674"/>
                      <a:pt x="3150" y="3508"/>
                      <a:pt x="3304" y="3331"/>
                    </a:cubicBezTo>
                    <a:cubicBezTo>
                      <a:pt x="3334" y="3295"/>
                      <a:pt x="3365" y="3260"/>
                      <a:pt x="3393" y="3223"/>
                    </a:cubicBezTo>
                    <a:cubicBezTo>
                      <a:pt x="3564" y="3006"/>
                      <a:pt x="3697" y="2771"/>
                      <a:pt x="3798" y="2538"/>
                    </a:cubicBezTo>
                    <a:cubicBezTo>
                      <a:pt x="3832" y="2460"/>
                      <a:pt x="3861" y="2382"/>
                      <a:pt x="3888" y="2304"/>
                    </a:cubicBezTo>
                    <a:cubicBezTo>
                      <a:pt x="3955" y="2110"/>
                      <a:pt x="4004" y="1921"/>
                      <a:pt x="4038" y="1743"/>
                    </a:cubicBezTo>
                    <a:cubicBezTo>
                      <a:pt x="4100" y="1420"/>
                      <a:pt x="4117" y="1138"/>
                      <a:pt x="4119" y="944"/>
                    </a:cubicBezTo>
                    <a:cubicBezTo>
                      <a:pt x="4123" y="794"/>
                      <a:pt x="4004" y="675"/>
                      <a:pt x="3856" y="672"/>
                    </a:cubicBezTo>
                    <a:cubicBezTo>
                      <a:pt x="3749" y="671"/>
                      <a:pt x="3649" y="664"/>
                      <a:pt x="3553" y="654"/>
                    </a:cubicBezTo>
                    <a:cubicBezTo>
                      <a:pt x="3458" y="643"/>
                      <a:pt x="3368" y="627"/>
                      <a:pt x="3281" y="607"/>
                    </a:cubicBezTo>
                    <a:cubicBezTo>
                      <a:pt x="3153" y="579"/>
                      <a:pt x="3035" y="542"/>
                      <a:pt x="2928" y="500"/>
                    </a:cubicBezTo>
                    <a:cubicBezTo>
                      <a:pt x="2608" y="374"/>
                      <a:pt x="2383" y="204"/>
                      <a:pt x="2243" y="74"/>
                    </a:cubicBezTo>
                    <a:cubicBezTo>
                      <a:pt x="2232" y="61"/>
                      <a:pt x="2218" y="50"/>
                      <a:pt x="2204" y="42"/>
                    </a:cubicBezTo>
                    <a:cubicBezTo>
                      <a:pt x="2174" y="25"/>
                      <a:pt x="2143" y="12"/>
                      <a:pt x="2112" y="6"/>
                    </a:cubicBezTo>
                    <a:cubicBezTo>
                      <a:pt x="2095" y="3"/>
                      <a:pt x="2079"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3" name="Google Shape;373;p91"/>
            <p:cNvSpPr/>
            <p:nvPr/>
          </p:nvSpPr>
          <p:spPr>
            <a:xfrm>
              <a:off x="8584983" y="73850"/>
              <a:ext cx="258225" cy="294464"/>
            </a:xfrm>
            <a:custGeom>
              <a:rect b="b" l="l" r="r" t="t"/>
              <a:pathLst>
                <a:path extrusionOk="0" h="6736" w="5907">
                  <a:moveTo>
                    <a:pt x="2953" y="0"/>
                  </a:moveTo>
                  <a:cubicBezTo>
                    <a:pt x="1322" y="0"/>
                    <a:pt x="0" y="1322"/>
                    <a:pt x="0" y="2953"/>
                  </a:cubicBezTo>
                  <a:cubicBezTo>
                    <a:pt x="0" y="4521"/>
                    <a:pt x="1223" y="5805"/>
                    <a:pt x="2766" y="5900"/>
                  </a:cubicBezTo>
                  <a:lnTo>
                    <a:pt x="2766" y="6736"/>
                  </a:lnTo>
                  <a:cubicBezTo>
                    <a:pt x="2766" y="6736"/>
                    <a:pt x="3461" y="6365"/>
                    <a:pt x="3644" y="5823"/>
                  </a:cubicBezTo>
                  <a:cubicBezTo>
                    <a:pt x="4944" y="5512"/>
                    <a:pt x="5907" y="4346"/>
                    <a:pt x="5907" y="2953"/>
                  </a:cubicBezTo>
                  <a:cubicBezTo>
                    <a:pt x="5907" y="1322"/>
                    <a:pt x="4585" y="0"/>
                    <a:pt x="295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77" name="Shape 377"/>
        <p:cNvGrpSpPr/>
        <p:nvPr/>
      </p:nvGrpSpPr>
      <p:grpSpPr>
        <a:xfrm>
          <a:off x="0" y="0"/>
          <a:ext cx="0" cy="0"/>
          <a:chOff x="0" y="0"/>
          <a:chExt cx="0" cy="0"/>
        </a:xfrm>
      </p:grpSpPr>
      <p:sp>
        <p:nvSpPr>
          <p:cNvPr id="378" name="Google Shape;378;p87"/>
          <p:cNvSpPr txBox="1"/>
          <p:nvPr>
            <p:ph type="title"/>
          </p:nvPr>
        </p:nvSpPr>
        <p:spPr>
          <a:xfrm>
            <a:off x="716700" y="511025"/>
            <a:ext cx="7710600" cy="48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a:solidFill>
                  <a:schemeClr val="lt1"/>
                </a:solidFill>
              </a:defRPr>
            </a:lvl1pPr>
            <a:lvl2pPr lvl="1" algn="ctr">
              <a:lnSpc>
                <a:spcPct val="100000"/>
              </a:lnSpc>
              <a:spcBef>
                <a:spcPts val="0"/>
              </a:spcBef>
              <a:spcAft>
                <a:spcPts val="0"/>
              </a:spcAft>
              <a:buSzPts val="2400"/>
              <a:buNone/>
              <a:defRPr/>
            </a:lvl2pPr>
            <a:lvl3pPr lvl="2" algn="ctr">
              <a:lnSpc>
                <a:spcPct val="100000"/>
              </a:lnSpc>
              <a:spcBef>
                <a:spcPts val="0"/>
              </a:spcBef>
              <a:spcAft>
                <a:spcPts val="0"/>
              </a:spcAft>
              <a:buSzPts val="2400"/>
              <a:buNone/>
              <a:defRPr/>
            </a:lvl3pPr>
            <a:lvl4pPr lvl="3" algn="ctr">
              <a:lnSpc>
                <a:spcPct val="100000"/>
              </a:lnSpc>
              <a:spcBef>
                <a:spcPts val="0"/>
              </a:spcBef>
              <a:spcAft>
                <a:spcPts val="0"/>
              </a:spcAft>
              <a:buSzPts val="2400"/>
              <a:buNone/>
              <a:defRPr/>
            </a:lvl4pPr>
            <a:lvl5pPr lvl="4" algn="ctr">
              <a:lnSpc>
                <a:spcPct val="100000"/>
              </a:lnSpc>
              <a:spcBef>
                <a:spcPts val="0"/>
              </a:spcBef>
              <a:spcAft>
                <a:spcPts val="0"/>
              </a:spcAft>
              <a:buSzPts val="2400"/>
              <a:buNone/>
              <a:defRPr/>
            </a:lvl5pPr>
            <a:lvl6pPr lvl="5" algn="ctr">
              <a:lnSpc>
                <a:spcPct val="100000"/>
              </a:lnSpc>
              <a:spcBef>
                <a:spcPts val="0"/>
              </a:spcBef>
              <a:spcAft>
                <a:spcPts val="0"/>
              </a:spcAft>
              <a:buSzPts val="2400"/>
              <a:buNone/>
              <a:defRPr/>
            </a:lvl6pPr>
            <a:lvl7pPr lvl="6" algn="ctr">
              <a:lnSpc>
                <a:spcPct val="100000"/>
              </a:lnSpc>
              <a:spcBef>
                <a:spcPts val="0"/>
              </a:spcBef>
              <a:spcAft>
                <a:spcPts val="0"/>
              </a:spcAft>
              <a:buSzPts val="2400"/>
              <a:buNone/>
              <a:defRPr/>
            </a:lvl7pPr>
            <a:lvl8pPr lvl="7" algn="ctr">
              <a:lnSpc>
                <a:spcPct val="100000"/>
              </a:lnSpc>
              <a:spcBef>
                <a:spcPts val="0"/>
              </a:spcBef>
              <a:spcAft>
                <a:spcPts val="0"/>
              </a:spcAft>
              <a:buSzPts val="2400"/>
              <a:buNone/>
              <a:defRPr/>
            </a:lvl8pPr>
            <a:lvl9pPr lvl="8" algn="ctr">
              <a:lnSpc>
                <a:spcPct val="100000"/>
              </a:lnSpc>
              <a:spcBef>
                <a:spcPts val="0"/>
              </a:spcBef>
              <a:spcAft>
                <a:spcPts val="0"/>
              </a:spcAft>
              <a:buSzPts val="2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79" name="Shape 37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7" name="Shape 47"/>
        <p:cNvGrpSpPr/>
        <p:nvPr/>
      </p:nvGrpSpPr>
      <p:grpSpPr>
        <a:xfrm>
          <a:off x="0" y="0"/>
          <a:ext cx="0" cy="0"/>
          <a:chOff x="0" y="0"/>
          <a:chExt cx="0" cy="0"/>
        </a:xfrm>
      </p:grpSpPr>
      <p:sp>
        <p:nvSpPr>
          <p:cNvPr id="48" name="Google Shape;48;p62"/>
          <p:cNvSpPr txBox="1"/>
          <p:nvPr>
            <p:ph idx="1" type="subTitle"/>
          </p:nvPr>
        </p:nvSpPr>
        <p:spPr>
          <a:xfrm>
            <a:off x="2212947" y="3392775"/>
            <a:ext cx="2233200" cy="62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49" name="Google Shape;49;p62"/>
          <p:cNvSpPr txBox="1"/>
          <p:nvPr>
            <p:ph idx="2" type="subTitle"/>
          </p:nvPr>
        </p:nvSpPr>
        <p:spPr>
          <a:xfrm>
            <a:off x="4697850" y="3392775"/>
            <a:ext cx="2233200" cy="625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0" name="Google Shape;50;p62"/>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1" name="Google Shape;51;p62"/>
          <p:cNvSpPr txBox="1"/>
          <p:nvPr>
            <p:ph idx="3" type="title"/>
          </p:nvPr>
        </p:nvSpPr>
        <p:spPr>
          <a:xfrm>
            <a:off x="2212950" y="1882650"/>
            <a:ext cx="2233200" cy="45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52" name="Google Shape;52;p62"/>
          <p:cNvSpPr txBox="1"/>
          <p:nvPr>
            <p:ph idx="4" type="title"/>
          </p:nvPr>
        </p:nvSpPr>
        <p:spPr>
          <a:xfrm>
            <a:off x="4697851" y="1882650"/>
            <a:ext cx="2233200" cy="456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grpSp>
        <p:nvGrpSpPr>
          <p:cNvPr id="53" name="Google Shape;53;p62"/>
          <p:cNvGrpSpPr/>
          <p:nvPr/>
        </p:nvGrpSpPr>
        <p:grpSpPr>
          <a:xfrm>
            <a:off x="0" y="0"/>
            <a:ext cx="292500" cy="5143500"/>
            <a:chOff x="0" y="0"/>
            <a:chExt cx="292500" cy="5143500"/>
          </a:xfrm>
        </p:grpSpPr>
        <p:sp>
          <p:nvSpPr>
            <p:cNvPr id="54" name="Google Shape;54;p62"/>
            <p:cNvSpPr/>
            <p:nvPr/>
          </p:nvSpPr>
          <p:spPr>
            <a:xfrm>
              <a:off x="0" y="0"/>
              <a:ext cx="292500" cy="5143500"/>
            </a:xfrm>
            <a:prstGeom prst="rect">
              <a:avLst/>
            </a:prstGeom>
            <a:gradFill>
              <a:gsLst>
                <a:gs pos="0">
                  <a:schemeClr val="accent2"/>
                </a:gs>
                <a:gs pos="5000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62"/>
            <p:cNvSpPr/>
            <p:nvPr/>
          </p:nvSpPr>
          <p:spPr>
            <a:xfrm>
              <a:off x="46336" y="2371844"/>
              <a:ext cx="199821" cy="199909"/>
            </a:xfrm>
            <a:custGeom>
              <a:rect b="b" l="l" r="r" t="t"/>
              <a:pathLst>
                <a:path extrusionOk="0" h="4573" w="4571">
                  <a:moveTo>
                    <a:pt x="2212" y="1"/>
                  </a:moveTo>
                  <a:lnTo>
                    <a:pt x="1892" y="1712"/>
                  </a:lnTo>
                  <a:lnTo>
                    <a:pt x="180" y="1394"/>
                  </a:lnTo>
                  <a:lnTo>
                    <a:pt x="0" y="2359"/>
                  </a:lnTo>
                  <a:lnTo>
                    <a:pt x="1713" y="2679"/>
                  </a:lnTo>
                  <a:lnTo>
                    <a:pt x="1395" y="4392"/>
                  </a:lnTo>
                  <a:lnTo>
                    <a:pt x="2359" y="4573"/>
                  </a:lnTo>
                  <a:lnTo>
                    <a:pt x="2680" y="2860"/>
                  </a:lnTo>
                  <a:lnTo>
                    <a:pt x="4393" y="3180"/>
                  </a:lnTo>
                  <a:lnTo>
                    <a:pt x="4571" y="2212"/>
                  </a:lnTo>
                  <a:lnTo>
                    <a:pt x="2860" y="1893"/>
                  </a:lnTo>
                  <a:lnTo>
                    <a:pt x="3178" y="182"/>
                  </a:lnTo>
                  <a:lnTo>
                    <a:pt x="2212"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6" name="Shape 56"/>
        <p:cNvGrpSpPr/>
        <p:nvPr/>
      </p:nvGrpSpPr>
      <p:grpSpPr>
        <a:xfrm>
          <a:off x="0" y="0"/>
          <a:ext cx="0" cy="0"/>
          <a:chOff x="0" y="0"/>
          <a:chExt cx="0" cy="0"/>
        </a:xfrm>
      </p:grpSpPr>
      <p:sp>
        <p:nvSpPr>
          <p:cNvPr id="57" name="Google Shape;57;p63"/>
          <p:cNvSpPr txBox="1"/>
          <p:nvPr>
            <p:ph type="title"/>
          </p:nvPr>
        </p:nvSpPr>
        <p:spPr>
          <a:xfrm>
            <a:off x="6880675" y="1225586"/>
            <a:ext cx="1550100" cy="1387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6000"/>
              <a:buNone/>
              <a:defRPr sz="7500">
                <a:solidFill>
                  <a:schemeClr val="accen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58" name="Google Shape;58;p63"/>
          <p:cNvSpPr txBox="1"/>
          <p:nvPr>
            <p:ph idx="1" type="subTitle"/>
          </p:nvPr>
        </p:nvSpPr>
        <p:spPr>
          <a:xfrm rot="535">
            <a:off x="4572000" y="3478418"/>
            <a:ext cx="3858900" cy="439200"/>
          </a:xfrm>
          <a:prstGeom prst="rect">
            <a:avLst/>
          </a:prstGeom>
          <a:solidFill>
            <a:schemeClr val="lt1"/>
          </a:solidFill>
          <a:ln>
            <a:noFill/>
          </a:ln>
          <a:effectLst>
            <a:outerShdw rotWithShape="0" algn="bl" dir="7800000" dist="76200">
              <a:schemeClr val="accent1"/>
            </a:outerShdw>
          </a:effectLst>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59" name="Google Shape;59;p63"/>
          <p:cNvSpPr txBox="1"/>
          <p:nvPr>
            <p:ph idx="2" type="title"/>
          </p:nvPr>
        </p:nvSpPr>
        <p:spPr>
          <a:xfrm>
            <a:off x="4572000" y="2420900"/>
            <a:ext cx="3858900" cy="9699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600"/>
              <a:buNone/>
              <a:defRPr sz="5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60" name="Shape 60"/>
        <p:cNvGrpSpPr/>
        <p:nvPr/>
      </p:nvGrpSpPr>
      <p:grpSpPr>
        <a:xfrm>
          <a:off x="0" y="0"/>
          <a:ext cx="0" cy="0"/>
          <a:chOff x="0" y="0"/>
          <a:chExt cx="0" cy="0"/>
        </a:xfrm>
      </p:grpSpPr>
      <p:sp>
        <p:nvSpPr>
          <p:cNvPr id="61" name="Google Shape;61;p64"/>
          <p:cNvSpPr/>
          <p:nvPr>
            <p:ph idx="2" type="pic"/>
          </p:nvPr>
        </p:nvSpPr>
        <p:spPr>
          <a:xfrm>
            <a:off x="0" y="0"/>
            <a:ext cx="9144000" cy="5143500"/>
          </a:xfrm>
          <a:prstGeom prst="rect">
            <a:avLst/>
          </a:prstGeom>
          <a:noFill/>
          <a:ln>
            <a:noFill/>
          </a:ln>
        </p:spPr>
      </p:sp>
      <p:sp>
        <p:nvSpPr>
          <p:cNvPr id="62" name="Google Shape;62;p64"/>
          <p:cNvSpPr txBox="1"/>
          <p:nvPr>
            <p:ph type="title"/>
          </p:nvPr>
        </p:nvSpPr>
        <p:spPr>
          <a:xfrm>
            <a:off x="2602775" y="539500"/>
            <a:ext cx="3938700" cy="10215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63" name="Shape 63"/>
        <p:cNvGrpSpPr/>
        <p:nvPr/>
      </p:nvGrpSpPr>
      <p:grpSpPr>
        <a:xfrm>
          <a:off x="0" y="0"/>
          <a:ext cx="0" cy="0"/>
          <a:chOff x="0" y="0"/>
          <a:chExt cx="0" cy="0"/>
        </a:xfrm>
      </p:grpSpPr>
      <p:sp>
        <p:nvSpPr>
          <p:cNvPr id="64" name="Google Shape;64;p65"/>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5" name="Google Shape;65;p65"/>
          <p:cNvSpPr txBox="1"/>
          <p:nvPr>
            <p:ph idx="2" type="title"/>
          </p:nvPr>
        </p:nvSpPr>
        <p:spPr>
          <a:xfrm>
            <a:off x="1560300" y="2460728"/>
            <a:ext cx="2336400" cy="424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66" name="Google Shape;66;p65"/>
          <p:cNvSpPr txBox="1"/>
          <p:nvPr>
            <p:ph idx="1" type="subTitle"/>
          </p:nvPr>
        </p:nvSpPr>
        <p:spPr>
          <a:xfrm>
            <a:off x="1560288" y="2808908"/>
            <a:ext cx="2336400" cy="60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7" name="Google Shape;67;p65"/>
          <p:cNvSpPr txBox="1"/>
          <p:nvPr>
            <p:ph idx="3" type="title"/>
          </p:nvPr>
        </p:nvSpPr>
        <p:spPr>
          <a:xfrm>
            <a:off x="5247325" y="1352978"/>
            <a:ext cx="2336400" cy="424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68" name="Google Shape;68;p65"/>
          <p:cNvSpPr txBox="1"/>
          <p:nvPr>
            <p:ph idx="4" type="subTitle"/>
          </p:nvPr>
        </p:nvSpPr>
        <p:spPr>
          <a:xfrm>
            <a:off x="5247313" y="1701290"/>
            <a:ext cx="2336400" cy="60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69" name="Google Shape;69;p65"/>
          <p:cNvSpPr txBox="1"/>
          <p:nvPr>
            <p:ph idx="5" type="title"/>
          </p:nvPr>
        </p:nvSpPr>
        <p:spPr>
          <a:xfrm>
            <a:off x="5247325" y="3568205"/>
            <a:ext cx="2336400" cy="424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1800">
                <a:latin typeface="Montserrat Black"/>
                <a:ea typeface="Montserrat Black"/>
                <a:cs typeface="Montserrat Black"/>
                <a:sym typeface="Montserrat Black"/>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70" name="Google Shape;70;p65"/>
          <p:cNvSpPr txBox="1"/>
          <p:nvPr>
            <p:ph idx="6" type="subTitle"/>
          </p:nvPr>
        </p:nvSpPr>
        <p:spPr>
          <a:xfrm>
            <a:off x="5247313" y="3916527"/>
            <a:ext cx="2336400" cy="60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71" name="Google Shape;71;p65"/>
          <p:cNvGrpSpPr/>
          <p:nvPr/>
        </p:nvGrpSpPr>
        <p:grpSpPr>
          <a:xfrm>
            <a:off x="-1" y="4419329"/>
            <a:ext cx="9144000" cy="731354"/>
            <a:chOff x="-1" y="4419329"/>
            <a:chExt cx="9144000" cy="731354"/>
          </a:xfrm>
        </p:grpSpPr>
        <p:sp>
          <p:nvSpPr>
            <p:cNvPr id="72" name="Google Shape;72;p65"/>
            <p:cNvSpPr/>
            <p:nvPr/>
          </p:nvSpPr>
          <p:spPr>
            <a:xfrm>
              <a:off x="-1" y="4858183"/>
              <a:ext cx="9144000" cy="292500"/>
            </a:xfrm>
            <a:prstGeom prst="rect">
              <a:avLst/>
            </a:prstGeom>
            <a:gradFill>
              <a:gsLst>
                <a:gs pos="0">
                  <a:schemeClr val="accent2"/>
                </a:gs>
                <a:gs pos="50000">
                  <a:schemeClr val="lt2"/>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3" name="Google Shape;73;p65"/>
            <p:cNvGrpSpPr/>
            <p:nvPr/>
          </p:nvGrpSpPr>
          <p:grpSpPr>
            <a:xfrm>
              <a:off x="248507" y="4419329"/>
              <a:ext cx="529564" cy="544732"/>
              <a:chOff x="3236532" y="2252479"/>
              <a:chExt cx="529564" cy="544732"/>
            </a:xfrm>
          </p:grpSpPr>
          <p:sp>
            <p:nvSpPr>
              <p:cNvPr id="74" name="Google Shape;74;p65"/>
              <p:cNvSpPr/>
              <p:nvPr/>
            </p:nvSpPr>
            <p:spPr>
              <a:xfrm>
                <a:off x="3256991" y="2288150"/>
                <a:ext cx="509105" cy="509061"/>
              </a:xfrm>
              <a:custGeom>
                <a:rect b="b" l="l" r="r" t="t"/>
                <a:pathLst>
                  <a:path extrusionOk="0" h="11645" w="11646">
                    <a:moveTo>
                      <a:pt x="5822" y="0"/>
                    </a:moveTo>
                    <a:cubicBezTo>
                      <a:pt x="4278" y="0"/>
                      <a:pt x="2797" y="613"/>
                      <a:pt x="1706" y="1706"/>
                    </a:cubicBezTo>
                    <a:cubicBezTo>
                      <a:pt x="614" y="2797"/>
                      <a:pt x="0" y="4278"/>
                      <a:pt x="0" y="5822"/>
                    </a:cubicBezTo>
                    <a:cubicBezTo>
                      <a:pt x="0" y="7366"/>
                      <a:pt x="614" y="8847"/>
                      <a:pt x="1706" y="9939"/>
                    </a:cubicBezTo>
                    <a:cubicBezTo>
                      <a:pt x="2797" y="11032"/>
                      <a:pt x="4278" y="11644"/>
                      <a:pt x="5822" y="11644"/>
                    </a:cubicBezTo>
                    <a:cubicBezTo>
                      <a:pt x="7366" y="11644"/>
                      <a:pt x="8848" y="11032"/>
                      <a:pt x="9940" y="9939"/>
                    </a:cubicBezTo>
                    <a:cubicBezTo>
                      <a:pt x="11032" y="8847"/>
                      <a:pt x="11645" y="7366"/>
                      <a:pt x="11645" y="5822"/>
                    </a:cubicBezTo>
                    <a:cubicBezTo>
                      <a:pt x="11645" y="4278"/>
                      <a:pt x="11032" y="2797"/>
                      <a:pt x="9940" y="1706"/>
                    </a:cubicBezTo>
                    <a:cubicBezTo>
                      <a:pt x="8848" y="613"/>
                      <a:pt x="7366" y="0"/>
                      <a:pt x="58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65"/>
              <p:cNvSpPr/>
              <p:nvPr/>
            </p:nvSpPr>
            <p:spPr>
              <a:xfrm>
                <a:off x="3236532" y="2252479"/>
                <a:ext cx="509105" cy="509105"/>
              </a:xfrm>
              <a:custGeom>
                <a:rect b="b" l="l" r="r" t="t"/>
                <a:pathLst>
                  <a:path extrusionOk="0" h="11646" w="11646">
                    <a:moveTo>
                      <a:pt x="5822" y="0"/>
                    </a:moveTo>
                    <a:cubicBezTo>
                      <a:pt x="2606" y="0"/>
                      <a:pt x="0" y="2607"/>
                      <a:pt x="0" y="5822"/>
                    </a:cubicBezTo>
                    <a:cubicBezTo>
                      <a:pt x="0" y="9039"/>
                      <a:pt x="2606" y="11646"/>
                      <a:pt x="5822" y="11646"/>
                    </a:cubicBezTo>
                    <a:cubicBezTo>
                      <a:pt x="9038" y="11646"/>
                      <a:pt x="11645" y="9039"/>
                      <a:pt x="11645" y="5822"/>
                    </a:cubicBezTo>
                    <a:cubicBezTo>
                      <a:pt x="11645" y="2607"/>
                      <a:pt x="9038" y="0"/>
                      <a:pt x="58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65"/>
              <p:cNvSpPr/>
              <p:nvPr/>
            </p:nvSpPr>
            <p:spPr>
              <a:xfrm rot="-617710">
                <a:off x="3358275" y="2374218"/>
                <a:ext cx="265605" cy="265605"/>
              </a:xfrm>
              <a:custGeom>
                <a:rect b="b" l="l" r="r" t="t"/>
                <a:pathLst>
                  <a:path extrusionOk="0" h="6076" w="6076">
                    <a:moveTo>
                      <a:pt x="3036" y="2208"/>
                    </a:moveTo>
                    <a:cubicBezTo>
                      <a:pt x="3097" y="2208"/>
                      <a:pt x="3158" y="2215"/>
                      <a:pt x="3219" y="2229"/>
                    </a:cubicBezTo>
                    <a:cubicBezTo>
                      <a:pt x="3434" y="2277"/>
                      <a:pt x="3618" y="2409"/>
                      <a:pt x="3736" y="2595"/>
                    </a:cubicBezTo>
                    <a:cubicBezTo>
                      <a:pt x="3855" y="2784"/>
                      <a:pt x="3893" y="3006"/>
                      <a:pt x="3844" y="3222"/>
                    </a:cubicBezTo>
                    <a:cubicBezTo>
                      <a:pt x="3757" y="3607"/>
                      <a:pt x="3413" y="3867"/>
                      <a:pt x="3034" y="3867"/>
                    </a:cubicBezTo>
                    <a:cubicBezTo>
                      <a:pt x="2974" y="3867"/>
                      <a:pt x="2913" y="3860"/>
                      <a:pt x="2853" y="3847"/>
                    </a:cubicBezTo>
                    <a:cubicBezTo>
                      <a:pt x="2638" y="3799"/>
                      <a:pt x="2452" y="3669"/>
                      <a:pt x="2335" y="3481"/>
                    </a:cubicBezTo>
                    <a:cubicBezTo>
                      <a:pt x="2216" y="3294"/>
                      <a:pt x="2178" y="3071"/>
                      <a:pt x="2228" y="2856"/>
                    </a:cubicBezTo>
                    <a:cubicBezTo>
                      <a:pt x="2315" y="2470"/>
                      <a:pt x="2659" y="2208"/>
                      <a:pt x="3036" y="2208"/>
                    </a:cubicBezTo>
                    <a:close/>
                    <a:moveTo>
                      <a:pt x="3035" y="1987"/>
                    </a:moveTo>
                    <a:cubicBezTo>
                      <a:pt x="2555" y="1987"/>
                      <a:pt x="2122" y="2319"/>
                      <a:pt x="2013" y="2806"/>
                    </a:cubicBezTo>
                    <a:cubicBezTo>
                      <a:pt x="1952" y="3079"/>
                      <a:pt x="1998" y="3360"/>
                      <a:pt x="2150" y="3598"/>
                    </a:cubicBezTo>
                    <a:cubicBezTo>
                      <a:pt x="2298" y="3837"/>
                      <a:pt x="2532" y="4001"/>
                      <a:pt x="2805" y="4063"/>
                    </a:cubicBezTo>
                    <a:cubicBezTo>
                      <a:pt x="2882" y="4080"/>
                      <a:pt x="2960" y="4089"/>
                      <a:pt x="3036" y="4089"/>
                    </a:cubicBezTo>
                    <a:cubicBezTo>
                      <a:pt x="3516" y="4089"/>
                      <a:pt x="3950" y="3756"/>
                      <a:pt x="4062" y="3271"/>
                    </a:cubicBezTo>
                    <a:cubicBezTo>
                      <a:pt x="4124" y="2997"/>
                      <a:pt x="4076" y="2716"/>
                      <a:pt x="3926" y="2478"/>
                    </a:cubicBezTo>
                    <a:cubicBezTo>
                      <a:pt x="3777" y="2240"/>
                      <a:pt x="3544" y="2075"/>
                      <a:pt x="3270" y="2014"/>
                    </a:cubicBezTo>
                    <a:cubicBezTo>
                      <a:pt x="3191" y="1996"/>
                      <a:pt x="3112" y="1987"/>
                      <a:pt x="3035" y="1987"/>
                    </a:cubicBezTo>
                    <a:close/>
                    <a:moveTo>
                      <a:pt x="3275" y="264"/>
                    </a:moveTo>
                    <a:lnTo>
                      <a:pt x="4014" y="432"/>
                    </a:lnTo>
                    <a:lnTo>
                      <a:pt x="3833" y="1236"/>
                    </a:lnTo>
                    <a:lnTo>
                      <a:pt x="3910" y="1275"/>
                    </a:lnTo>
                    <a:cubicBezTo>
                      <a:pt x="4094" y="1367"/>
                      <a:pt x="4260" y="1485"/>
                      <a:pt x="4407" y="1627"/>
                    </a:cubicBezTo>
                    <a:lnTo>
                      <a:pt x="4469" y="1688"/>
                    </a:lnTo>
                    <a:lnTo>
                      <a:pt x="5166" y="1246"/>
                    </a:lnTo>
                    <a:lnTo>
                      <a:pt x="5572" y="1887"/>
                    </a:lnTo>
                    <a:lnTo>
                      <a:pt x="4873" y="2327"/>
                    </a:lnTo>
                    <a:lnTo>
                      <a:pt x="4902" y="2410"/>
                    </a:lnTo>
                    <a:cubicBezTo>
                      <a:pt x="4967" y="2602"/>
                      <a:pt x="5001" y="2803"/>
                      <a:pt x="5003" y="3008"/>
                    </a:cubicBezTo>
                    <a:lnTo>
                      <a:pt x="5006" y="3096"/>
                    </a:lnTo>
                    <a:lnTo>
                      <a:pt x="5810" y="3277"/>
                    </a:lnTo>
                    <a:lnTo>
                      <a:pt x="5643" y="4017"/>
                    </a:lnTo>
                    <a:lnTo>
                      <a:pt x="4838" y="3834"/>
                    </a:lnTo>
                    <a:lnTo>
                      <a:pt x="4798" y="3912"/>
                    </a:lnTo>
                    <a:cubicBezTo>
                      <a:pt x="4707" y="4096"/>
                      <a:pt x="4589" y="4263"/>
                      <a:pt x="4448" y="4408"/>
                    </a:cubicBezTo>
                    <a:lnTo>
                      <a:pt x="4387" y="4471"/>
                    </a:lnTo>
                    <a:lnTo>
                      <a:pt x="4827" y="5169"/>
                    </a:lnTo>
                    <a:lnTo>
                      <a:pt x="4188" y="5574"/>
                    </a:lnTo>
                    <a:lnTo>
                      <a:pt x="3748" y="4875"/>
                    </a:lnTo>
                    <a:lnTo>
                      <a:pt x="3664" y="4903"/>
                    </a:lnTo>
                    <a:cubicBezTo>
                      <a:pt x="3472" y="4970"/>
                      <a:pt x="3270" y="5004"/>
                      <a:pt x="3065" y="5007"/>
                    </a:cubicBezTo>
                    <a:lnTo>
                      <a:pt x="2978" y="5008"/>
                    </a:lnTo>
                    <a:lnTo>
                      <a:pt x="2796" y="5813"/>
                    </a:lnTo>
                    <a:lnTo>
                      <a:pt x="2058" y="5644"/>
                    </a:lnTo>
                    <a:lnTo>
                      <a:pt x="2239" y="4841"/>
                    </a:lnTo>
                    <a:lnTo>
                      <a:pt x="2161" y="4801"/>
                    </a:lnTo>
                    <a:cubicBezTo>
                      <a:pt x="1977" y="4710"/>
                      <a:pt x="1812" y="4591"/>
                      <a:pt x="1665" y="4449"/>
                    </a:cubicBezTo>
                    <a:lnTo>
                      <a:pt x="1602" y="4390"/>
                    </a:lnTo>
                    <a:lnTo>
                      <a:pt x="905" y="4830"/>
                    </a:lnTo>
                    <a:lnTo>
                      <a:pt x="499" y="4191"/>
                    </a:lnTo>
                    <a:lnTo>
                      <a:pt x="1198" y="3749"/>
                    </a:lnTo>
                    <a:lnTo>
                      <a:pt x="1170" y="3667"/>
                    </a:lnTo>
                    <a:cubicBezTo>
                      <a:pt x="1105" y="3474"/>
                      <a:pt x="1071" y="3273"/>
                      <a:pt x="1068" y="3068"/>
                    </a:cubicBezTo>
                    <a:lnTo>
                      <a:pt x="1065" y="2981"/>
                    </a:lnTo>
                    <a:lnTo>
                      <a:pt x="262" y="2799"/>
                    </a:lnTo>
                    <a:lnTo>
                      <a:pt x="429" y="2059"/>
                    </a:lnTo>
                    <a:lnTo>
                      <a:pt x="1233" y="2242"/>
                    </a:lnTo>
                    <a:lnTo>
                      <a:pt x="1273" y="2164"/>
                    </a:lnTo>
                    <a:cubicBezTo>
                      <a:pt x="1365" y="1980"/>
                      <a:pt x="1482" y="1815"/>
                      <a:pt x="1624" y="1668"/>
                    </a:cubicBezTo>
                    <a:lnTo>
                      <a:pt x="1685" y="1606"/>
                    </a:lnTo>
                    <a:lnTo>
                      <a:pt x="1245" y="907"/>
                    </a:lnTo>
                    <a:lnTo>
                      <a:pt x="1884" y="503"/>
                    </a:lnTo>
                    <a:lnTo>
                      <a:pt x="2324" y="1201"/>
                    </a:lnTo>
                    <a:lnTo>
                      <a:pt x="2407" y="1173"/>
                    </a:lnTo>
                    <a:cubicBezTo>
                      <a:pt x="2599" y="1108"/>
                      <a:pt x="2802" y="1074"/>
                      <a:pt x="3007" y="1070"/>
                    </a:cubicBezTo>
                    <a:lnTo>
                      <a:pt x="3093" y="1068"/>
                    </a:lnTo>
                    <a:lnTo>
                      <a:pt x="3275" y="264"/>
                    </a:lnTo>
                    <a:close/>
                    <a:moveTo>
                      <a:pt x="3111" y="0"/>
                    </a:moveTo>
                    <a:lnTo>
                      <a:pt x="2918" y="852"/>
                    </a:lnTo>
                    <a:cubicBezTo>
                      <a:pt x="2751" y="862"/>
                      <a:pt x="2582" y="890"/>
                      <a:pt x="2421" y="938"/>
                    </a:cubicBezTo>
                    <a:lnTo>
                      <a:pt x="1955" y="198"/>
                    </a:lnTo>
                    <a:lnTo>
                      <a:pt x="942" y="838"/>
                    </a:lnTo>
                    <a:lnTo>
                      <a:pt x="1409" y="1577"/>
                    </a:lnTo>
                    <a:cubicBezTo>
                      <a:pt x="1296" y="1703"/>
                      <a:pt x="1198" y="1840"/>
                      <a:pt x="1117" y="1989"/>
                    </a:cubicBezTo>
                    <a:lnTo>
                      <a:pt x="265" y="1796"/>
                    </a:lnTo>
                    <a:lnTo>
                      <a:pt x="0" y="2965"/>
                    </a:lnTo>
                    <a:lnTo>
                      <a:pt x="852" y="3158"/>
                    </a:lnTo>
                    <a:cubicBezTo>
                      <a:pt x="860" y="3325"/>
                      <a:pt x="888" y="3492"/>
                      <a:pt x="936" y="3655"/>
                    </a:cubicBezTo>
                    <a:lnTo>
                      <a:pt x="198" y="4121"/>
                    </a:lnTo>
                    <a:lnTo>
                      <a:pt x="837" y="5134"/>
                    </a:lnTo>
                    <a:lnTo>
                      <a:pt x="1577" y="4667"/>
                    </a:lnTo>
                    <a:cubicBezTo>
                      <a:pt x="1701" y="4780"/>
                      <a:pt x="1840" y="4878"/>
                      <a:pt x="1989" y="4958"/>
                    </a:cubicBezTo>
                    <a:lnTo>
                      <a:pt x="1796" y="5811"/>
                    </a:lnTo>
                    <a:lnTo>
                      <a:pt x="2964" y="6076"/>
                    </a:lnTo>
                    <a:lnTo>
                      <a:pt x="3158" y="5224"/>
                    </a:lnTo>
                    <a:cubicBezTo>
                      <a:pt x="3328" y="5216"/>
                      <a:pt x="3495" y="5188"/>
                      <a:pt x="3656" y="5139"/>
                    </a:cubicBezTo>
                    <a:lnTo>
                      <a:pt x="4122" y="5878"/>
                    </a:lnTo>
                    <a:lnTo>
                      <a:pt x="5135" y="5238"/>
                    </a:lnTo>
                    <a:lnTo>
                      <a:pt x="4668" y="4499"/>
                    </a:lnTo>
                    <a:cubicBezTo>
                      <a:pt x="4780" y="4374"/>
                      <a:pt x="4876" y="4236"/>
                      <a:pt x="4958" y="4087"/>
                    </a:cubicBezTo>
                    <a:lnTo>
                      <a:pt x="5810" y="4280"/>
                    </a:lnTo>
                    <a:lnTo>
                      <a:pt x="6075" y="3112"/>
                    </a:lnTo>
                    <a:lnTo>
                      <a:pt x="5223" y="2919"/>
                    </a:lnTo>
                    <a:cubicBezTo>
                      <a:pt x="5214" y="2751"/>
                      <a:pt x="5186" y="2583"/>
                      <a:pt x="5138" y="2423"/>
                    </a:cubicBezTo>
                    <a:lnTo>
                      <a:pt x="5877" y="1958"/>
                    </a:lnTo>
                    <a:lnTo>
                      <a:pt x="5237" y="942"/>
                    </a:lnTo>
                    <a:lnTo>
                      <a:pt x="4499" y="1409"/>
                    </a:lnTo>
                    <a:cubicBezTo>
                      <a:pt x="4373" y="1296"/>
                      <a:pt x="4236" y="1200"/>
                      <a:pt x="4087" y="1118"/>
                    </a:cubicBezTo>
                    <a:lnTo>
                      <a:pt x="4279" y="266"/>
                    </a:lnTo>
                    <a:lnTo>
                      <a:pt x="311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65"/>
            <p:cNvSpPr/>
            <p:nvPr/>
          </p:nvSpPr>
          <p:spPr>
            <a:xfrm>
              <a:off x="351007" y="4851004"/>
              <a:ext cx="195319" cy="195319"/>
            </a:xfrm>
            <a:custGeom>
              <a:rect b="b" l="l" r="r" t="t"/>
              <a:pathLst>
                <a:path extrusionOk="0" h="4468" w="4468">
                  <a:moveTo>
                    <a:pt x="1742" y="1"/>
                  </a:moveTo>
                  <a:lnTo>
                    <a:pt x="1742" y="1741"/>
                  </a:lnTo>
                  <a:lnTo>
                    <a:pt x="0" y="1741"/>
                  </a:lnTo>
                  <a:lnTo>
                    <a:pt x="0" y="2724"/>
                  </a:lnTo>
                  <a:lnTo>
                    <a:pt x="1742" y="2724"/>
                  </a:lnTo>
                  <a:lnTo>
                    <a:pt x="1742" y="4468"/>
                  </a:lnTo>
                  <a:lnTo>
                    <a:pt x="2725" y="4468"/>
                  </a:lnTo>
                  <a:lnTo>
                    <a:pt x="2725" y="2724"/>
                  </a:lnTo>
                  <a:lnTo>
                    <a:pt x="4467" y="2724"/>
                  </a:lnTo>
                  <a:lnTo>
                    <a:pt x="4467" y="1741"/>
                  </a:lnTo>
                  <a:lnTo>
                    <a:pt x="2725" y="1741"/>
                  </a:lnTo>
                  <a:lnTo>
                    <a:pt x="272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 name="Google Shape;78;p65"/>
          <p:cNvGrpSpPr/>
          <p:nvPr/>
        </p:nvGrpSpPr>
        <p:grpSpPr>
          <a:xfrm>
            <a:off x="-1" y="-2858"/>
            <a:ext cx="9144000" cy="542346"/>
            <a:chOff x="-1" y="-2858"/>
            <a:chExt cx="9144000" cy="542346"/>
          </a:xfrm>
        </p:grpSpPr>
        <p:sp>
          <p:nvSpPr>
            <p:cNvPr id="79" name="Google Shape;79;p65"/>
            <p:cNvSpPr/>
            <p:nvPr/>
          </p:nvSpPr>
          <p:spPr>
            <a:xfrm>
              <a:off x="-1" y="-2858"/>
              <a:ext cx="9144000" cy="292500"/>
            </a:xfrm>
            <a:prstGeom prst="rect">
              <a:avLst/>
            </a:prstGeom>
            <a:gradFill>
              <a:gsLst>
                <a:gs pos="0">
                  <a:schemeClr val="accent1"/>
                </a:gs>
                <a:gs pos="50000">
                  <a:schemeClr val="accent2"/>
                </a:gs>
                <a:gs pos="100000">
                  <a:schemeClr val="l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 name="Google Shape;80;p65"/>
            <p:cNvGrpSpPr/>
            <p:nvPr/>
          </p:nvGrpSpPr>
          <p:grpSpPr>
            <a:xfrm>
              <a:off x="8648037" y="173417"/>
              <a:ext cx="405042" cy="366071"/>
              <a:chOff x="4895337" y="3503117"/>
              <a:chExt cx="405042" cy="366071"/>
            </a:xfrm>
          </p:grpSpPr>
          <p:sp>
            <p:nvSpPr>
              <p:cNvPr id="81" name="Google Shape;81;p65"/>
              <p:cNvSpPr/>
              <p:nvPr/>
            </p:nvSpPr>
            <p:spPr>
              <a:xfrm>
                <a:off x="4916255" y="3519206"/>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65"/>
              <p:cNvSpPr/>
              <p:nvPr/>
            </p:nvSpPr>
            <p:spPr>
              <a:xfrm>
                <a:off x="4895337" y="3503117"/>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65"/>
              <p:cNvSpPr/>
              <p:nvPr/>
            </p:nvSpPr>
            <p:spPr>
              <a:xfrm>
                <a:off x="4999946" y="3593432"/>
                <a:ext cx="180237" cy="180849"/>
              </a:xfrm>
              <a:custGeom>
                <a:rect b="b" l="l" r="r" t="t"/>
                <a:pathLst>
                  <a:path extrusionOk="0" h="4137" w="4123">
                    <a:moveTo>
                      <a:pt x="2062" y="1"/>
                    </a:moveTo>
                    <a:cubicBezTo>
                      <a:pt x="1996" y="1"/>
                      <a:pt x="1931" y="26"/>
                      <a:pt x="1880" y="74"/>
                    </a:cubicBezTo>
                    <a:cubicBezTo>
                      <a:pt x="1630" y="307"/>
                      <a:pt x="1116" y="661"/>
                      <a:pt x="268" y="675"/>
                    </a:cubicBezTo>
                    <a:cubicBezTo>
                      <a:pt x="121" y="677"/>
                      <a:pt x="1" y="795"/>
                      <a:pt x="2" y="944"/>
                    </a:cubicBezTo>
                    <a:cubicBezTo>
                      <a:pt x="9" y="1637"/>
                      <a:pt x="203" y="3448"/>
                      <a:pt x="1965" y="4120"/>
                    </a:cubicBezTo>
                    <a:cubicBezTo>
                      <a:pt x="1996" y="4133"/>
                      <a:pt x="2028" y="4137"/>
                      <a:pt x="2062" y="4137"/>
                    </a:cubicBezTo>
                    <a:cubicBezTo>
                      <a:pt x="2078" y="4137"/>
                      <a:pt x="2095" y="4135"/>
                      <a:pt x="2112" y="4133"/>
                    </a:cubicBezTo>
                    <a:cubicBezTo>
                      <a:pt x="2127" y="4128"/>
                      <a:pt x="2143" y="4126"/>
                      <a:pt x="2159" y="4119"/>
                    </a:cubicBezTo>
                    <a:cubicBezTo>
                      <a:pt x="2381" y="4034"/>
                      <a:pt x="2574" y="3932"/>
                      <a:pt x="2750" y="3817"/>
                    </a:cubicBezTo>
                    <a:cubicBezTo>
                      <a:pt x="2966" y="3674"/>
                      <a:pt x="3150" y="3508"/>
                      <a:pt x="3304" y="3331"/>
                    </a:cubicBezTo>
                    <a:cubicBezTo>
                      <a:pt x="3334" y="3295"/>
                      <a:pt x="3365" y="3260"/>
                      <a:pt x="3393" y="3223"/>
                    </a:cubicBezTo>
                    <a:cubicBezTo>
                      <a:pt x="3564" y="3006"/>
                      <a:pt x="3697" y="2771"/>
                      <a:pt x="3798" y="2538"/>
                    </a:cubicBezTo>
                    <a:cubicBezTo>
                      <a:pt x="3832" y="2460"/>
                      <a:pt x="3861" y="2382"/>
                      <a:pt x="3888" y="2304"/>
                    </a:cubicBezTo>
                    <a:cubicBezTo>
                      <a:pt x="3955" y="2110"/>
                      <a:pt x="4004" y="1921"/>
                      <a:pt x="4038" y="1743"/>
                    </a:cubicBezTo>
                    <a:cubicBezTo>
                      <a:pt x="4100" y="1420"/>
                      <a:pt x="4117" y="1138"/>
                      <a:pt x="4119" y="944"/>
                    </a:cubicBezTo>
                    <a:cubicBezTo>
                      <a:pt x="4123" y="794"/>
                      <a:pt x="4004" y="675"/>
                      <a:pt x="3856" y="672"/>
                    </a:cubicBezTo>
                    <a:cubicBezTo>
                      <a:pt x="3749" y="671"/>
                      <a:pt x="3649" y="664"/>
                      <a:pt x="3553" y="654"/>
                    </a:cubicBezTo>
                    <a:cubicBezTo>
                      <a:pt x="3458" y="643"/>
                      <a:pt x="3368" y="627"/>
                      <a:pt x="3281" y="607"/>
                    </a:cubicBezTo>
                    <a:cubicBezTo>
                      <a:pt x="3153" y="579"/>
                      <a:pt x="3035" y="542"/>
                      <a:pt x="2928" y="500"/>
                    </a:cubicBezTo>
                    <a:cubicBezTo>
                      <a:pt x="2608" y="374"/>
                      <a:pt x="2383" y="204"/>
                      <a:pt x="2243" y="74"/>
                    </a:cubicBezTo>
                    <a:cubicBezTo>
                      <a:pt x="2232" y="61"/>
                      <a:pt x="2218" y="50"/>
                      <a:pt x="2204" y="42"/>
                    </a:cubicBezTo>
                    <a:cubicBezTo>
                      <a:pt x="2174" y="25"/>
                      <a:pt x="2143" y="12"/>
                      <a:pt x="2112" y="6"/>
                    </a:cubicBezTo>
                    <a:cubicBezTo>
                      <a:pt x="2095" y="3"/>
                      <a:pt x="2079"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 name="Google Shape;84;p65"/>
            <p:cNvSpPr/>
            <p:nvPr/>
          </p:nvSpPr>
          <p:spPr>
            <a:xfrm>
              <a:off x="8584983" y="73850"/>
              <a:ext cx="258225" cy="294464"/>
            </a:xfrm>
            <a:custGeom>
              <a:rect b="b" l="l" r="r" t="t"/>
              <a:pathLst>
                <a:path extrusionOk="0" h="6736" w="5907">
                  <a:moveTo>
                    <a:pt x="2953" y="0"/>
                  </a:moveTo>
                  <a:cubicBezTo>
                    <a:pt x="1322" y="0"/>
                    <a:pt x="0" y="1322"/>
                    <a:pt x="0" y="2953"/>
                  </a:cubicBezTo>
                  <a:cubicBezTo>
                    <a:pt x="0" y="4521"/>
                    <a:pt x="1223" y="5805"/>
                    <a:pt x="2766" y="5900"/>
                  </a:cubicBezTo>
                  <a:lnTo>
                    <a:pt x="2766" y="6736"/>
                  </a:lnTo>
                  <a:cubicBezTo>
                    <a:pt x="2766" y="6736"/>
                    <a:pt x="3461" y="6365"/>
                    <a:pt x="3644" y="5823"/>
                  </a:cubicBezTo>
                  <a:cubicBezTo>
                    <a:pt x="4944" y="5512"/>
                    <a:pt x="5907" y="4346"/>
                    <a:pt x="5907" y="2953"/>
                  </a:cubicBezTo>
                  <a:cubicBezTo>
                    <a:pt x="5907" y="1322"/>
                    <a:pt x="4585" y="0"/>
                    <a:pt x="295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5" name="Shape 85"/>
        <p:cNvGrpSpPr/>
        <p:nvPr/>
      </p:nvGrpSpPr>
      <p:grpSpPr>
        <a:xfrm>
          <a:off x="0" y="0"/>
          <a:ext cx="0" cy="0"/>
          <a:chOff x="0" y="0"/>
          <a:chExt cx="0" cy="0"/>
        </a:xfrm>
      </p:grpSpPr>
      <p:sp>
        <p:nvSpPr>
          <p:cNvPr id="86" name="Google Shape;86;p66"/>
          <p:cNvSpPr txBox="1"/>
          <p:nvPr>
            <p:ph type="title"/>
          </p:nvPr>
        </p:nvSpPr>
        <p:spPr>
          <a:xfrm rot="-834">
            <a:off x="2718150" y="3183535"/>
            <a:ext cx="3707700" cy="470700"/>
          </a:xfrm>
          <a:prstGeom prst="rect">
            <a:avLst/>
          </a:prstGeom>
          <a:solidFill>
            <a:schemeClr val="lt1"/>
          </a:solidFill>
          <a:ln>
            <a:noFill/>
          </a:ln>
          <a:effectLst>
            <a:outerShdw rotWithShape="0" algn="bl" dir="9000000" dist="76200">
              <a:schemeClr val="accent1"/>
            </a:outerShdw>
          </a:effectLst>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87" name="Google Shape;87;p66"/>
          <p:cNvSpPr txBox="1"/>
          <p:nvPr>
            <p:ph idx="1" type="subTitle"/>
          </p:nvPr>
        </p:nvSpPr>
        <p:spPr>
          <a:xfrm>
            <a:off x="1175425" y="1488813"/>
            <a:ext cx="6792600" cy="1557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66"/>
          <p:cNvSpPr/>
          <p:nvPr/>
        </p:nvSpPr>
        <p:spPr>
          <a:xfrm>
            <a:off x="8851500" y="0"/>
            <a:ext cx="292500" cy="5143500"/>
          </a:xfrm>
          <a:prstGeom prst="rect">
            <a:avLst/>
          </a:prstGeom>
          <a:gradFill>
            <a:gsLst>
              <a:gs pos="0">
                <a:schemeClr val="accent2"/>
              </a:gs>
              <a:gs pos="5000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89" name="Shape 89"/>
        <p:cNvGrpSpPr/>
        <p:nvPr/>
      </p:nvGrpSpPr>
      <p:grpSpPr>
        <a:xfrm>
          <a:off x="0" y="0"/>
          <a:ext cx="0" cy="0"/>
          <a:chOff x="0" y="0"/>
          <a:chExt cx="0" cy="0"/>
        </a:xfrm>
      </p:grpSpPr>
      <p:sp>
        <p:nvSpPr>
          <p:cNvPr id="90" name="Google Shape;90;p67"/>
          <p:cNvSpPr txBox="1"/>
          <p:nvPr>
            <p:ph type="title"/>
          </p:nvPr>
        </p:nvSpPr>
        <p:spPr>
          <a:xfrm>
            <a:off x="2438400" y="1949398"/>
            <a:ext cx="4267200" cy="1862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600"/>
              <a:buNone/>
              <a:defRPr sz="5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91" name="Google Shape;91;p67"/>
          <p:cNvSpPr txBox="1"/>
          <p:nvPr>
            <p:ph idx="2" type="title"/>
          </p:nvPr>
        </p:nvSpPr>
        <p:spPr>
          <a:xfrm>
            <a:off x="3796800" y="745812"/>
            <a:ext cx="1550100" cy="128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7500">
                <a:solidFill>
                  <a:schemeClr val="accen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92" name="Google Shape;92;p67"/>
          <p:cNvSpPr txBox="1"/>
          <p:nvPr>
            <p:ph idx="1" type="subTitle"/>
          </p:nvPr>
        </p:nvSpPr>
        <p:spPr>
          <a:xfrm rot="483">
            <a:off x="2438400" y="3958188"/>
            <a:ext cx="4267200" cy="439200"/>
          </a:xfrm>
          <a:prstGeom prst="rect">
            <a:avLst/>
          </a:prstGeom>
          <a:solidFill>
            <a:schemeClr val="lt1"/>
          </a:solidFill>
          <a:ln>
            <a:noFill/>
          </a:ln>
          <a:effectLst>
            <a:outerShdw rotWithShape="0" algn="bl" dir="8400000" dist="76200">
              <a:schemeClr val="accent1"/>
            </a:outerShdw>
          </a:effectLst>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58"/>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Montserrat SemiBold"/>
              <a:buNone/>
              <a:defRPr b="0" i="0" sz="2800" u="none" cap="none" strike="noStrike">
                <a:solidFill>
                  <a:schemeClr val="lt1"/>
                </a:solidFill>
                <a:latin typeface="Montserrat SemiBold"/>
                <a:ea typeface="Montserrat SemiBold"/>
                <a:cs typeface="Montserrat SemiBold"/>
                <a:sym typeface="Montserrat SemiBold"/>
              </a:defRPr>
            </a:lvl1pPr>
            <a:lvl2pPr lvl="1" marR="0" rtl="0" algn="l">
              <a:lnSpc>
                <a:spcPct val="100000"/>
              </a:lnSpc>
              <a:spcBef>
                <a:spcPts val="0"/>
              </a:spcBef>
              <a:spcAft>
                <a:spcPts val="0"/>
              </a:spcAft>
              <a:buClr>
                <a:schemeClr val="lt1"/>
              </a:buClr>
              <a:buSzPts val="2800"/>
              <a:buFont typeface="Montserrat SemiBold"/>
              <a:buNone/>
              <a:defRPr b="0" i="0" sz="2800" u="none" cap="none" strike="noStrike">
                <a:solidFill>
                  <a:schemeClr val="lt1"/>
                </a:solidFill>
                <a:latin typeface="Montserrat SemiBold"/>
                <a:ea typeface="Montserrat SemiBold"/>
                <a:cs typeface="Montserrat SemiBold"/>
                <a:sym typeface="Montserrat SemiBold"/>
              </a:defRPr>
            </a:lvl2pPr>
            <a:lvl3pPr lvl="2" marR="0" rtl="0" algn="l">
              <a:lnSpc>
                <a:spcPct val="100000"/>
              </a:lnSpc>
              <a:spcBef>
                <a:spcPts val="0"/>
              </a:spcBef>
              <a:spcAft>
                <a:spcPts val="0"/>
              </a:spcAft>
              <a:buClr>
                <a:schemeClr val="lt1"/>
              </a:buClr>
              <a:buSzPts val="2800"/>
              <a:buFont typeface="Montserrat SemiBold"/>
              <a:buNone/>
              <a:defRPr b="0" i="0" sz="2800" u="none" cap="none" strike="noStrike">
                <a:solidFill>
                  <a:schemeClr val="lt1"/>
                </a:solidFill>
                <a:latin typeface="Montserrat SemiBold"/>
                <a:ea typeface="Montserrat SemiBold"/>
                <a:cs typeface="Montserrat SemiBold"/>
                <a:sym typeface="Montserrat SemiBold"/>
              </a:defRPr>
            </a:lvl3pPr>
            <a:lvl4pPr lvl="3" marR="0" rtl="0" algn="l">
              <a:lnSpc>
                <a:spcPct val="100000"/>
              </a:lnSpc>
              <a:spcBef>
                <a:spcPts val="0"/>
              </a:spcBef>
              <a:spcAft>
                <a:spcPts val="0"/>
              </a:spcAft>
              <a:buClr>
                <a:schemeClr val="lt1"/>
              </a:buClr>
              <a:buSzPts val="2800"/>
              <a:buFont typeface="Montserrat SemiBold"/>
              <a:buNone/>
              <a:defRPr b="0" i="0" sz="2800" u="none" cap="none" strike="noStrike">
                <a:solidFill>
                  <a:schemeClr val="lt1"/>
                </a:solidFill>
                <a:latin typeface="Montserrat SemiBold"/>
                <a:ea typeface="Montserrat SemiBold"/>
                <a:cs typeface="Montserrat SemiBold"/>
                <a:sym typeface="Montserrat SemiBold"/>
              </a:defRPr>
            </a:lvl4pPr>
            <a:lvl5pPr lvl="4" marR="0" rtl="0" algn="l">
              <a:lnSpc>
                <a:spcPct val="100000"/>
              </a:lnSpc>
              <a:spcBef>
                <a:spcPts val="0"/>
              </a:spcBef>
              <a:spcAft>
                <a:spcPts val="0"/>
              </a:spcAft>
              <a:buClr>
                <a:schemeClr val="lt1"/>
              </a:buClr>
              <a:buSzPts val="2800"/>
              <a:buFont typeface="Montserrat SemiBold"/>
              <a:buNone/>
              <a:defRPr b="0" i="0" sz="2800" u="none" cap="none" strike="noStrike">
                <a:solidFill>
                  <a:schemeClr val="lt1"/>
                </a:solidFill>
                <a:latin typeface="Montserrat SemiBold"/>
                <a:ea typeface="Montserrat SemiBold"/>
                <a:cs typeface="Montserrat SemiBold"/>
                <a:sym typeface="Montserrat SemiBold"/>
              </a:defRPr>
            </a:lvl5pPr>
            <a:lvl6pPr lvl="5" marR="0" rtl="0" algn="l">
              <a:lnSpc>
                <a:spcPct val="100000"/>
              </a:lnSpc>
              <a:spcBef>
                <a:spcPts val="0"/>
              </a:spcBef>
              <a:spcAft>
                <a:spcPts val="0"/>
              </a:spcAft>
              <a:buClr>
                <a:schemeClr val="lt1"/>
              </a:buClr>
              <a:buSzPts val="2800"/>
              <a:buFont typeface="Montserrat SemiBold"/>
              <a:buNone/>
              <a:defRPr b="0" i="0" sz="2800" u="none" cap="none" strike="noStrike">
                <a:solidFill>
                  <a:schemeClr val="lt1"/>
                </a:solidFill>
                <a:latin typeface="Montserrat SemiBold"/>
                <a:ea typeface="Montserrat SemiBold"/>
                <a:cs typeface="Montserrat SemiBold"/>
                <a:sym typeface="Montserrat SemiBold"/>
              </a:defRPr>
            </a:lvl6pPr>
            <a:lvl7pPr lvl="6" marR="0" rtl="0" algn="l">
              <a:lnSpc>
                <a:spcPct val="100000"/>
              </a:lnSpc>
              <a:spcBef>
                <a:spcPts val="0"/>
              </a:spcBef>
              <a:spcAft>
                <a:spcPts val="0"/>
              </a:spcAft>
              <a:buClr>
                <a:schemeClr val="lt1"/>
              </a:buClr>
              <a:buSzPts val="2800"/>
              <a:buFont typeface="Montserrat SemiBold"/>
              <a:buNone/>
              <a:defRPr b="0" i="0" sz="2800" u="none" cap="none" strike="noStrike">
                <a:solidFill>
                  <a:schemeClr val="lt1"/>
                </a:solidFill>
                <a:latin typeface="Montserrat SemiBold"/>
                <a:ea typeface="Montserrat SemiBold"/>
                <a:cs typeface="Montserrat SemiBold"/>
                <a:sym typeface="Montserrat SemiBold"/>
              </a:defRPr>
            </a:lvl7pPr>
            <a:lvl8pPr lvl="7" marR="0" rtl="0" algn="l">
              <a:lnSpc>
                <a:spcPct val="100000"/>
              </a:lnSpc>
              <a:spcBef>
                <a:spcPts val="0"/>
              </a:spcBef>
              <a:spcAft>
                <a:spcPts val="0"/>
              </a:spcAft>
              <a:buClr>
                <a:schemeClr val="lt1"/>
              </a:buClr>
              <a:buSzPts val="2800"/>
              <a:buFont typeface="Montserrat SemiBold"/>
              <a:buNone/>
              <a:defRPr b="0" i="0" sz="2800" u="none" cap="none" strike="noStrike">
                <a:solidFill>
                  <a:schemeClr val="lt1"/>
                </a:solidFill>
                <a:latin typeface="Montserrat SemiBold"/>
                <a:ea typeface="Montserrat SemiBold"/>
                <a:cs typeface="Montserrat SemiBold"/>
                <a:sym typeface="Montserrat SemiBold"/>
              </a:defRPr>
            </a:lvl8pPr>
            <a:lvl9pPr lvl="8" marR="0" rtl="0" algn="l">
              <a:lnSpc>
                <a:spcPct val="100000"/>
              </a:lnSpc>
              <a:spcBef>
                <a:spcPts val="0"/>
              </a:spcBef>
              <a:spcAft>
                <a:spcPts val="0"/>
              </a:spcAft>
              <a:buClr>
                <a:schemeClr val="lt1"/>
              </a:buClr>
              <a:buSzPts val="2800"/>
              <a:buFont typeface="Montserrat SemiBold"/>
              <a:buNone/>
              <a:defRPr b="0" i="0" sz="2800" u="none" cap="none" strike="noStrike">
                <a:solidFill>
                  <a:schemeClr val="lt1"/>
                </a:solidFill>
                <a:latin typeface="Montserrat SemiBold"/>
                <a:ea typeface="Montserrat SemiBold"/>
                <a:cs typeface="Montserrat SemiBold"/>
                <a:sym typeface="Montserrat SemiBold"/>
              </a:defRPr>
            </a:lvl9pPr>
          </a:lstStyle>
          <a:p/>
        </p:txBody>
      </p:sp>
      <p:sp>
        <p:nvSpPr>
          <p:cNvPr id="7" name="Google Shape;7;p58"/>
          <p:cNvSpPr txBox="1"/>
          <p:nvPr>
            <p:ph idx="1" type="body"/>
          </p:nvPr>
        </p:nvSpPr>
        <p:spPr>
          <a:xfrm>
            <a:off x="720000" y="1174500"/>
            <a:ext cx="7704000" cy="34290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Didact Gothic"/>
              <a:buChar char="●"/>
              <a:defRPr b="0" i="0" sz="1400" u="none" cap="none" strike="noStrike">
                <a:solidFill>
                  <a:schemeClr val="dk1"/>
                </a:solidFill>
                <a:latin typeface="Didact Gothic"/>
                <a:ea typeface="Didact Gothic"/>
                <a:cs typeface="Didact Gothic"/>
                <a:sym typeface="Didact Gothic"/>
              </a:defRPr>
            </a:lvl1pPr>
            <a:lvl2pPr indent="-317500" lvl="1" marL="914400" marR="0" rtl="0" algn="l">
              <a:lnSpc>
                <a:spcPct val="100000"/>
              </a:lnSpc>
              <a:spcBef>
                <a:spcPts val="0"/>
              </a:spcBef>
              <a:spcAft>
                <a:spcPts val="0"/>
              </a:spcAft>
              <a:buClr>
                <a:schemeClr val="dk1"/>
              </a:buClr>
              <a:buSzPts val="1400"/>
              <a:buFont typeface="Didact Gothic"/>
              <a:buChar char="○"/>
              <a:defRPr b="0" i="0" sz="1400" u="none" cap="none" strike="noStrike">
                <a:solidFill>
                  <a:schemeClr val="dk1"/>
                </a:solidFill>
                <a:latin typeface="Didact Gothic"/>
                <a:ea typeface="Didact Gothic"/>
                <a:cs typeface="Didact Gothic"/>
                <a:sym typeface="Didact Gothic"/>
              </a:defRPr>
            </a:lvl2pPr>
            <a:lvl3pPr indent="-317500" lvl="2" marL="1371600" marR="0" rtl="0" algn="l">
              <a:lnSpc>
                <a:spcPct val="100000"/>
              </a:lnSpc>
              <a:spcBef>
                <a:spcPts val="0"/>
              </a:spcBef>
              <a:spcAft>
                <a:spcPts val="0"/>
              </a:spcAft>
              <a:buClr>
                <a:schemeClr val="dk1"/>
              </a:buClr>
              <a:buSzPts val="1400"/>
              <a:buFont typeface="Didact Gothic"/>
              <a:buChar char="■"/>
              <a:defRPr b="0" i="0" sz="1400" u="none" cap="none" strike="noStrike">
                <a:solidFill>
                  <a:schemeClr val="dk1"/>
                </a:solidFill>
                <a:latin typeface="Didact Gothic"/>
                <a:ea typeface="Didact Gothic"/>
                <a:cs typeface="Didact Gothic"/>
                <a:sym typeface="Didact Gothic"/>
              </a:defRPr>
            </a:lvl3pPr>
            <a:lvl4pPr indent="-317500" lvl="3" marL="1828800" marR="0" rtl="0" algn="l">
              <a:lnSpc>
                <a:spcPct val="100000"/>
              </a:lnSpc>
              <a:spcBef>
                <a:spcPts val="0"/>
              </a:spcBef>
              <a:spcAft>
                <a:spcPts val="0"/>
              </a:spcAft>
              <a:buClr>
                <a:schemeClr val="dk1"/>
              </a:buClr>
              <a:buSzPts val="1400"/>
              <a:buFont typeface="Didact Gothic"/>
              <a:buChar char="●"/>
              <a:defRPr b="0" i="0" sz="1400" u="none" cap="none" strike="noStrike">
                <a:solidFill>
                  <a:schemeClr val="dk1"/>
                </a:solidFill>
                <a:latin typeface="Didact Gothic"/>
                <a:ea typeface="Didact Gothic"/>
                <a:cs typeface="Didact Gothic"/>
                <a:sym typeface="Didact Gothic"/>
              </a:defRPr>
            </a:lvl4pPr>
            <a:lvl5pPr indent="-317500" lvl="4" marL="2286000" marR="0" rtl="0" algn="l">
              <a:lnSpc>
                <a:spcPct val="100000"/>
              </a:lnSpc>
              <a:spcBef>
                <a:spcPts val="0"/>
              </a:spcBef>
              <a:spcAft>
                <a:spcPts val="0"/>
              </a:spcAft>
              <a:buClr>
                <a:schemeClr val="dk1"/>
              </a:buClr>
              <a:buSzPts val="1400"/>
              <a:buFont typeface="Didact Gothic"/>
              <a:buChar char="○"/>
              <a:defRPr b="0" i="0" sz="1400" u="none" cap="none" strike="noStrike">
                <a:solidFill>
                  <a:schemeClr val="dk1"/>
                </a:solidFill>
                <a:latin typeface="Didact Gothic"/>
                <a:ea typeface="Didact Gothic"/>
                <a:cs typeface="Didact Gothic"/>
                <a:sym typeface="Didact Gothic"/>
              </a:defRPr>
            </a:lvl5pPr>
            <a:lvl6pPr indent="-317500" lvl="5" marL="2743200" marR="0" rtl="0" algn="l">
              <a:lnSpc>
                <a:spcPct val="100000"/>
              </a:lnSpc>
              <a:spcBef>
                <a:spcPts val="0"/>
              </a:spcBef>
              <a:spcAft>
                <a:spcPts val="0"/>
              </a:spcAft>
              <a:buClr>
                <a:schemeClr val="dk1"/>
              </a:buClr>
              <a:buSzPts val="1400"/>
              <a:buFont typeface="Didact Gothic"/>
              <a:buChar char="■"/>
              <a:defRPr b="0" i="0" sz="1400" u="none" cap="none" strike="noStrike">
                <a:solidFill>
                  <a:schemeClr val="dk1"/>
                </a:solidFill>
                <a:latin typeface="Didact Gothic"/>
                <a:ea typeface="Didact Gothic"/>
                <a:cs typeface="Didact Gothic"/>
                <a:sym typeface="Didact Gothic"/>
              </a:defRPr>
            </a:lvl6pPr>
            <a:lvl7pPr indent="-317500" lvl="6" marL="3200400" marR="0" rtl="0" algn="l">
              <a:lnSpc>
                <a:spcPct val="100000"/>
              </a:lnSpc>
              <a:spcBef>
                <a:spcPts val="0"/>
              </a:spcBef>
              <a:spcAft>
                <a:spcPts val="0"/>
              </a:spcAft>
              <a:buClr>
                <a:schemeClr val="dk1"/>
              </a:buClr>
              <a:buSzPts val="1400"/>
              <a:buFont typeface="Didact Gothic"/>
              <a:buChar char="●"/>
              <a:defRPr b="0" i="0" sz="1400" u="none" cap="none" strike="noStrike">
                <a:solidFill>
                  <a:schemeClr val="dk1"/>
                </a:solidFill>
                <a:latin typeface="Didact Gothic"/>
                <a:ea typeface="Didact Gothic"/>
                <a:cs typeface="Didact Gothic"/>
                <a:sym typeface="Didact Gothic"/>
              </a:defRPr>
            </a:lvl7pPr>
            <a:lvl8pPr indent="-317500" lvl="7" marL="3657600" marR="0" rtl="0" algn="l">
              <a:lnSpc>
                <a:spcPct val="100000"/>
              </a:lnSpc>
              <a:spcBef>
                <a:spcPts val="0"/>
              </a:spcBef>
              <a:spcAft>
                <a:spcPts val="0"/>
              </a:spcAft>
              <a:buClr>
                <a:schemeClr val="dk1"/>
              </a:buClr>
              <a:buSzPts val="1400"/>
              <a:buFont typeface="Didact Gothic"/>
              <a:buChar char="○"/>
              <a:defRPr b="0" i="0" sz="1400" u="none" cap="none" strike="noStrike">
                <a:solidFill>
                  <a:schemeClr val="dk1"/>
                </a:solidFill>
                <a:latin typeface="Didact Gothic"/>
                <a:ea typeface="Didact Gothic"/>
                <a:cs typeface="Didact Gothic"/>
                <a:sym typeface="Didact Gothic"/>
              </a:defRPr>
            </a:lvl8pPr>
            <a:lvl9pPr indent="-317500" lvl="8" marL="4114800" marR="0" rtl="0" algn="l">
              <a:lnSpc>
                <a:spcPct val="100000"/>
              </a:lnSpc>
              <a:spcBef>
                <a:spcPts val="0"/>
              </a:spcBef>
              <a:spcAft>
                <a:spcPts val="0"/>
              </a:spcAft>
              <a:buClr>
                <a:schemeClr val="dk1"/>
              </a:buClr>
              <a:buSzPts val="1400"/>
              <a:buFont typeface="Didact Gothic"/>
              <a:buChar char="■"/>
              <a:defRPr b="0" i="0" sz="1400" u="none" cap="none" strike="noStrike">
                <a:solidFill>
                  <a:schemeClr val="dk1"/>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74" name="Shape 374"/>
        <p:cNvGrpSpPr/>
        <p:nvPr/>
      </p:nvGrpSpPr>
      <p:grpSpPr>
        <a:xfrm>
          <a:off x="0" y="0"/>
          <a:ext cx="0" cy="0"/>
          <a:chOff x="0" y="0"/>
          <a:chExt cx="0" cy="0"/>
        </a:xfrm>
      </p:grpSpPr>
      <p:sp>
        <p:nvSpPr>
          <p:cNvPr id="375" name="Google Shape;375;p8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1pPr>
            <a:lvl2pPr lvl="1"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2pPr>
            <a:lvl3pPr lvl="2"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3pPr>
            <a:lvl4pPr lvl="3"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4pPr>
            <a:lvl5pPr lvl="4"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5pPr>
            <a:lvl6pPr lvl="5"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6pPr>
            <a:lvl7pPr lvl="6"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7pPr>
            <a:lvl8pPr lvl="7"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8pPr>
            <a:lvl9pPr lvl="8"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9pPr>
          </a:lstStyle>
          <a:p/>
        </p:txBody>
      </p:sp>
      <p:sp>
        <p:nvSpPr>
          <p:cNvPr id="376" name="Google Shape;376;p8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1pPr>
            <a:lvl2pPr indent="-298450" lvl="1" marL="914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2pPr>
            <a:lvl3pPr indent="-298450" lvl="2" marL="1371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3pPr>
            <a:lvl4pPr indent="-298450" lvl="3" marL="1828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4pPr>
            <a:lvl5pPr indent="-298450" lvl="4" marL="22860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5pPr>
            <a:lvl6pPr indent="-298450" lvl="5" marL="2743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6pPr>
            <a:lvl7pPr indent="-298450" lvl="6" marL="3200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7pPr>
            <a:lvl8pPr indent="-298450" lvl="7" marL="3657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8pPr>
            <a:lvl9pPr indent="-298450" lvl="8" marL="4114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zn8vTwqaufy49Rzz9NGhYTZZVge1aWwj-Zqbf6c-3ro/copy" TargetMode="External"/><Relationship Id="rId5"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zn8vTwqaufy49Rzz9NGhYTZZVge1aWwj-Zqbf6c-3ro/copy" TargetMode="External"/><Relationship Id="rId5" Type="http://schemas.openxmlformats.org/officeDocument/2006/relationships/image" Target="../media/image1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 Id="rId3" Type="http://schemas.openxmlformats.org/officeDocument/2006/relationships/image" Target="../media/image8.jpg"/><Relationship Id="rId4" Type="http://schemas.openxmlformats.org/officeDocument/2006/relationships/image" Target="../media/image6.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 Id="rId3" Type="http://schemas.openxmlformats.org/officeDocument/2006/relationships/hyperlink" Target="https://www.freepik.com/free-vector/modern-web-banners-with-flat-design_3344579.htm/?utm_source=slidesgo_template&amp;utm_medium=referral-link&amp;utm_campaign=sg_resources&amp;utm_content=freepik"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 Id="rId3" Type="http://schemas.openxmlformats.org/officeDocument/2006/relationships/hyperlink" Target="https://www.freepik.com/free-photo/crop-man-using-computer-keyboard_2428207.htm/?utm_source=slidesgo_template&amp;utm_medium=referral-link&amp;utm_campaign=sg_resources&amp;utm_content=freepik" TargetMode="External"/><Relationship Id="rId4" Type="http://schemas.openxmlformats.org/officeDocument/2006/relationships/hyperlink" Target="https://www.freepik.com/free-photo/doctor-writing-about-routine-medical-checkup_22894400.htm/?utm_source=slidesgo_template&amp;utm_medium=referral-link&amp;utm_campaign=sg_resources&amp;utm_content=freepik" TargetMode="External"/><Relationship Id="rId9" Type="http://schemas.openxmlformats.org/officeDocument/2006/relationships/hyperlink" Target="https://www.flaticon.com/packs/marketing-seo-18/?utm_source=slidesgo_template&amp;utm_medium=referral-link&amp;utm_campaign=sg_resources&amp;utm_content=flaticon" TargetMode="External"/><Relationship Id="rId5" Type="http://schemas.openxmlformats.org/officeDocument/2006/relationships/hyperlink" Target="https://www.freepik.com/free-photo/medium-shot-black-man-work_29716862.htm/?utm_source=slidesgo_template&amp;utm_medium=referral-link&amp;utm_campaign=sg_resources&amp;utm_content=freepik" TargetMode="External"/><Relationship Id="rId6" Type="http://schemas.openxmlformats.org/officeDocument/2006/relationships/hyperlink" Target="https://www.freepik.com/free-photo/full-shot-woman-wheelchair-work_29716866.htm/?utm_source=slidesgo_template&amp;utm_medium=referral-link&amp;utm_campaign=sg_resources&amp;utm_content=freepik" TargetMode="External"/><Relationship Id="rId7" Type="http://schemas.openxmlformats.org/officeDocument/2006/relationships/hyperlink" Target="https://www.freepik.com/free-vector/gradient-effect-landing-page_5417922.htm/?utm_source=slidesgo_template&amp;utm_medium=referral-link&amp;utm_campaign=sg_resources&amp;utm_content=freepik" TargetMode="External"/><Relationship Id="rId8" Type="http://schemas.openxmlformats.org/officeDocument/2006/relationships/hyperlink" Target="https://www.freepik.com/free-vector/modern-web-banners-with-flat-design_3344578.htm/?utm_source=slidesgo_template&amp;utm_medium=referral-link&amp;utm_campaign=sg_resources&amp;utm_content=freepik"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2.xml"/><Relationship Id="rId3" Type="http://schemas.openxmlformats.org/officeDocument/2006/relationships/hyperlink" Target="http://bit.ly/2PfT4lq" TargetMode="External"/><Relationship Id="rId4" Type="http://schemas.openxmlformats.org/officeDocument/2006/relationships/slide" Target="/ppt/slides/slide3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3.xml"/><Relationship Id="rId3" Type="http://schemas.openxmlformats.org/officeDocument/2006/relationships/hyperlink" Target="http://bit.ly/2PfT4lq" TargetMode="External"/><Relationship Id="rId4" Type="http://schemas.openxmlformats.org/officeDocument/2006/relationships/slide" Target="/ppt/slides/slide3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4.xml"/><Relationship Id="rId3" Type="http://schemas.openxmlformats.org/officeDocument/2006/relationships/hyperlink" Target="https://fonts.google.com/specimen/Montserrat" TargetMode="External"/><Relationship Id="rId4" Type="http://schemas.openxmlformats.org/officeDocument/2006/relationships/hyperlink" Target="https://fonts.google.com/specimen/Didact+Gothic"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2.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0.png"/><Relationship Id="rId14" Type="http://schemas.openxmlformats.org/officeDocument/2006/relationships/image" Target="../media/image11.png"/><Relationship Id="rId17" Type="http://schemas.openxmlformats.org/officeDocument/2006/relationships/image" Target="../media/image13.png"/><Relationship Id="rId16" Type="http://schemas.openxmlformats.org/officeDocument/2006/relationships/image" Target="../media/image9.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6.xml"/><Relationship Id="rId3" Type="http://schemas.openxmlformats.org/officeDocument/2006/relationships/hyperlink" Target="https://bit.ly/2ZjL1pd"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2.xml"/><Relationship Id="rId3" Type="http://schemas.openxmlformats.org/officeDocument/2006/relationships/hyperlink" Target="https://workspace.google.com/marketplace/app/icons_for_slides_docs/381578326502"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9.xml"/><Relationship Id="rId3" Type="http://schemas.openxmlformats.org/officeDocument/2006/relationships/hyperlink" Target="http://bit.ly/2PfT4lq" TargetMode="Externa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1"/>
          <p:cNvSpPr/>
          <p:nvPr/>
        </p:nvSpPr>
        <p:spPr>
          <a:xfrm flipH="1">
            <a:off x="4788300" y="5050"/>
            <a:ext cx="4355700" cy="5143500"/>
          </a:xfrm>
          <a:prstGeom prst="parallelogram">
            <a:avLst>
              <a:gd fmla="val 25000" name="adj"/>
            </a:avLst>
          </a:prstGeom>
          <a:gradFill>
            <a:gsLst>
              <a:gs pos="0">
                <a:schemeClr val="accent2"/>
              </a:gs>
              <a:gs pos="50000">
                <a:schemeClr val="lt2"/>
              </a:gs>
              <a:gs pos="100000">
                <a:schemeClr val="lt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5" name="Google Shape;385;p1"/>
          <p:cNvGrpSpPr/>
          <p:nvPr/>
        </p:nvGrpSpPr>
        <p:grpSpPr>
          <a:xfrm>
            <a:off x="5699809" y="284095"/>
            <a:ext cx="2086403" cy="1247632"/>
            <a:chOff x="5699809" y="284095"/>
            <a:chExt cx="2086403" cy="1247632"/>
          </a:xfrm>
        </p:grpSpPr>
        <p:sp>
          <p:nvSpPr>
            <p:cNvPr id="386" name="Google Shape;386;p1"/>
            <p:cNvSpPr/>
            <p:nvPr/>
          </p:nvSpPr>
          <p:spPr>
            <a:xfrm>
              <a:off x="6815174" y="735895"/>
              <a:ext cx="795788" cy="795832"/>
            </a:xfrm>
            <a:custGeom>
              <a:rect b="b" l="l" r="r" t="t"/>
              <a:pathLst>
                <a:path extrusionOk="0" h="18205" w="18204">
                  <a:moveTo>
                    <a:pt x="9102" y="5178"/>
                  </a:moveTo>
                  <a:cubicBezTo>
                    <a:pt x="11313" y="5178"/>
                    <a:pt x="13104" y="6971"/>
                    <a:pt x="13104" y="9180"/>
                  </a:cubicBezTo>
                  <a:cubicBezTo>
                    <a:pt x="13104" y="11390"/>
                    <a:pt x="11313" y="13183"/>
                    <a:pt x="9102" y="13183"/>
                  </a:cubicBezTo>
                  <a:cubicBezTo>
                    <a:pt x="6893" y="13183"/>
                    <a:pt x="5100" y="11390"/>
                    <a:pt x="5100" y="9180"/>
                  </a:cubicBezTo>
                  <a:cubicBezTo>
                    <a:pt x="5100" y="6971"/>
                    <a:pt x="6893" y="5178"/>
                    <a:pt x="9102" y="5178"/>
                  </a:cubicBezTo>
                  <a:close/>
                  <a:moveTo>
                    <a:pt x="7565" y="1"/>
                  </a:moveTo>
                  <a:cubicBezTo>
                    <a:pt x="7332" y="1"/>
                    <a:pt x="7142" y="190"/>
                    <a:pt x="7142" y="424"/>
                  </a:cubicBezTo>
                  <a:lnTo>
                    <a:pt x="7142" y="2033"/>
                  </a:lnTo>
                  <a:cubicBezTo>
                    <a:pt x="6557" y="2193"/>
                    <a:pt x="6002" y="2422"/>
                    <a:pt x="5486" y="2712"/>
                  </a:cubicBezTo>
                  <a:lnTo>
                    <a:pt x="4355" y="1580"/>
                  </a:lnTo>
                  <a:cubicBezTo>
                    <a:pt x="4272" y="1498"/>
                    <a:pt x="4164" y="1456"/>
                    <a:pt x="4057" y="1456"/>
                  </a:cubicBezTo>
                  <a:cubicBezTo>
                    <a:pt x="3949" y="1456"/>
                    <a:pt x="3841" y="1498"/>
                    <a:pt x="3758" y="1580"/>
                  </a:cubicBezTo>
                  <a:lnTo>
                    <a:pt x="1580" y="3758"/>
                  </a:lnTo>
                  <a:cubicBezTo>
                    <a:pt x="1416" y="3922"/>
                    <a:pt x="1416" y="4189"/>
                    <a:pt x="1580" y="4353"/>
                  </a:cubicBezTo>
                  <a:lnTo>
                    <a:pt x="2691" y="5464"/>
                  </a:lnTo>
                  <a:cubicBezTo>
                    <a:pt x="2386" y="5987"/>
                    <a:pt x="2146" y="6548"/>
                    <a:pt x="1976" y="7141"/>
                  </a:cubicBezTo>
                  <a:lnTo>
                    <a:pt x="424" y="7141"/>
                  </a:lnTo>
                  <a:cubicBezTo>
                    <a:pt x="190" y="7141"/>
                    <a:pt x="1" y="7330"/>
                    <a:pt x="1" y="7564"/>
                  </a:cubicBezTo>
                  <a:lnTo>
                    <a:pt x="1" y="10642"/>
                  </a:lnTo>
                  <a:cubicBezTo>
                    <a:pt x="1" y="10875"/>
                    <a:pt x="190" y="11065"/>
                    <a:pt x="424" y="11065"/>
                  </a:cubicBezTo>
                  <a:lnTo>
                    <a:pt x="1931" y="11065"/>
                  </a:lnTo>
                  <a:cubicBezTo>
                    <a:pt x="2092" y="11679"/>
                    <a:pt x="2329" y="12260"/>
                    <a:pt x="2633" y="12801"/>
                  </a:cubicBezTo>
                  <a:lnTo>
                    <a:pt x="1579" y="13855"/>
                  </a:lnTo>
                  <a:cubicBezTo>
                    <a:pt x="1415" y="14019"/>
                    <a:pt x="1415" y="14286"/>
                    <a:pt x="1579" y="14450"/>
                  </a:cubicBezTo>
                  <a:lnTo>
                    <a:pt x="3757" y="16628"/>
                  </a:lnTo>
                  <a:cubicBezTo>
                    <a:pt x="3839" y="16710"/>
                    <a:pt x="3947" y="16751"/>
                    <a:pt x="4054" y="16751"/>
                  </a:cubicBezTo>
                  <a:cubicBezTo>
                    <a:pt x="4162" y="16751"/>
                    <a:pt x="4270" y="16710"/>
                    <a:pt x="4352" y="16628"/>
                  </a:cubicBezTo>
                  <a:lnTo>
                    <a:pt x="5384" y="15596"/>
                  </a:lnTo>
                  <a:cubicBezTo>
                    <a:pt x="5930" y="15911"/>
                    <a:pt x="6520" y="16161"/>
                    <a:pt x="7142" y="16333"/>
                  </a:cubicBezTo>
                  <a:lnTo>
                    <a:pt x="7142" y="17450"/>
                  </a:lnTo>
                  <a:cubicBezTo>
                    <a:pt x="7142" y="17867"/>
                    <a:pt x="7479" y="18205"/>
                    <a:pt x="7896" y="18205"/>
                  </a:cubicBezTo>
                  <a:lnTo>
                    <a:pt x="10310" y="18205"/>
                  </a:lnTo>
                  <a:cubicBezTo>
                    <a:pt x="10727" y="18205"/>
                    <a:pt x="11064" y="17867"/>
                    <a:pt x="11064" y="17450"/>
                  </a:cubicBezTo>
                  <a:lnTo>
                    <a:pt x="11064" y="16333"/>
                  </a:lnTo>
                  <a:cubicBezTo>
                    <a:pt x="11686" y="16163"/>
                    <a:pt x="12276" y="15914"/>
                    <a:pt x="12821" y="15596"/>
                  </a:cubicBezTo>
                  <a:lnTo>
                    <a:pt x="13619" y="16392"/>
                  </a:lnTo>
                  <a:cubicBezTo>
                    <a:pt x="13766" y="16540"/>
                    <a:pt x="13959" y="16614"/>
                    <a:pt x="14152" y="16614"/>
                  </a:cubicBezTo>
                  <a:cubicBezTo>
                    <a:pt x="14345" y="16614"/>
                    <a:pt x="14539" y="16540"/>
                    <a:pt x="14687" y="16392"/>
                  </a:cubicBezTo>
                  <a:lnTo>
                    <a:pt x="16392" y="14687"/>
                  </a:lnTo>
                  <a:cubicBezTo>
                    <a:pt x="16688" y="14391"/>
                    <a:pt x="16688" y="13914"/>
                    <a:pt x="16392" y="13619"/>
                  </a:cubicBezTo>
                  <a:lnTo>
                    <a:pt x="15573" y="12800"/>
                  </a:lnTo>
                  <a:cubicBezTo>
                    <a:pt x="15876" y="12260"/>
                    <a:pt x="16115" y="11679"/>
                    <a:pt x="16275" y="11065"/>
                  </a:cubicBezTo>
                  <a:lnTo>
                    <a:pt x="17448" y="11065"/>
                  </a:lnTo>
                  <a:cubicBezTo>
                    <a:pt x="17866" y="11065"/>
                    <a:pt x="18204" y="10727"/>
                    <a:pt x="18204" y="10310"/>
                  </a:cubicBezTo>
                  <a:lnTo>
                    <a:pt x="18204" y="7897"/>
                  </a:lnTo>
                  <a:cubicBezTo>
                    <a:pt x="18204" y="7479"/>
                    <a:pt x="17867" y="7141"/>
                    <a:pt x="17450" y="7141"/>
                  </a:cubicBezTo>
                  <a:lnTo>
                    <a:pt x="16231" y="7141"/>
                  </a:lnTo>
                  <a:cubicBezTo>
                    <a:pt x="16061" y="6547"/>
                    <a:pt x="15821" y="5985"/>
                    <a:pt x="15517" y="5464"/>
                  </a:cubicBezTo>
                  <a:lnTo>
                    <a:pt x="16392" y="4588"/>
                  </a:lnTo>
                  <a:cubicBezTo>
                    <a:pt x="16688" y="4293"/>
                    <a:pt x="16688" y="3816"/>
                    <a:pt x="16392" y="3521"/>
                  </a:cubicBezTo>
                  <a:lnTo>
                    <a:pt x="14687" y="1815"/>
                  </a:lnTo>
                  <a:cubicBezTo>
                    <a:pt x="14539" y="1667"/>
                    <a:pt x="14346" y="1593"/>
                    <a:pt x="14153" y="1593"/>
                  </a:cubicBezTo>
                  <a:cubicBezTo>
                    <a:pt x="13960" y="1593"/>
                    <a:pt x="13767" y="1667"/>
                    <a:pt x="13619" y="1815"/>
                  </a:cubicBezTo>
                  <a:lnTo>
                    <a:pt x="12722" y="2712"/>
                  </a:lnTo>
                  <a:cubicBezTo>
                    <a:pt x="12205" y="2422"/>
                    <a:pt x="11649" y="2191"/>
                    <a:pt x="11066" y="2033"/>
                  </a:cubicBezTo>
                  <a:lnTo>
                    <a:pt x="11066" y="424"/>
                  </a:lnTo>
                  <a:cubicBezTo>
                    <a:pt x="11066" y="190"/>
                    <a:pt x="10877" y="1"/>
                    <a:pt x="10644"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7" name="Google Shape;387;p1"/>
            <p:cNvGrpSpPr/>
            <p:nvPr/>
          </p:nvGrpSpPr>
          <p:grpSpPr>
            <a:xfrm>
              <a:off x="6195051" y="284112"/>
              <a:ext cx="687162" cy="567162"/>
              <a:chOff x="4500067" y="1719988"/>
              <a:chExt cx="415555" cy="343007"/>
            </a:xfrm>
          </p:grpSpPr>
          <p:sp>
            <p:nvSpPr>
              <p:cNvPr id="388" name="Google Shape;388;p1"/>
              <p:cNvSpPr/>
              <p:nvPr/>
            </p:nvSpPr>
            <p:spPr>
              <a:xfrm>
                <a:off x="4512395" y="1860114"/>
                <a:ext cx="308846" cy="202881"/>
              </a:xfrm>
              <a:custGeom>
                <a:rect b="b" l="l" r="r" t="t"/>
                <a:pathLst>
                  <a:path extrusionOk="0" h="4641" w="7065">
                    <a:moveTo>
                      <a:pt x="43" y="1"/>
                    </a:moveTo>
                    <a:cubicBezTo>
                      <a:pt x="21" y="1"/>
                      <a:pt x="1" y="21"/>
                      <a:pt x="1" y="43"/>
                    </a:cubicBezTo>
                    <a:lnTo>
                      <a:pt x="1" y="4598"/>
                    </a:lnTo>
                    <a:cubicBezTo>
                      <a:pt x="1" y="4622"/>
                      <a:pt x="19" y="4640"/>
                      <a:pt x="43" y="4640"/>
                    </a:cubicBezTo>
                    <a:lnTo>
                      <a:pt x="7022" y="4640"/>
                    </a:lnTo>
                    <a:cubicBezTo>
                      <a:pt x="7045" y="4640"/>
                      <a:pt x="7065" y="4624"/>
                      <a:pt x="7065" y="4598"/>
                    </a:cubicBezTo>
                    <a:lnTo>
                      <a:pt x="7065" y="43"/>
                    </a:lnTo>
                    <a:cubicBezTo>
                      <a:pt x="7065" y="21"/>
                      <a:pt x="7045" y="1"/>
                      <a:pt x="702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1"/>
              <p:cNvSpPr/>
              <p:nvPr/>
            </p:nvSpPr>
            <p:spPr>
              <a:xfrm>
                <a:off x="4681528" y="1732860"/>
                <a:ext cx="234094" cy="213329"/>
              </a:xfrm>
              <a:custGeom>
                <a:rect b="b" l="l" r="r" t="t"/>
                <a:pathLst>
                  <a:path extrusionOk="0" h="4880" w="5355">
                    <a:moveTo>
                      <a:pt x="2678" y="1"/>
                    </a:moveTo>
                    <a:cubicBezTo>
                      <a:pt x="2054" y="1"/>
                      <a:pt x="1429" y="239"/>
                      <a:pt x="953" y="716"/>
                    </a:cubicBezTo>
                    <a:cubicBezTo>
                      <a:pt x="1" y="1667"/>
                      <a:pt x="1" y="3213"/>
                      <a:pt x="953" y="4165"/>
                    </a:cubicBezTo>
                    <a:cubicBezTo>
                      <a:pt x="1429" y="4641"/>
                      <a:pt x="2054" y="4879"/>
                      <a:pt x="2678" y="4879"/>
                    </a:cubicBezTo>
                    <a:cubicBezTo>
                      <a:pt x="3302" y="4879"/>
                      <a:pt x="3927" y="4641"/>
                      <a:pt x="4403" y="4165"/>
                    </a:cubicBezTo>
                    <a:cubicBezTo>
                      <a:pt x="5355" y="3213"/>
                      <a:pt x="5355" y="1667"/>
                      <a:pt x="4403" y="716"/>
                    </a:cubicBezTo>
                    <a:cubicBezTo>
                      <a:pt x="3927" y="239"/>
                      <a:pt x="3302" y="1"/>
                      <a:pt x="267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
              <p:cNvSpPr/>
              <p:nvPr/>
            </p:nvSpPr>
            <p:spPr>
              <a:xfrm>
                <a:off x="4500067" y="1847242"/>
                <a:ext cx="308846" cy="202881"/>
              </a:xfrm>
              <a:custGeom>
                <a:rect b="b" l="l" r="r" t="t"/>
                <a:pathLst>
                  <a:path extrusionOk="0" h="4641" w="7065">
                    <a:moveTo>
                      <a:pt x="43" y="1"/>
                    </a:moveTo>
                    <a:cubicBezTo>
                      <a:pt x="21" y="1"/>
                      <a:pt x="1" y="21"/>
                      <a:pt x="1" y="43"/>
                    </a:cubicBezTo>
                    <a:lnTo>
                      <a:pt x="1" y="4598"/>
                    </a:lnTo>
                    <a:cubicBezTo>
                      <a:pt x="1" y="4622"/>
                      <a:pt x="19" y="4640"/>
                      <a:pt x="43" y="4640"/>
                    </a:cubicBezTo>
                    <a:lnTo>
                      <a:pt x="7022" y="4640"/>
                    </a:lnTo>
                    <a:cubicBezTo>
                      <a:pt x="7045" y="4640"/>
                      <a:pt x="7065" y="4624"/>
                      <a:pt x="7065" y="4598"/>
                    </a:cubicBezTo>
                    <a:lnTo>
                      <a:pt x="7065" y="43"/>
                    </a:lnTo>
                    <a:cubicBezTo>
                      <a:pt x="7065" y="21"/>
                      <a:pt x="7045" y="1"/>
                      <a:pt x="70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
              <p:cNvSpPr/>
              <p:nvPr/>
            </p:nvSpPr>
            <p:spPr>
              <a:xfrm>
                <a:off x="4514974" y="1863810"/>
                <a:ext cx="279120" cy="84501"/>
              </a:xfrm>
              <a:custGeom>
                <a:rect b="b" l="l" r="r" t="t"/>
                <a:pathLst>
                  <a:path extrusionOk="0" h="1933" w="6385">
                    <a:moveTo>
                      <a:pt x="137" y="0"/>
                    </a:moveTo>
                    <a:cubicBezTo>
                      <a:pt x="95" y="0"/>
                      <a:pt x="56" y="22"/>
                      <a:pt x="35" y="62"/>
                    </a:cubicBezTo>
                    <a:cubicBezTo>
                      <a:pt x="1" y="121"/>
                      <a:pt x="22" y="193"/>
                      <a:pt x="80" y="224"/>
                    </a:cubicBezTo>
                    <a:lnTo>
                      <a:pt x="3126" y="1917"/>
                    </a:lnTo>
                    <a:cubicBezTo>
                      <a:pt x="3144" y="1927"/>
                      <a:pt x="3163" y="1932"/>
                      <a:pt x="3184" y="1932"/>
                    </a:cubicBezTo>
                    <a:lnTo>
                      <a:pt x="3201" y="1932"/>
                    </a:lnTo>
                    <a:cubicBezTo>
                      <a:pt x="3219" y="1932"/>
                      <a:pt x="3241" y="1927"/>
                      <a:pt x="3260" y="1917"/>
                    </a:cubicBezTo>
                    <a:lnTo>
                      <a:pt x="6306" y="224"/>
                    </a:lnTo>
                    <a:cubicBezTo>
                      <a:pt x="6363" y="193"/>
                      <a:pt x="6384" y="121"/>
                      <a:pt x="6352" y="62"/>
                    </a:cubicBezTo>
                    <a:cubicBezTo>
                      <a:pt x="6330" y="23"/>
                      <a:pt x="6290" y="1"/>
                      <a:pt x="6248" y="1"/>
                    </a:cubicBezTo>
                    <a:cubicBezTo>
                      <a:pt x="6228" y="1"/>
                      <a:pt x="6208" y="6"/>
                      <a:pt x="6189" y="16"/>
                    </a:cubicBezTo>
                    <a:lnTo>
                      <a:pt x="3192" y="1681"/>
                    </a:lnTo>
                    <a:lnTo>
                      <a:pt x="197" y="16"/>
                    </a:lnTo>
                    <a:cubicBezTo>
                      <a:pt x="178" y="5"/>
                      <a:pt x="157" y="0"/>
                      <a:pt x="137" y="0"/>
                    </a:cubicBezTo>
                    <a:close/>
                  </a:path>
                </a:pathLst>
              </a:custGeom>
              <a:gradFill>
                <a:gsLst>
                  <a:gs pos="0">
                    <a:srgbClr val="FFFFFF">
                      <a:alpha val="64313"/>
                    </a:srgbClr>
                  </a:gs>
                  <a:gs pos="100000">
                    <a:srgbClr val="4A77FF">
                      <a:alpha val="64313"/>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
              <p:cNvSpPr/>
              <p:nvPr/>
            </p:nvSpPr>
            <p:spPr>
              <a:xfrm>
                <a:off x="4669200" y="1719988"/>
                <a:ext cx="234094" cy="213329"/>
              </a:xfrm>
              <a:custGeom>
                <a:rect b="b" l="l" r="r" t="t"/>
                <a:pathLst>
                  <a:path extrusionOk="0" h="4880" w="5355">
                    <a:moveTo>
                      <a:pt x="2678" y="1"/>
                    </a:moveTo>
                    <a:cubicBezTo>
                      <a:pt x="2054" y="1"/>
                      <a:pt x="1429" y="239"/>
                      <a:pt x="953" y="716"/>
                    </a:cubicBezTo>
                    <a:cubicBezTo>
                      <a:pt x="1" y="1667"/>
                      <a:pt x="1" y="3213"/>
                      <a:pt x="953" y="4165"/>
                    </a:cubicBezTo>
                    <a:cubicBezTo>
                      <a:pt x="1429" y="4641"/>
                      <a:pt x="2054" y="4879"/>
                      <a:pt x="2678" y="4879"/>
                    </a:cubicBezTo>
                    <a:cubicBezTo>
                      <a:pt x="3302" y="4879"/>
                      <a:pt x="3927" y="4641"/>
                      <a:pt x="4403" y="4165"/>
                    </a:cubicBezTo>
                    <a:cubicBezTo>
                      <a:pt x="5355" y="3213"/>
                      <a:pt x="5355" y="1667"/>
                      <a:pt x="4403" y="716"/>
                    </a:cubicBezTo>
                    <a:cubicBezTo>
                      <a:pt x="3927" y="239"/>
                      <a:pt x="3302" y="1"/>
                      <a:pt x="267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
              <p:cNvSpPr/>
              <p:nvPr/>
            </p:nvSpPr>
            <p:spPr>
              <a:xfrm>
                <a:off x="4729876" y="1770392"/>
                <a:ext cx="112741" cy="112741"/>
              </a:xfrm>
              <a:custGeom>
                <a:rect b="b" l="l" r="r" t="t"/>
                <a:pathLst>
                  <a:path extrusionOk="0" h="2579" w="2579">
                    <a:moveTo>
                      <a:pt x="1379" y="886"/>
                    </a:moveTo>
                    <a:cubicBezTo>
                      <a:pt x="1447" y="886"/>
                      <a:pt x="1509" y="890"/>
                      <a:pt x="1561" y="903"/>
                    </a:cubicBezTo>
                    <a:lnTo>
                      <a:pt x="1540" y="1251"/>
                    </a:lnTo>
                    <a:cubicBezTo>
                      <a:pt x="1530" y="1402"/>
                      <a:pt x="1499" y="1510"/>
                      <a:pt x="1450" y="1576"/>
                    </a:cubicBezTo>
                    <a:cubicBezTo>
                      <a:pt x="1400" y="1644"/>
                      <a:pt x="1330" y="1678"/>
                      <a:pt x="1235" y="1678"/>
                    </a:cubicBezTo>
                    <a:cubicBezTo>
                      <a:pt x="1054" y="1678"/>
                      <a:pt x="965" y="1566"/>
                      <a:pt x="965" y="1344"/>
                    </a:cubicBezTo>
                    <a:cubicBezTo>
                      <a:pt x="965" y="1202"/>
                      <a:pt x="1000" y="1091"/>
                      <a:pt x="1072" y="1009"/>
                    </a:cubicBezTo>
                    <a:cubicBezTo>
                      <a:pt x="1146" y="926"/>
                      <a:pt x="1249" y="886"/>
                      <a:pt x="1379" y="886"/>
                    </a:cubicBezTo>
                    <a:close/>
                    <a:moveTo>
                      <a:pt x="1388" y="1"/>
                    </a:moveTo>
                    <a:cubicBezTo>
                      <a:pt x="1113" y="1"/>
                      <a:pt x="870" y="62"/>
                      <a:pt x="659" y="182"/>
                    </a:cubicBezTo>
                    <a:cubicBezTo>
                      <a:pt x="447" y="302"/>
                      <a:pt x="287" y="468"/>
                      <a:pt x="171" y="680"/>
                    </a:cubicBezTo>
                    <a:cubicBezTo>
                      <a:pt x="57" y="892"/>
                      <a:pt x="0" y="1128"/>
                      <a:pt x="0" y="1387"/>
                    </a:cubicBezTo>
                    <a:cubicBezTo>
                      <a:pt x="0" y="1762"/>
                      <a:pt x="113" y="2054"/>
                      <a:pt x="337" y="2264"/>
                    </a:cubicBezTo>
                    <a:cubicBezTo>
                      <a:pt x="560" y="2474"/>
                      <a:pt x="871" y="2579"/>
                      <a:pt x="1272" y="2579"/>
                    </a:cubicBezTo>
                    <a:cubicBezTo>
                      <a:pt x="1547" y="2579"/>
                      <a:pt x="1796" y="2531"/>
                      <a:pt x="2021" y="2436"/>
                    </a:cubicBezTo>
                    <a:lnTo>
                      <a:pt x="2021" y="2133"/>
                    </a:lnTo>
                    <a:cubicBezTo>
                      <a:pt x="1892" y="2182"/>
                      <a:pt x="1761" y="2217"/>
                      <a:pt x="1627" y="2241"/>
                    </a:cubicBezTo>
                    <a:cubicBezTo>
                      <a:pt x="1492" y="2266"/>
                      <a:pt x="1371" y="2278"/>
                      <a:pt x="1259" y="2278"/>
                    </a:cubicBezTo>
                    <a:cubicBezTo>
                      <a:pt x="966" y="2278"/>
                      <a:pt x="741" y="2200"/>
                      <a:pt x="586" y="2044"/>
                    </a:cubicBezTo>
                    <a:cubicBezTo>
                      <a:pt x="430" y="1889"/>
                      <a:pt x="352" y="1667"/>
                      <a:pt x="352" y="1377"/>
                    </a:cubicBezTo>
                    <a:cubicBezTo>
                      <a:pt x="352" y="1161"/>
                      <a:pt x="395" y="970"/>
                      <a:pt x="478" y="806"/>
                    </a:cubicBezTo>
                    <a:cubicBezTo>
                      <a:pt x="560" y="642"/>
                      <a:pt x="680" y="514"/>
                      <a:pt x="839" y="428"/>
                    </a:cubicBezTo>
                    <a:cubicBezTo>
                      <a:pt x="996" y="340"/>
                      <a:pt x="1180" y="297"/>
                      <a:pt x="1392" y="297"/>
                    </a:cubicBezTo>
                    <a:cubicBezTo>
                      <a:pt x="1556" y="297"/>
                      <a:pt x="1703" y="330"/>
                      <a:pt x="1830" y="400"/>
                    </a:cubicBezTo>
                    <a:cubicBezTo>
                      <a:pt x="1957" y="468"/>
                      <a:pt x="2056" y="567"/>
                      <a:pt x="2127" y="697"/>
                    </a:cubicBezTo>
                    <a:cubicBezTo>
                      <a:pt x="2198" y="827"/>
                      <a:pt x="2233" y="975"/>
                      <a:pt x="2233" y="1145"/>
                    </a:cubicBezTo>
                    <a:cubicBezTo>
                      <a:pt x="2233" y="1305"/>
                      <a:pt x="2213" y="1432"/>
                      <a:pt x="2172" y="1531"/>
                    </a:cubicBezTo>
                    <a:cubicBezTo>
                      <a:pt x="2133" y="1627"/>
                      <a:pt x="2079" y="1677"/>
                      <a:pt x="2013" y="1677"/>
                    </a:cubicBezTo>
                    <a:cubicBezTo>
                      <a:pt x="1932" y="1677"/>
                      <a:pt x="1892" y="1605"/>
                      <a:pt x="1892" y="1458"/>
                    </a:cubicBezTo>
                    <a:lnTo>
                      <a:pt x="1929" y="687"/>
                    </a:lnTo>
                    <a:cubicBezTo>
                      <a:pt x="1858" y="664"/>
                      <a:pt x="1769" y="643"/>
                      <a:pt x="1660" y="626"/>
                    </a:cubicBezTo>
                    <a:cubicBezTo>
                      <a:pt x="1550" y="608"/>
                      <a:pt x="1453" y="599"/>
                      <a:pt x="1362" y="599"/>
                    </a:cubicBezTo>
                    <a:cubicBezTo>
                      <a:pt x="1136" y="599"/>
                      <a:pt x="952" y="666"/>
                      <a:pt x="811" y="803"/>
                    </a:cubicBezTo>
                    <a:cubicBezTo>
                      <a:pt x="669" y="937"/>
                      <a:pt x="598" y="1115"/>
                      <a:pt x="598" y="1337"/>
                    </a:cubicBezTo>
                    <a:cubicBezTo>
                      <a:pt x="598" y="1532"/>
                      <a:pt x="651" y="1687"/>
                      <a:pt x="760" y="1797"/>
                    </a:cubicBezTo>
                    <a:cubicBezTo>
                      <a:pt x="867" y="1909"/>
                      <a:pt x="1013" y="1965"/>
                      <a:pt x="1199" y="1965"/>
                    </a:cubicBezTo>
                    <a:cubicBezTo>
                      <a:pt x="1373" y="1965"/>
                      <a:pt x="1519" y="1899"/>
                      <a:pt x="1632" y="1762"/>
                    </a:cubicBezTo>
                    <a:lnTo>
                      <a:pt x="1656" y="1762"/>
                    </a:lnTo>
                    <a:cubicBezTo>
                      <a:pt x="1683" y="1822"/>
                      <a:pt x="1726" y="1872"/>
                      <a:pt x="1786" y="1909"/>
                    </a:cubicBezTo>
                    <a:cubicBezTo>
                      <a:pt x="1846" y="1945"/>
                      <a:pt x="1915" y="1965"/>
                      <a:pt x="1993" y="1965"/>
                    </a:cubicBezTo>
                    <a:cubicBezTo>
                      <a:pt x="2109" y="1965"/>
                      <a:pt x="2212" y="1928"/>
                      <a:pt x="2300" y="1858"/>
                    </a:cubicBezTo>
                    <a:cubicBezTo>
                      <a:pt x="2389" y="1787"/>
                      <a:pt x="2458" y="1688"/>
                      <a:pt x="2505" y="1562"/>
                    </a:cubicBezTo>
                    <a:cubicBezTo>
                      <a:pt x="2553" y="1438"/>
                      <a:pt x="2578" y="1299"/>
                      <a:pt x="2578" y="1148"/>
                    </a:cubicBezTo>
                    <a:cubicBezTo>
                      <a:pt x="2578" y="919"/>
                      <a:pt x="2529" y="718"/>
                      <a:pt x="2430" y="545"/>
                    </a:cubicBezTo>
                    <a:cubicBezTo>
                      <a:pt x="2331" y="373"/>
                      <a:pt x="2191" y="239"/>
                      <a:pt x="2008" y="142"/>
                    </a:cubicBezTo>
                    <a:cubicBezTo>
                      <a:pt x="1826" y="49"/>
                      <a:pt x="1619" y="1"/>
                      <a:pt x="13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4" name="Google Shape;394;p1"/>
            <p:cNvSpPr/>
            <p:nvPr/>
          </p:nvSpPr>
          <p:spPr>
            <a:xfrm>
              <a:off x="6008516" y="851265"/>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1"/>
            <p:cNvSpPr/>
            <p:nvPr/>
          </p:nvSpPr>
          <p:spPr>
            <a:xfrm>
              <a:off x="5699809" y="572588"/>
              <a:ext cx="195319" cy="195362"/>
            </a:xfrm>
            <a:custGeom>
              <a:rect b="b" l="l" r="r" t="t"/>
              <a:pathLst>
                <a:path extrusionOk="0" h="4469" w="4468">
                  <a:moveTo>
                    <a:pt x="1741" y="1"/>
                  </a:moveTo>
                  <a:lnTo>
                    <a:pt x="1741" y="1742"/>
                  </a:lnTo>
                  <a:lnTo>
                    <a:pt x="1" y="1742"/>
                  </a:lnTo>
                  <a:lnTo>
                    <a:pt x="1" y="2724"/>
                  </a:lnTo>
                  <a:lnTo>
                    <a:pt x="1741" y="2724"/>
                  </a:lnTo>
                  <a:lnTo>
                    <a:pt x="1741" y="4468"/>
                  </a:lnTo>
                  <a:lnTo>
                    <a:pt x="2724" y="4468"/>
                  </a:lnTo>
                  <a:lnTo>
                    <a:pt x="2724" y="2724"/>
                  </a:lnTo>
                  <a:lnTo>
                    <a:pt x="4468" y="2724"/>
                  </a:lnTo>
                  <a:lnTo>
                    <a:pt x="4468" y="1742"/>
                  </a:lnTo>
                  <a:lnTo>
                    <a:pt x="2724" y="1742"/>
                  </a:lnTo>
                  <a:lnTo>
                    <a:pt x="2724"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1"/>
            <p:cNvSpPr/>
            <p:nvPr/>
          </p:nvSpPr>
          <p:spPr>
            <a:xfrm>
              <a:off x="7391482" y="609193"/>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1"/>
            <p:cNvSpPr/>
            <p:nvPr/>
          </p:nvSpPr>
          <p:spPr>
            <a:xfrm>
              <a:off x="7174505" y="109525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1"/>
            <p:cNvSpPr/>
            <p:nvPr/>
          </p:nvSpPr>
          <p:spPr>
            <a:xfrm>
              <a:off x="6588607" y="97355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1"/>
            <p:cNvSpPr/>
            <p:nvPr/>
          </p:nvSpPr>
          <p:spPr>
            <a:xfrm>
              <a:off x="6279380" y="284095"/>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
            <p:cNvSpPr/>
            <p:nvPr/>
          </p:nvSpPr>
          <p:spPr>
            <a:xfrm>
              <a:off x="7757316" y="1177440"/>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1" name="Google Shape;401;p1"/>
          <p:cNvGrpSpPr/>
          <p:nvPr/>
        </p:nvGrpSpPr>
        <p:grpSpPr>
          <a:xfrm>
            <a:off x="5103764" y="1148884"/>
            <a:ext cx="2764995" cy="2637583"/>
            <a:chOff x="1790575" y="718700"/>
            <a:chExt cx="1950476" cy="1860598"/>
          </a:xfrm>
        </p:grpSpPr>
        <p:sp>
          <p:nvSpPr>
            <p:cNvPr id="402" name="Google Shape;402;p1"/>
            <p:cNvSpPr/>
            <p:nvPr/>
          </p:nvSpPr>
          <p:spPr>
            <a:xfrm>
              <a:off x="1809722" y="755246"/>
              <a:ext cx="1931329" cy="1824052"/>
            </a:xfrm>
            <a:custGeom>
              <a:rect b="b" l="l" r="r" t="t"/>
              <a:pathLst>
                <a:path extrusionOk="0" h="41726" w="44180">
                  <a:moveTo>
                    <a:pt x="7374" y="0"/>
                  </a:moveTo>
                  <a:lnTo>
                    <a:pt x="5851" y="13471"/>
                  </a:lnTo>
                  <a:lnTo>
                    <a:pt x="2703" y="13116"/>
                  </a:lnTo>
                  <a:lnTo>
                    <a:pt x="1" y="37042"/>
                  </a:lnTo>
                  <a:lnTo>
                    <a:pt x="41479" y="41725"/>
                  </a:lnTo>
                  <a:lnTo>
                    <a:pt x="44180" y="17798"/>
                  </a:lnTo>
                  <a:lnTo>
                    <a:pt x="41111" y="17452"/>
                  </a:lnTo>
                  <a:lnTo>
                    <a:pt x="42630" y="4006"/>
                  </a:lnTo>
                  <a:lnTo>
                    <a:pt x="737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
            <p:cNvSpPr/>
            <p:nvPr/>
          </p:nvSpPr>
          <p:spPr>
            <a:xfrm>
              <a:off x="1790575" y="1292020"/>
              <a:ext cx="1931372" cy="1250599"/>
            </a:xfrm>
            <a:custGeom>
              <a:rect b="b" l="l" r="r" t="t"/>
              <a:pathLst>
                <a:path extrusionOk="0" h="28608" w="44181">
                  <a:moveTo>
                    <a:pt x="2701" y="0"/>
                  </a:moveTo>
                  <a:lnTo>
                    <a:pt x="0" y="23926"/>
                  </a:lnTo>
                  <a:lnTo>
                    <a:pt x="41478" y="28608"/>
                  </a:lnTo>
                  <a:lnTo>
                    <a:pt x="44181" y="4682"/>
                  </a:lnTo>
                  <a:lnTo>
                    <a:pt x="270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
            <p:cNvSpPr/>
            <p:nvPr/>
          </p:nvSpPr>
          <p:spPr>
            <a:xfrm>
              <a:off x="1790575" y="1292020"/>
              <a:ext cx="960637" cy="1045881"/>
            </a:xfrm>
            <a:custGeom>
              <a:rect b="b" l="l" r="r" t="t"/>
              <a:pathLst>
                <a:path extrusionOk="0" h="23925" w="21975">
                  <a:moveTo>
                    <a:pt x="2701" y="0"/>
                  </a:moveTo>
                  <a:lnTo>
                    <a:pt x="0" y="23924"/>
                  </a:lnTo>
                  <a:lnTo>
                    <a:pt x="21975" y="15332"/>
                  </a:lnTo>
                  <a:lnTo>
                    <a:pt x="2701" y="0"/>
                  </a:lnTo>
                  <a:close/>
                </a:path>
              </a:pathLst>
            </a:custGeom>
            <a:gradFill>
              <a:gsLst>
                <a:gs pos="0">
                  <a:srgbClr val="FFFFFF">
                    <a:alpha val="0"/>
                  </a:srgbClr>
                </a:gs>
                <a:gs pos="100000">
                  <a:srgbClr val="39C4FF">
                    <a:alpha val="20784"/>
                  </a:srgbClr>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
            <p:cNvSpPr/>
            <p:nvPr/>
          </p:nvSpPr>
          <p:spPr>
            <a:xfrm>
              <a:off x="2751166" y="1496737"/>
              <a:ext cx="970735" cy="1045969"/>
            </a:xfrm>
            <a:custGeom>
              <a:rect b="b" l="l" r="r" t="t"/>
              <a:pathLst>
                <a:path extrusionOk="0" h="23927" w="22206">
                  <a:moveTo>
                    <a:pt x="22205" y="1"/>
                  </a:moveTo>
                  <a:lnTo>
                    <a:pt x="1" y="10649"/>
                  </a:lnTo>
                  <a:lnTo>
                    <a:pt x="19503" y="23926"/>
                  </a:lnTo>
                  <a:lnTo>
                    <a:pt x="22205" y="1"/>
                  </a:lnTo>
                  <a:close/>
                </a:path>
              </a:pathLst>
            </a:custGeom>
            <a:gradFill>
              <a:gsLst>
                <a:gs pos="0">
                  <a:srgbClr val="FFFFFF">
                    <a:alpha val="0"/>
                  </a:srgbClr>
                </a:gs>
                <a:gs pos="100000">
                  <a:srgbClr val="4A77FF">
                    <a:alpha val="22745"/>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
            <p:cNvSpPr/>
            <p:nvPr/>
          </p:nvSpPr>
          <p:spPr>
            <a:xfrm>
              <a:off x="1790575" y="1962256"/>
              <a:ext cx="1813167" cy="580448"/>
            </a:xfrm>
            <a:custGeom>
              <a:rect b="b" l="l" r="r" t="t"/>
              <a:pathLst>
                <a:path extrusionOk="0" h="13278" w="41477">
                  <a:moveTo>
                    <a:pt x="21975" y="0"/>
                  </a:moveTo>
                  <a:lnTo>
                    <a:pt x="0" y="8592"/>
                  </a:lnTo>
                  <a:lnTo>
                    <a:pt x="41477" y="13277"/>
                  </a:lnTo>
                  <a:lnTo>
                    <a:pt x="21975" y="0"/>
                  </a:lnTo>
                  <a:close/>
                </a:path>
              </a:pathLst>
            </a:custGeom>
            <a:gradFill>
              <a:gsLst>
                <a:gs pos="0">
                  <a:srgbClr val="FFFFFF">
                    <a:alpha val="0"/>
                  </a:srgbClr>
                </a:gs>
                <a:gs pos="100000">
                  <a:srgbClr val="F48CE6">
                    <a:alpha val="32549"/>
                  </a:srgbClr>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
            <p:cNvSpPr/>
            <p:nvPr/>
          </p:nvSpPr>
          <p:spPr>
            <a:xfrm>
              <a:off x="2036340" y="718700"/>
              <a:ext cx="1617761" cy="1243561"/>
            </a:xfrm>
            <a:custGeom>
              <a:rect b="b" l="l" r="r" t="t"/>
              <a:pathLst>
                <a:path extrusionOk="0" h="28447" w="37007">
                  <a:moveTo>
                    <a:pt x="1752" y="0"/>
                  </a:moveTo>
                  <a:lnTo>
                    <a:pt x="1" y="15488"/>
                  </a:lnTo>
                  <a:lnTo>
                    <a:pt x="16353" y="28447"/>
                  </a:lnTo>
                  <a:lnTo>
                    <a:pt x="35260" y="19472"/>
                  </a:lnTo>
                  <a:lnTo>
                    <a:pt x="37006" y="4004"/>
                  </a:lnTo>
                  <a:lnTo>
                    <a:pt x="175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
            <p:cNvSpPr/>
            <p:nvPr/>
          </p:nvSpPr>
          <p:spPr>
            <a:xfrm>
              <a:off x="1908649" y="1171804"/>
              <a:ext cx="153046" cy="135735"/>
            </a:xfrm>
            <a:custGeom>
              <a:rect b="b" l="l" r="r" t="t"/>
              <a:pathLst>
                <a:path extrusionOk="0" h="3105" w="3501">
                  <a:moveTo>
                    <a:pt x="3500" y="1"/>
                  </a:moveTo>
                  <a:lnTo>
                    <a:pt x="0" y="2750"/>
                  </a:lnTo>
                  <a:lnTo>
                    <a:pt x="3150" y="3105"/>
                  </a:lnTo>
                  <a:lnTo>
                    <a:pt x="350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1"/>
            <p:cNvSpPr/>
            <p:nvPr/>
          </p:nvSpPr>
          <p:spPr>
            <a:xfrm>
              <a:off x="2250980" y="951263"/>
              <a:ext cx="1195212" cy="174860"/>
            </a:xfrm>
            <a:custGeom>
              <a:rect b="b" l="l" r="r" t="t"/>
              <a:pathLst>
                <a:path extrusionOk="0" h="4000" w="27341">
                  <a:moveTo>
                    <a:pt x="97" y="0"/>
                  </a:moveTo>
                  <a:lnTo>
                    <a:pt x="1" y="829"/>
                  </a:lnTo>
                  <a:lnTo>
                    <a:pt x="27244" y="4000"/>
                  </a:lnTo>
                  <a:lnTo>
                    <a:pt x="27340" y="3171"/>
                  </a:lnTo>
                  <a:lnTo>
                    <a:pt x="9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
            <p:cNvSpPr/>
            <p:nvPr/>
          </p:nvSpPr>
          <p:spPr>
            <a:xfrm>
              <a:off x="2238696" y="1056834"/>
              <a:ext cx="1195168" cy="174860"/>
            </a:xfrm>
            <a:custGeom>
              <a:rect b="b" l="l" r="r" t="t"/>
              <a:pathLst>
                <a:path extrusionOk="0" h="4000" w="27340">
                  <a:moveTo>
                    <a:pt x="97" y="1"/>
                  </a:moveTo>
                  <a:lnTo>
                    <a:pt x="0" y="829"/>
                  </a:lnTo>
                  <a:lnTo>
                    <a:pt x="27244" y="4000"/>
                  </a:lnTo>
                  <a:lnTo>
                    <a:pt x="27340" y="3171"/>
                  </a:lnTo>
                  <a:lnTo>
                    <a:pt x="9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1"/>
            <p:cNvSpPr/>
            <p:nvPr/>
          </p:nvSpPr>
          <p:spPr>
            <a:xfrm>
              <a:off x="2226412" y="1162449"/>
              <a:ext cx="1195168" cy="174860"/>
            </a:xfrm>
            <a:custGeom>
              <a:rect b="b" l="l" r="r" t="t"/>
              <a:pathLst>
                <a:path extrusionOk="0" h="4000" w="27340">
                  <a:moveTo>
                    <a:pt x="96" y="0"/>
                  </a:moveTo>
                  <a:lnTo>
                    <a:pt x="0" y="829"/>
                  </a:lnTo>
                  <a:lnTo>
                    <a:pt x="27243" y="3999"/>
                  </a:lnTo>
                  <a:lnTo>
                    <a:pt x="27340" y="3171"/>
                  </a:lnTo>
                  <a:lnTo>
                    <a:pt x="9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1"/>
            <p:cNvSpPr/>
            <p:nvPr/>
          </p:nvSpPr>
          <p:spPr>
            <a:xfrm>
              <a:off x="2214085" y="1267933"/>
              <a:ext cx="1195256" cy="174904"/>
            </a:xfrm>
            <a:custGeom>
              <a:rect b="b" l="l" r="r" t="t"/>
              <a:pathLst>
                <a:path extrusionOk="0" h="4001" w="27342">
                  <a:moveTo>
                    <a:pt x="98" y="1"/>
                  </a:moveTo>
                  <a:lnTo>
                    <a:pt x="1" y="830"/>
                  </a:lnTo>
                  <a:lnTo>
                    <a:pt x="27244" y="4000"/>
                  </a:lnTo>
                  <a:lnTo>
                    <a:pt x="27342" y="3171"/>
                  </a:lnTo>
                  <a:lnTo>
                    <a:pt x="9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1"/>
            <p:cNvSpPr/>
            <p:nvPr/>
          </p:nvSpPr>
          <p:spPr>
            <a:xfrm>
              <a:off x="2201845" y="1373548"/>
              <a:ext cx="1195212" cy="174860"/>
            </a:xfrm>
            <a:custGeom>
              <a:rect b="b" l="l" r="r" t="t"/>
              <a:pathLst>
                <a:path extrusionOk="0" h="4000" w="27341">
                  <a:moveTo>
                    <a:pt x="97" y="0"/>
                  </a:moveTo>
                  <a:lnTo>
                    <a:pt x="1" y="829"/>
                  </a:lnTo>
                  <a:lnTo>
                    <a:pt x="27244" y="3999"/>
                  </a:lnTo>
                  <a:lnTo>
                    <a:pt x="27340" y="3171"/>
                  </a:lnTo>
                  <a:lnTo>
                    <a:pt x="9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1"/>
            <p:cNvSpPr/>
            <p:nvPr/>
          </p:nvSpPr>
          <p:spPr>
            <a:xfrm>
              <a:off x="3587650" y="1333243"/>
              <a:ext cx="134249" cy="163538"/>
            </a:xfrm>
            <a:custGeom>
              <a:rect b="b" l="l" r="r" t="t"/>
              <a:pathLst>
                <a:path extrusionOk="0" h="3741" w="3071">
                  <a:moveTo>
                    <a:pt x="384" y="0"/>
                  </a:moveTo>
                  <a:lnTo>
                    <a:pt x="0" y="3394"/>
                  </a:lnTo>
                  <a:lnTo>
                    <a:pt x="3070" y="3741"/>
                  </a:lnTo>
                  <a:lnTo>
                    <a:pt x="38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5" name="Google Shape;415;p1"/>
          <p:cNvGrpSpPr/>
          <p:nvPr/>
        </p:nvGrpSpPr>
        <p:grpSpPr>
          <a:xfrm>
            <a:off x="7153553" y="3323169"/>
            <a:ext cx="750710" cy="772213"/>
            <a:chOff x="3236532" y="2252479"/>
            <a:chExt cx="529564" cy="544732"/>
          </a:xfrm>
        </p:grpSpPr>
        <p:sp>
          <p:nvSpPr>
            <p:cNvPr id="416" name="Google Shape;416;p1"/>
            <p:cNvSpPr/>
            <p:nvPr/>
          </p:nvSpPr>
          <p:spPr>
            <a:xfrm>
              <a:off x="3256991" y="2288150"/>
              <a:ext cx="509105" cy="509061"/>
            </a:xfrm>
            <a:custGeom>
              <a:rect b="b" l="l" r="r" t="t"/>
              <a:pathLst>
                <a:path extrusionOk="0" h="11645" w="11646">
                  <a:moveTo>
                    <a:pt x="5822" y="0"/>
                  </a:moveTo>
                  <a:cubicBezTo>
                    <a:pt x="4278" y="0"/>
                    <a:pt x="2797" y="613"/>
                    <a:pt x="1706" y="1706"/>
                  </a:cubicBezTo>
                  <a:cubicBezTo>
                    <a:pt x="614" y="2797"/>
                    <a:pt x="0" y="4278"/>
                    <a:pt x="0" y="5822"/>
                  </a:cubicBezTo>
                  <a:cubicBezTo>
                    <a:pt x="0" y="7366"/>
                    <a:pt x="614" y="8847"/>
                    <a:pt x="1706" y="9939"/>
                  </a:cubicBezTo>
                  <a:cubicBezTo>
                    <a:pt x="2797" y="11032"/>
                    <a:pt x="4278" y="11644"/>
                    <a:pt x="5822" y="11644"/>
                  </a:cubicBezTo>
                  <a:cubicBezTo>
                    <a:pt x="7366" y="11644"/>
                    <a:pt x="8848" y="11032"/>
                    <a:pt x="9940" y="9939"/>
                  </a:cubicBezTo>
                  <a:cubicBezTo>
                    <a:pt x="11032" y="8847"/>
                    <a:pt x="11645" y="7366"/>
                    <a:pt x="11645" y="5822"/>
                  </a:cubicBezTo>
                  <a:cubicBezTo>
                    <a:pt x="11645" y="4278"/>
                    <a:pt x="11032" y="2797"/>
                    <a:pt x="9940" y="1706"/>
                  </a:cubicBezTo>
                  <a:cubicBezTo>
                    <a:pt x="8848" y="613"/>
                    <a:pt x="7366" y="0"/>
                    <a:pt x="58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1"/>
            <p:cNvSpPr/>
            <p:nvPr/>
          </p:nvSpPr>
          <p:spPr>
            <a:xfrm>
              <a:off x="3236532" y="2252479"/>
              <a:ext cx="509105" cy="509105"/>
            </a:xfrm>
            <a:custGeom>
              <a:rect b="b" l="l" r="r" t="t"/>
              <a:pathLst>
                <a:path extrusionOk="0" h="11646" w="11646">
                  <a:moveTo>
                    <a:pt x="5822" y="0"/>
                  </a:moveTo>
                  <a:cubicBezTo>
                    <a:pt x="2606" y="0"/>
                    <a:pt x="0" y="2607"/>
                    <a:pt x="0" y="5822"/>
                  </a:cubicBezTo>
                  <a:cubicBezTo>
                    <a:pt x="0" y="9039"/>
                    <a:pt x="2606" y="11646"/>
                    <a:pt x="5822" y="11646"/>
                  </a:cubicBezTo>
                  <a:cubicBezTo>
                    <a:pt x="9038" y="11646"/>
                    <a:pt x="11645" y="9039"/>
                    <a:pt x="11645" y="5822"/>
                  </a:cubicBezTo>
                  <a:cubicBezTo>
                    <a:pt x="11645" y="2607"/>
                    <a:pt x="9038" y="0"/>
                    <a:pt x="58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1"/>
            <p:cNvSpPr/>
            <p:nvPr/>
          </p:nvSpPr>
          <p:spPr>
            <a:xfrm>
              <a:off x="3358271" y="2374223"/>
              <a:ext cx="265612" cy="265612"/>
            </a:xfrm>
            <a:custGeom>
              <a:rect b="b" l="l" r="r" t="t"/>
              <a:pathLst>
                <a:path extrusionOk="0" h="6076" w="6076">
                  <a:moveTo>
                    <a:pt x="3036" y="2208"/>
                  </a:moveTo>
                  <a:cubicBezTo>
                    <a:pt x="3097" y="2208"/>
                    <a:pt x="3158" y="2215"/>
                    <a:pt x="3219" y="2229"/>
                  </a:cubicBezTo>
                  <a:cubicBezTo>
                    <a:pt x="3434" y="2277"/>
                    <a:pt x="3618" y="2409"/>
                    <a:pt x="3736" y="2595"/>
                  </a:cubicBezTo>
                  <a:cubicBezTo>
                    <a:pt x="3855" y="2784"/>
                    <a:pt x="3893" y="3006"/>
                    <a:pt x="3844" y="3222"/>
                  </a:cubicBezTo>
                  <a:cubicBezTo>
                    <a:pt x="3757" y="3607"/>
                    <a:pt x="3413" y="3867"/>
                    <a:pt x="3034" y="3867"/>
                  </a:cubicBezTo>
                  <a:cubicBezTo>
                    <a:pt x="2974" y="3867"/>
                    <a:pt x="2913" y="3860"/>
                    <a:pt x="2853" y="3847"/>
                  </a:cubicBezTo>
                  <a:cubicBezTo>
                    <a:pt x="2638" y="3799"/>
                    <a:pt x="2452" y="3669"/>
                    <a:pt x="2335" y="3481"/>
                  </a:cubicBezTo>
                  <a:cubicBezTo>
                    <a:pt x="2216" y="3294"/>
                    <a:pt x="2178" y="3071"/>
                    <a:pt x="2228" y="2856"/>
                  </a:cubicBezTo>
                  <a:cubicBezTo>
                    <a:pt x="2315" y="2470"/>
                    <a:pt x="2659" y="2208"/>
                    <a:pt x="3036" y="2208"/>
                  </a:cubicBezTo>
                  <a:close/>
                  <a:moveTo>
                    <a:pt x="3035" y="1987"/>
                  </a:moveTo>
                  <a:cubicBezTo>
                    <a:pt x="2555" y="1987"/>
                    <a:pt x="2122" y="2319"/>
                    <a:pt x="2013" y="2806"/>
                  </a:cubicBezTo>
                  <a:cubicBezTo>
                    <a:pt x="1952" y="3079"/>
                    <a:pt x="1998" y="3360"/>
                    <a:pt x="2150" y="3598"/>
                  </a:cubicBezTo>
                  <a:cubicBezTo>
                    <a:pt x="2298" y="3837"/>
                    <a:pt x="2532" y="4001"/>
                    <a:pt x="2805" y="4063"/>
                  </a:cubicBezTo>
                  <a:cubicBezTo>
                    <a:pt x="2882" y="4080"/>
                    <a:pt x="2960" y="4089"/>
                    <a:pt x="3036" y="4089"/>
                  </a:cubicBezTo>
                  <a:cubicBezTo>
                    <a:pt x="3516" y="4089"/>
                    <a:pt x="3950" y="3756"/>
                    <a:pt x="4062" y="3271"/>
                  </a:cubicBezTo>
                  <a:cubicBezTo>
                    <a:pt x="4124" y="2997"/>
                    <a:pt x="4076" y="2716"/>
                    <a:pt x="3926" y="2478"/>
                  </a:cubicBezTo>
                  <a:cubicBezTo>
                    <a:pt x="3777" y="2240"/>
                    <a:pt x="3544" y="2075"/>
                    <a:pt x="3270" y="2014"/>
                  </a:cubicBezTo>
                  <a:cubicBezTo>
                    <a:pt x="3191" y="1996"/>
                    <a:pt x="3112" y="1987"/>
                    <a:pt x="3035" y="1987"/>
                  </a:cubicBezTo>
                  <a:close/>
                  <a:moveTo>
                    <a:pt x="3275" y="264"/>
                  </a:moveTo>
                  <a:lnTo>
                    <a:pt x="4014" y="432"/>
                  </a:lnTo>
                  <a:lnTo>
                    <a:pt x="3833" y="1236"/>
                  </a:lnTo>
                  <a:lnTo>
                    <a:pt x="3910" y="1275"/>
                  </a:lnTo>
                  <a:cubicBezTo>
                    <a:pt x="4094" y="1367"/>
                    <a:pt x="4260" y="1485"/>
                    <a:pt x="4407" y="1627"/>
                  </a:cubicBezTo>
                  <a:lnTo>
                    <a:pt x="4469" y="1688"/>
                  </a:lnTo>
                  <a:lnTo>
                    <a:pt x="5166" y="1246"/>
                  </a:lnTo>
                  <a:lnTo>
                    <a:pt x="5572" y="1887"/>
                  </a:lnTo>
                  <a:lnTo>
                    <a:pt x="4873" y="2327"/>
                  </a:lnTo>
                  <a:lnTo>
                    <a:pt x="4902" y="2410"/>
                  </a:lnTo>
                  <a:cubicBezTo>
                    <a:pt x="4967" y="2602"/>
                    <a:pt x="5001" y="2803"/>
                    <a:pt x="5003" y="3008"/>
                  </a:cubicBezTo>
                  <a:lnTo>
                    <a:pt x="5006" y="3096"/>
                  </a:lnTo>
                  <a:lnTo>
                    <a:pt x="5810" y="3277"/>
                  </a:lnTo>
                  <a:lnTo>
                    <a:pt x="5643" y="4017"/>
                  </a:lnTo>
                  <a:lnTo>
                    <a:pt x="4838" y="3834"/>
                  </a:lnTo>
                  <a:lnTo>
                    <a:pt x="4798" y="3912"/>
                  </a:lnTo>
                  <a:cubicBezTo>
                    <a:pt x="4707" y="4096"/>
                    <a:pt x="4589" y="4263"/>
                    <a:pt x="4448" y="4408"/>
                  </a:cubicBezTo>
                  <a:lnTo>
                    <a:pt x="4387" y="4471"/>
                  </a:lnTo>
                  <a:lnTo>
                    <a:pt x="4827" y="5169"/>
                  </a:lnTo>
                  <a:lnTo>
                    <a:pt x="4188" y="5574"/>
                  </a:lnTo>
                  <a:lnTo>
                    <a:pt x="3748" y="4875"/>
                  </a:lnTo>
                  <a:lnTo>
                    <a:pt x="3664" y="4903"/>
                  </a:lnTo>
                  <a:cubicBezTo>
                    <a:pt x="3472" y="4970"/>
                    <a:pt x="3270" y="5004"/>
                    <a:pt x="3065" y="5007"/>
                  </a:cubicBezTo>
                  <a:lnTo>
                    <a:pt x="2978" y="5008"/>
                  </a:lnTo>
                  <a:lnTo>
                    <a:pt x="2796" y="5813"/>
                  </a:lnTo>
                  <a:lnTo>
                    <a:pt x="2058" y="5644"/>
                  </a:lnTo>
                  <a:lnTo>
                    <a:pt x="2239" y="4841"/>
                  </a:lnTo>
                  <a:lnTo>
                    <a:pt x="2161" y="4801"/>
                  </a:lnTo>
                  <a:cubicBezTo>
                    <a:pt x="1977" y="4710"/>
                    <a:pt x="1812" y="4591"/>
                    <a:pt x="1665" y="4449"/>
                  </a:cubicBezTo>
                  <a:lnTo>
                    <a:pt x="1602" y="4390"/>
                  </a:lnTo>
                  <a:lnTo>
                    <a:pt x="905" y="4830"/>
                  </a:lnTo>
                  <a:lnTo>
                    <a:pt x="499" y="4191"/>
                  </a:lnTo>
                  <a:lnTo>
                    <a:pt x="1198" y="3749"/>
                  </a:lnTo>
                  <a:lnTo>
                    <a:pt x="1170" y="3667"/>
                  </a:lnTo>
                  <a:cubicBezTo>
                    <a:pt x="1105" y="3474"/>
                    <a:pt x="1071" y="3273"/>
                    <a:pt x="1068" y="3068"/>
                  </a:cubicBezTo>
                  <a:lnTo>
                    <a:pt x="1065" y="2981"/>
                  </a:lnTo>
                  <a:lnTo>
                    <a:pt x="262" y="2799"/>
                  </a:lnTo>
                  <a:lnTo>
                    <a:pt x="429" y="2059"/>
                  </a:lnTo>
                  <a:lnTo>
                    <a:pt x="1233" y="2242"/>
                  </a:lnTo>
                  <a:lnTo>
                    <a:pt x="1273" y="2164"/>
                  </a:lnTo>
                  <a:cubicBezTo>
                    <a:pt x="1365" y="1980"/>
                    <a:pt x="1482" y="1815"/>
                    <a:pt x="1624" y="1668"/>
                  </a:cubicBezTo>
                  <a:lnTo>
                    <a:pt x="1685" y="1606"/>
                  </a:lnTo>
                  <a:lnTo>
                    <a:pt x="1245" y="907"/>
                  </a:lnTo>
                  <a:lnTo>
                    <a:pt x="1884" y="503"/>
                  </a:lnTo>
                  <a:lnTo>
                    <a:pt x="2324" y="1201"/>
                  </a:lnTo>
                  <a:lnTo>
                    <a:pt x="2407" y="1173"/>
                  </a:lnTo>
                  <a:cubicBezTo>
                    <a:pt x="2599" y="1108"/>
                    <a:pt x="2802" y="1074"/>
                    <a:pt x="3007" y="1070"/>
                  </a:cubicBezTo>
                  <a:lnTo>
                    <a:pt x="3093" y="1068"/>
                  </a:lnTo>
                  <a:lnTo>
                    <a:pt x="3275" y="264"/>
                  </a:lnTo>
                  <a:close/>
                  <a:moveTo>
                    <a:pt x="3111" y="0"/>
                  </a:moveTo>
                  <a:lnTo>
                    <a:pt x="2918" y="852"/>
                  </a:lnTo>
                  <a:cubicBezTo>
                    <a:pt x="2751" y="862"/>
                    <a:pt x="2582" y="890"/>
                    <a:pt x="2421" y="938"/>
                  </a:cubicBezTo>
                  <a:lnTo>
                    <a:pt x="1955" y="198"/>
                  </a:lnTo>
                  <a:lnTo>
                    <a:pt x="942" y="838"/>
                  </a:lnTo>
                  <a:lnTo>
                    <a:pt x="1409" y="1577"/>
                  </a:lnTo>
                  <a:cubicBezTo>
                    <a:pt x="1296" y="1703"/>
                    <a:pt x="1198" y="1840"/>
                    <a:pt x="1117" y="1989"/>
                  </a:cubicBezTo>
                  <a:lnTo>
                    <a:pt x="265" y="1796"/>
                  </a:lnTo>
                  <a:lnTo>
                    <a:pt x="0" y="2965"/>
                  </a:lnTo>
                  <a:lnTo>
                    <a:pt x="852" y="3158"/>
                  </a:lnTo>
                  <a:cubicBezTo>
                    <a:pt x="860" y="3325"/>
                    <a:pt x="888" y="3492"/>
                    <a:pt x="936" y="3655"/>
                  </a:cubicBezTo>
                  <a:lnTo>
                    <a:pt x="198" y="4121"/>
                  </a:lnTo>
                  <a:lnTo>
                    <a:pt x="837" y="5134"/>
                  </a:lnTo>
                  <a:lnTo>
                    <a:pt x="1577" y="4667"/>
                  </a:lnTo>
                  <a:cubicBezTo>
                    <a:pt x="1701" y="4780"/>
                    <a:pt x="1840" y="4878"/>
                    <a:pt x="1989" y="4958"/>
                  </a:cubicBezTo>
                  <a:lnTo>
                    <a:pt x="1796" y="5811"/>
                  </a:lnTo>
                  <a:lnTo>
                    <a:pt x="2964" y="6076"/>
                  </a:lnTo>
                  <a:lnTo>
                    <a:pt x="3158" y="5224"/>
                  </a:lnTo>
                  <a:cubicBezTo>
                    <a:pt x="3328" y="5216"/>
                    <a:pt x="3495" y="5188"/>
                    <a:pt x="3656" y="5139"/>
                  </a:cubicBezTo>
                  <a:lnTo>
                    <a:pt x="4122" y="5878"/>
                  </a:lnTo>
                  <a:lnTo>
                    <a:pt x="5135" y="5238"/>
                  </a:lnTo>
                  <a:lnTo>
                    <a:pt x="4668" y="4499"/>
                  </a:lnTo>
                  <a:cubicBezTo>
                    <a:pt x="4780" y="4374"/>
                    <a:pt x="4876" y="4236"/>
                    <a:pt x="4958" y="4087"/>
                  </a:cubicBezTo>
                  <a:lnTo>
                    <a:pt x="5810" y="4280"/>
                  </a:lnTo>
                  <a:lnTo>
                    <a:pt x="6075" y="3112"/>
                  </a:lnTo>
                  <a:lnTo>
                    <a:pt x="5223" y="2919"/>
                  </a:lnTo>
                  <a:cubicBezTo>
                    <a:pt x="5214" y="2751"/>
                    <a:pt x="5186" y="2583"/>
                    <a:pt x="5138" y="2423"/>
                  </a:cubicBezTo>
                  <a:lnTo>
                    <a:pt x="5877" y="1958"/>
                  </a:lnTo>
                  <a:lnTo>
                    <a:pt x="5237" y="942"/>
                  </a:lnTo>
                  <a:lnTo>
                    <a:pt x="4499" y="1409"/>
                  </a:lnTo>
                  <a:cubicBezTo>
                    <a:pt x="4373" y="1296"/>
                    <a:pt x="4236" y="1200"/>
                    <a:pt x="4087" y="1118"/>
                  </a:cubicBezTo>
                  <a:lnTo>
                    <a:pt x="4279" y="266"/>
                  </a:lnTo>
                  <a:lnTo>
                    <a:pt x="311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9" name="Google Shape;419;p1"/>
          <p:cNvGrpSpPr/>
          <p:nvPr/>
        </p:nvGrpSpPr>
        <p:grpSpPr>
          <a:xfrm>
            <a:off x="6596837" y="3232346"/>
            <a:ext cx="921949" cy="260235"/>
            <a:chOff x="4911074" y="2790346"/>
            <a:chExt cx="921949" cy="260235"/>
          </a:xfrm>
        </p:grpSpPr>
        <p:sp>
          <p:nvSpPr>
            <p:cNvPr id="420" name="Google Shape;420;p1"/>
            <p:cNvSpPr/>
            <p:nvPr/>
          </p:nvSpPr>
          <p:spPr>
            <a:xfrm>
              <a:off x="4911074" y="2790346"/>
              <a:ext cx="921949" cy="260235"/>
            </a:xfrm>
            <a:custGeom>
              <a:rect b="b" l="l" r="r" t="t"/>
              <a:pathLst>
                <a:path extrusionOk="0" h="5953" w="21090">
                  <a:moveTo>
                    <a:pt x="2398" y="1"/>
                  </a:moveTo>
                  <a:cubicBezTo>
                    <a:pt x="1073" y="1"/>
                    <a:pt x="2" y="1074"/>
                    <a:pt x="0" y="2398"/>
                  </a:cubicBezTo>
                  <a:cubicBezTo>
                    <a:pt x="0" y="3723"/>
                    <a:pt x="1073" y="4795"/>
                    <a:pt x="2398" y="4795"/>
                  </a:cubicBezTo>
                  <a:lnTo>
                    <a:pt x="15178" y="4795"/>
                  </a:lnTo>
                  <a:lnTo>
                    <a:pt x="16336" y="5953"/>
                  </a:lnTo>
                  <a:lnTo>
                    <a:pt x="17494" y="4795"/>
                  </a:lnTo>
                  <a:lnTo>
                    <a:pt x="18692" y="4795"/>
                  </a:lnTo>
                  <a:cubicBezTo>
                    <a:pt x="20016" y="4795"/>
                    <a:pt x="21089" y="3723"/>
                    <a:pt x="21089" y="2398"/>
                  </a:cubicBezTo>
                  <a:cubicBezTo>
                    <a:pt x="21089" y="1074"/>
                    <a:pt x="20016"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1"/>
            <p:cNvSpPr/>
            <p:nvPr/>
          </p:nvSpPr>
          <p:spPr>
            <a:xfrm>
              <a:off x="5043836" y="2887656"/>
              <a:ext cx="660228" cy="23519"/>
            </a:xfrm>
            <a:custGeom>
              <a:rect b="b" l="l" r="r" t="t"/>
              <a:pathLst>
                <a:path extrusionOk="0" h="538" w="15103">
                  <a:moveTo>
                    <a:pt x="269" y="0"/>
                  </a:moveTo>
                  <a:cubicBezTo>
                    <a:pt x="121" y="0"/>
                    <a:pt x="1" y="121"/>
                    <a:pt x="1" y="269"/>
                  </a:cubicBezTo>
                  <a:cubicBezTo>
                    <a:pt x="1" y="418"/>
                    <a:pt x="121" y="538"/>
                    <a:pt x="269" y="538"/>
                  </a:cubicBezTo>
                  <a:lnTo>
                    <a:pt x="14834" y="538"/>
                  </a:lnTo>
                  <a:cubicBezTo>
                    <a:pt x="14982" y="538"/>
                    <a:pt x="15102" y="418"/>
                    <a:pt x="15102" y="269"/>
                  </a:cubicBezTo>
                  <a:cubicBezTo>
                    <a:pt x="15102" y="121"/>
                    <a:pt x="14982" y="0"/>
                    <a:pt x="14834"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2" name="Google Shape;422;p1"/>
          <p:cNvGrpSpPr/>
          <p:nvPr/>
        </p:nvGrpSpPr>
        <p:grpSpPr>
          <a:xfrm>
            <a:off x="7391474" y="2630937"/>
            <a:ext cx="921949" cy="260192"/>
            <a:chOff x="4911074" y="2476124"/>
            <a:chExt cx="921949" cy="260192"/>
          </a:xfrm>
        </p:grpSpPr>
        <p:sp>
          <p:nvSpPr>
            <p:cNvPr id="423" name="Google Shape;423;p1"/>
            <p:cNvSpPr/>
            <p:nvPr/>
          </p:nvSpPr>
          <p:spPr>
            <a:xfrm>
              <a:off x="4911074" y="2476124"/>
              <a:ext cx="921949" cy="260192"/>
            </a:xfrm>
            <a:custGeom>
              <a:rect b="b" l="l" r="r" t="t"/>
              <a:pathLst>
                <a:path extrusionOk="0" h="5952" w="21090">
                  <a:moveTo>
                    <a:pt x="2398" y="1"/>
                  </a:moveTo>
                  <a:cubicBezTo>
                    <a:pt x="1073" y="1"/>
                    <a:pt x="0" y="1073"/>
                    <a:pt x="0" y="2398"/>
                  </a:cubicBezTo>
                  <a:cubicBezTo>
                    <a:pt x="0" y="3721"/>
                    <a:pt x="1073" y="4795"/>
                    <a:pt x="2398" y="4795"/>
                  </a:cubicBezTo>
                  <a:lnTo>
                    <a:pt x="3596" y="4795"/>
                  </a:lnTo>
                  <a:lnTo>
                    <a:pt x="4754" y="5951"/>
                  </a:lnTo>
                  <a:lnTo>
                    <a:pt x="5913" y="4795"/>
                  </a:lnTo>
                  <a:lnTo>
                    <a:pt x="18692" y="4795"/>
                  </a:lnTo>
                  <a:cubicBezTo>
                    <a:pt x="20016" y="4795"/>
                    <a:pt x="21089" y="3721"/>
                    <a:pt x="21089" y="2398"/>
                  </a:cubicBezTo>
                  <a:cubicBezTo>
                    <a:pt x="21088" y="1073"/>
                    <a:pt x="20014"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1"/>
            <p:cNvSpPr/>
            <p:nvPr/>
          </p:nvSpPr>
          <p:spPr>
            <a:xfrm>
              <a:off x="5043924" y="2590788"/>
              <a:ext cx="492231" cy="23562"/>
            </a:xfrm>
            <a:custGeom>
              <a:rect b="b" l="l" r="r" t="t"/>
              <a:pathLst>
                <a:path extrusionOk="0" h="539" w="11260">
                  <a:moveTo>
                    <a:pt x="269" y="1"/>
                  </a:moveTo>
                  <a:cubicBezTo>
                    <a:pt x="120" y="1"/>
                    <a:pt x="0" y="121"/>
                    <a:pt x="0" y="270"/>
                  </a:cubicBezTo>
                  <a:cubicBezTo>
                    <a:pt x="0" y="417"/>
                    <a:pt x="120" y="538"/>
                    <a:pt x="269" y="538"/>
                  </a:cubicBezTo>
                  <a:lnTo>
                    <a:pt x="10991" y="538"/>
                  </a:lnTo>
                  <a:cubicBezTo>
                    <a:pt x="11139" y="538"/>
                    <a:pt x="11259" y="418"/>
                    <a:pt x="11259" y="270"/>
                  </a:cubicBezTo>
                  <a:cubicBezTo>
                    <a:pt x="11259" y="121"/>
                    <a:pt x="11139" y="1"/>
                    <a:pt x="10991"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1"/>
            <p:cNvSpPr/>
            <p:nvPr/>
          </p:nvSpPr>
          <p:spPr>
            <a:xfrm>
              <a:off x="5043924" y="2526309"/>
              <a:ext cx="345786" cy="23562"/>
            </a:xfrm>
            <a:custGeom>
              <a:rect b="b" l="l" r="r" t="t"/>
              <a:pathLst>
                <a:path extrusionOk="0" h="539" w="7910">
                  <a:moveTo>
                    <a:pt x="269" y="1"/>
                  </a:moveTo>
                  <a:cubicBezTo>
                    <a:pt x="120" y="1"/>
                    <a:pt x="0" y="121"/>
                    <a:pt x="0" y="270"/>
                  </a:cubicBezTo>
                  <a:cubicBezTo>
                    <a:pt x="0" y="418"/>
                    <a:pt x="120" y="538"/>
                    <a:pt x="269" y="538"/>
                  </a:cubicBezTo>
                  <a:lnTo>
                    <a:pt x="7641" y="538"/>
                  </a:lnTo>
                  <a:cubicBezTo>
                    <a:pt x="7788" y="538"/>
                    <a:pt x="7908" y="418"/>
                    <a:pt x="7909" y="270"/>
                  </a:cubicBezTo>
                  <a:cubicBezTo>
                    <a:pt x="7909" y="121"/>
                    <a:pt x="7789" y="1"/>
                    <a:pt x="7641"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26" name="Google Shape;426;p1"/>
          <p:cNvGrpSpPr/>
          <p:nvPr/>
        </p:nvGrpSpPr>
        <p:grpSpPr>
          <a:xfrm>
            <a:off x="5221305" y="1030182"/>
            <a:ext cx="244747" cy="276291"/>
            <a:chOff x="5221305" y="1030182"/>
            <a:chExt cx="244747" cy="276291"/>
          </a:xfrm>
        </p:grpSpPr>
        <p:sp>
          <p:nvSpPr>
            <p:cNvPr id="427" name="Google Shape;427;p1"/>
            <p:cNvSpPr/>
            <p:nvPr/>
          </p:nvSpPr>
          <p:spPr>
            <a:xfrm>
              <a:off x="5412982" y="1042218"/>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1"/>
            <p:cNvSpPr/>
            <p:nvPr/>
          </p:nvSpPr>
          <p:spPr>
            <a:xfrm>
              <a:off x="5221305" y="103018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
            <p:cNvSpPr/>
            <p:nvPr/>
          </p:nvSpPr>
          <p:spPr>
            <a:xfrm>
              <a:off x="5346666" y="1277490"/>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0" name="Google Shape;430;p1"/>
          <p:cNvGrpSpPr/>
          <p:nvPr/>
        </p:nvGrpSpPr>
        <p:grpSpPr>
          <a:xfrm>
            <a:off x="8055416" y="3492565"/>
            <a:ext cx="257177" cy="243216"/>
            <a:chOff x="8055416" y="3492565"/>
            <a:chExt cx="257177" cy="243216"/>
          </a:xfrm>
        </p:grpSpPr>
        <p:sp>
          <p:nvSpPr>
            <p:cNvPr id="431" name="Google Shape;431;p1"/>
            <p:cNvSpPr/>
            <p:nvPr/>
          </p:nvSpPr>
          <p:spPr>
            <a:xfrm>
              <a:off x="8084307" y="368275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
            <p:cNvSpPr/>
            <p:nvPr/>
          </p:nvSpPr>
          <p:spPr>
            <a:xfrm>
              <a:off x="8235480" y="3492570"/>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1"/>
            <p:cNvSpPr/>
            <p:nvPr/>
          </p:nvSpPr>
          <p:spPr>
            <a:xfrm>
              <a:off x="8055416" y="3492565"/>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4" name="Google Shape;434;p1"/>
          <p:cNvGrpSpPr/>
          <p:nvPr/>
        </p:nvGrpSpPr>
        <p:grpSpPr>
          <a:xfrm>
            <a:off x="6927492" y="4222202"/>
            <a:ext cx="941254" cy="598616"/>
            <a:chOff x="6927492" y="4222202"/>
            <a:chExt cx="941254" cy="598616"/>
          </a:xfrm>
        </p:grpSpPr>
        <p:sp>
          <p:nvSpPr>
            <p:cNvPr id="435" name="Google Shape;435;p1"/>
            <p:cNvSpPr/>
            <p:nvPr/>
          </p:nvSpPr>
          <p:spPr>
            <a:xfrm>
              <a:off x="7425826" y="4378029"/>
              <a:ext cx="442920" cy="442789"/>
            </a:xfrm>
            <a:custGeom>
              <a:rect b="b" l="l" r="r" t="t"/>
              <a:pathLst>
                <a:path extrusionOk="0" h="10129" w="10132">
                  <a:moveTo>
                    <a:pt x="5066" y="2878"/>
                  </a:moveTo>
                  <a:cubicBezTo>
                    <a:pt x="6295" y="2878"/>
                    <a:pt x="7292" y="3875"/>
                    <a:pt x="7292" y="5104"/>
                  </a:cubicBezTo>
                  <a:cubicBezTo>
                    <a:pt x="7292" y="6334"/>
                    <a:pt x="6295" y="7330"/>
                    <a:pt x="5066" y="7330"/>
                  </a:cubicBezTo>
                  <a:cubicBezTo>
                    <a:pt x="3839" y="7330"/>
                    <a:pt x="2842" y="6333"/>
                    <a:pt x="2842" y="5104"/>
                  </a:cubicBezTo>
                  <a:cubicBezTo>
                    <a:pt x="2842" y="3875"/>
                    <a:pt x="3839" y="2878"/>
                    <a:pt x="5066" y="2878"/>
                  </a:cubicBezTo>
                  <a:close/>
                  <a:moveTo>
                    <a:pt x="4208" y="0"/>
                  </a:moveTo>
                  <a:cubicBezTo>
                    <a:pt x="4078" y="0"/>
                    <a:pt x="3972" y="105"/>
                    <a:pt x="3972" y="237"/>
                  </a:cubicBezTo>
                  <a:lnTo>
                    <a:pt x="3972" y="1130"/>
                  </a:lnTo>
                  <a:cubicBezTo>
                    <a:pt x="3647" y="1219"/>
                    <a:pt x="3338" y="1347"/>
                    <a:pt x="3051" y="1509"/>
                  </a:cubicBezTo>
                  <a:lnTo>
                    <a:pt x="2422" y="880"/>
                  </a:lnTo>
                  <a:cubicBezTo>
                    <a:pt x="2376" y="834"/>
                    <a:pt x="2316" y="811"/>
                    <a:pt x="2256" y="811"/>
                  </a:cubicBezTo>
                  <a:cubicBezTo>
                    <a:pt x="2196" y="811"/>
                    <a:pt x="2136" y="834"/>
                    <a:pt x="2090" y="880"/>
                  </a:cubicBezTo>
                  <a:lnTo>
                    <a:pt x="879" y="2091"/>
                  </a:lnTo>
                  <a:cubicBezTo>
                    <a:pt x="787" y="2182"/>
                    <a:pt x="787" y="2331"/>
                    <a:pt x="879" y="2423"/>
                  </a:cubicBezTo>
                  <a:lnTo>
                    <a:pt x="1496" y="3039"/>
                  </a:lnTo>
                  <a:cubicBezTo>
                    <a:pt x="1327" y="3329"/>
                    <a:pt x="1193" y="3642"/>
                    <a:pt x="1098" y="3973"/>
                  </a:cubicBezTo>
                  <a:lnTo>
                    <a:pt x="236" y="3973"/>
                  </a:lnTo>
                  <a:cubicBezTo>
                    <a:pt x="107" y="3973"/>
                    <a:pt x="1" y="4077"/>
                    <a:pt x="1" y="4207"/>
                  </a:cubicBezTo>
                  <a:lnTo>
                    <a:pt x="1" y="5921"/>
                  </a:lnTo>
                  <a:cubicBezTo>
                    <a:pt x="1" y="6050"/>
                    <a:pt x="104" y="6156"/>
                    <a:pt x="236" y="6156"/>
                  </a:cubicBezTo>
                  <a:lnTo>
                    <a:pt x="1073" y="6156"/>
                  </a:lnTo>
                  <a:cubicBezTo>
                    <a:pt x="1163" y="6497"/>
                    <a:pt x="1295" y="6821"/>
                    <a:pt x="1465" y="7121"/>
                  </a:cubicBezTo>
                  <a:lnTo>
                    <a:pt x="879" y="7706"/>
                  </a:lnTo>
                  <a:cubicBezTo>
                    <a:pt x="787" y="7798"/>
                    <a:pt x="787" y="7946"/>
                    <a:pt x="879" y="8038"/>
                  </a:cubicBezTo>
                  <a:lnTo>
                    <a:pt x="2090" y="9249"/>
                  </a:lnTo>
                  <a:cubicBezTo>
                    <a:pt x="2136" y="9295"/>
                    <a:pt x="2196" y="9318"/>
                    <a:pt x="2256" y="9318"/>
                  </a:cubicBezTo>
                  <a:cubicBezTo>
                    <a:pt x="2316" y="9318"/>
                    <a:pt x="2376" y="9295"/>
                    <a:pt x="2422" y="9249"/>
                  </a:cubicBezTo>
                  <a:lnTo>
                    <a:pt x="2996" y="8675"/>
                  </a:lnTo>
                  <a:cubicBezTo>
                    <a:pt x="3300" y="8851"/>
                    <a:pt x="3628" y="8990"/>
                    <a:pt x="3975" y="9085"/>
                  </a:cubicBezTo>
                  <a:lnTo>
                    <a:pt x="3975" y="9707"/>
                  </a:lnTo>
                  <a:cubicBezTo>
                    <a:pt x="3975" y="9939"/>
                    <a:pt x="4161" y="10128"/>
                    <a:pt x="4395" y="10128"/>
                  </a:cubicBezTo>
                  <a:lnTo>
                    <a:pt x="5737" y="10128"/>
                  </a:lnTo>
                  <a:cubicBezTo>
                    <a:pt x="5969" y="10128"/>
                    <a:pt x="6157" y="9940"/>
                    <a:pt x="6157" y="9707"/>
                  </a:cubicBezTo>
                  <a:lnTo>
                    <a:pt x="6157" y="9085"/>
                  </a:lnTo>
                  <a:cubicBezTo>
                    <a:pt x="6503" y="8990"/>
                    <a:pt x="6831" y="8851"/>
                    <a:pt x="7135" y="8675"/>
                  </a:cubicBezTo>
                  <a:lnTo>
                    <a:pt x="7578" y="9119"/>
                  </a:lnTo>
                  <a:cubicBezTo>
                    <a:pt x="7661" y="9201"/>
                    <a:pt x="7768" y="9242"/>
                    <a:pt x="7875" y="9242"/>
                  </a:cubicBezTo>
                  <a:cubicBezTo>
                    <a:pt x="7983" y="9242"/>
                    <a:pt x="8090" y="9201"/>
                    <a:pt x="8172" y="9119"/>
                  </a:cubicBezTo>
                  <a:lnTo>
                    <a:pt x="9122" y="8170"/>
                  </a:lnTo>
                  <a:cubicBezTo>
                    <a:pt x="9286" y="8004"/>
                    <a:pt x="9286" y="7740"/>
                    <a:pt x="9122" y="7576"/>
                  </a:cubicBezTo>
                  <a:lnTo>
                    <a:pt x="8667" y="7121"/>
                  </a:lnTo>
                  <a:cubicBezTo>
                    <a:pt x="8835" y="6821"/>
                    <a:pt x="8968" y="6497"/>
                    <a:pt x="9058" y="6156"/>
                  </a:cubicBezTo>
                  <a:lnTo>
                    <a:pt x="9710" y="6156"/>
                  </a:lnTo>
                  <a:cubicBezTo>
                    <a:pt x="9942" y="6156"/>
                    <a:pt x="10132" y="5968"/>
                    <a:pt x="10132" y="5735"/>
                  </a:cubicBezTo>
                  <a:lnTo>
                    <a:pt x="10132" y="4390"/>
                  </a:lnTo>
                  <a:cubicBezTo>
                    <a:pt x="10128" y="4158"/>
                    <a:pt x="9939" y="3971"/>
                    <a:pt x="9708" y="3971"/>
                  </a:cubicBezTo>
                  <a:lnTo>
                    <a:pt x="9030" y="3971"/>
                  </a:lnTo>
                  <a:cubicBezTo>
                    <a:pt x="8935" y="3640"/>
                    <a:pt x="8802" y="3328"/>
                    <a:pt x="8631" y="3038"/>
                  </a:cubicBezTo>
                  <a:lnTo>
                    <a:pt x="9118" y="2552"/>
                  </a:lnTo>
                  <a:cubicBezTo>
                    <a:pt x="9283" y="2387"/>
                    <a:pt x="9283" y="2122"/>
                    <a:pt x="9118" y="1958"/>
                  </a:cubicBezTo>
                  <a:lnTo>
                    <a:pt x="8169" y="1009"/>
                  </a:lnTo>
                  <a:cubicBezTo>
                    <a:pt x="8087" y="927"/>
                    <a:pt x="7979" y="886"/>
                    <a:pt x="7872" y="886"/>
                  </a:cubicBezTo>
                  <a:cubicBezTo>
                    <a:pt x="7764" y="886"/>
                    <a:pt x="7657" y="927"/>
                    <a:pt x="7575" y="1009"/>
                  </a:cubicBezTo>
                  <a:lnTo>
                    <a:pt x="7076" y="1506"/>
                  </a:lnTo>
                  <a:cubicBezTo>
                    <a:pt x="6789" y="1347"/>
                    <a:pt x="6480" y="1219"/>
                    <a:pt x="6155" y="1129"/>
                  </a:cubicBezTo>
                  <a:lnTo>
                    <a:pt x="6155" y="237"/>
                  </a:lnTo>
                  <a:cubicBezTo>
                    <a:pt x="6155" y="106"/>
                    <a:pt x="6051" y="0"/>
                    <a:pt x="5920"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1"/>
            <p:cNvSpPr/>
            <p:nvPr/>
          </p:nvSpPr>
          <p:spPr>
            <a:xfrm>
              <a:off x="7153548" y="4378019"/>
              <a:ext cx="199821" cy="199909"/>
            </a:xfrm>
            <a:custGeom>
              <a:rect b="b" l="l" r="r" t="t"/>
              <a:pathLst>
                <a:path extrusionOk="0" h="4573" w="4571">
                  <a:moveTo>
                    <a:pt x="2212" y="1"/>
                  </a:moveTo>
                  <a:lnTo>
                    <a:pt x="1892" y="1712"/>
                  </a:lnTo>
                  <a:lnTo>
                    <a:pt x="180" y="1394"/>
                  </a:lnTo>
                  <a:lnTo>
                    <a:pt x="0" y="2359"/>
                  </a:lnTo>
                  <a:lnTo>
                    <a:pt x="1713" y="2679"/>
                  </a:lnTo>
                  <a:lnTo>
                    <a:pt x="1395" y="4392"/>
                  </a:lnTo>
                  <a:lnTo>
                    <a:pt x="2359" y="4573"/>
                  </a:lnTo>
                  <a:lnTo>
                    <a:pt x="2680" y="2860"/>
                  </a:lnTo>
                  <a:lnTo>
                    <a:pt x="4393" y="3180"/>
                  </a:lnTo>
                  <a:lnTo>
                    <a:pt x="4571" y="2212"/>
                  </a:lnTo>
                  <a:lnTo>
                    <a:pt x="2860" y="1893"/>
                  </a:lnTo>
                  <a:lnTo>
                    <a:pt x="3178" y="182"/>
                  </a:lnTo>
                  <a:lnTo>
                    <a:pt x="2212"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
            <p:cNvSpPr/>
            <p:nvPr/>
          </p:nvSpPr>
          <p:spPr>
            <a:xfrm>
              <a:off x="7100482" y="4583043"/>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
            <p:cNvSpPr/>
            <p:nvPr/>
          </p:nvSpPr>
          <p:spPr>
            <a:xfrm>
              <a:off x="6927492" y="4378020"/>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1"/>
            <p:cNvSpPr/>
            <p:nvPr/>
          </p:nvSpPr>
          <p:spPr>
            <a:xfrm>
              <a:off x="7239016" y="422220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0" name="Google Shape;440;p1"/>
          <p:cNvSpPr txBox="1"/>
          <p:nvPr>
            <p:ph type="ctrTitle"/>
          </p:nvPr>
        </p:nvSpPr>
        <p:spPr>
          <a:xfrm>
            <a:off x="849950" y="841655"/>
            <a:ext cx="4137600" cy="1896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Estado de Avance -</a:t>
            </a:r>
            <a:endParaRPr/>
          </a:p>
          <a:p>
            <a:pPr indent="0" lvl="0" marL="0" rtl="0" algn="l">
              <a:lnSpc>
                <a:spcPct val="100000"/>
              </a:lnSpc>
              <a:spcBef>
                <a:spcPts val="0"/>
              </a:spcBef>
              <a:spcAft>
                <a:spcPts val="0"/>
              </a:spcAft>
              <a:buClr>
                <a:schemeClr val="dk1"/>
              </a:buClr>
              <a:buSzPts val="1100"/>
              <a:buFont typeface="Arial"/>
              <a:buNone/>
            </a:pPr>
            <a:r>
              <a:rPr lang="en" sz="4700"/>
              <a:t>Evalink</a:t>
            </a:r>
            <a:endParaRPr sz="4700"/>
          </a:p>
        </p:txBody>
      </p:sp>
      <p:sp>
        <p:nvSpPr>
          <p:cNvPr id="441" name="Google Shape;441;p1"/>
          <p:cNvSpPr txBox="1"/>
          <p:nvPr>
            <p:ph idx="1" type="subTitle"/>
          </p:nvPr>
        </p:nvSpPr>
        <p:spPr>
          <a:xfrm rot="-546">
            <a:off x="742369" y="3877613"/>
            <a:ext cx="3776700" cy="426300"/>
          </a:xfrm>
          <a:prstGeom prst="rect">
            <a:avLst/>
          </a:prstGeom>
          <a:solidFill>
            <a:schemeClr val="lt1"/>
          </a:solidFill>
          <a:ln>
            <a:noFill/>
          </a:ln>
          <a:effectLst>
            <a:outerShdw rotWithShape="0" algn="bl" dir="8400000" dist="76200">
              <a:schemeClr val="accent1"/>
            </a:outerShdw>
          </a:effectLst>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Metodología Scrum – Septiembre 2025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g37e9f811778_1_56"/>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What </a:t>
            </a:r>
            <a:r>
              <a:rPr lang="en">
                <a:latin typeface="Montserrat Black"/>
                <a:ea typeface="Montserrat Black"/>
                <a:cs typeface="Montserrat Black"/>
                <a:sym typeface="Montserrat Black"/>
              </a:rPr>
              <a:t>sets us </a:t>
            </a:r>
            <a:r>
              <a:rPr lang="en">
                <a:solidFill>
                  <a:schemeClr val="lt1"/>
                </a:solidFill>
                <a:latin typeface="Montserrat Black"/>
                <a:ea typeface="Montserrat Black"/>
                <a:cs typeface="Montserrat Black"/>
                <a:sym typeface="Montserrat Black"/>
              </a:rPr>
              <a:t>apart?</a:t>
            </a:r>
            <a:endParaRPr>
              <a:solidFill>
                <a:schemeClr val="lt1"/>
              </a:solidFill>
              <a:latin typeface="Montserrat Black"/>
              <a:ea typeface="Montserrat Black"/>
              <a:cs typeface="Montserrat Black"/>
              <a:sym typeface="Montserrat Black"/>
            </a:endParaRPr>
          </a:p>
        </p:txBody>
      </p:sp>
      <p:sp>
        <p:nvSpPr>
          <p:cNvPr id="597" name="Google Shape;597;g37e9f811778_1_56"/>
          <p:cNvSpPr txBox="1"/>
          <p:nvPr>
            <p:ph idx="2" type="title"/>
          </p:nvPr>
        </p:nvSpPr>
        <p:spPr>
          <a:xfrm>
            <a:off x="1560300" y="2460728"/>
            <a:ext cx="2336400" cy="4245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en"/>
              <a:t>The Sun</a:t>
            </a:r>
            <a:endParaRPr/>
          </a:p>
        </p:txBody>
      </p:sp>
      <p:sp>
        <p:nvSpPr>
          <p:cNvPr id="598" name="Google Shape;598;g37e9f811778_1_56"/>
          <p:cNvSpPr txBox="1"/>
          <p:nvPr>
            <p:ph idx="1" type="subTitle"/>
          </p:nvPr>
        </p:nvSpPr>
        <p:spPr>
          <a:xfrm>
            <a:off x="1560288" y="2808908"/>
            <a:ext cx="2336400" cy="602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400"/>
              <a:buNone/>
            </a:pPr>
            <a:r>
              <a:rPr lang="en"/>
              <a:t>The </a:t>
            </a:r>
            <a:r>
              <a:rPr b="1" lang="en"/>
              <a:t>Sun </a:t>
            </a:r>
            <a:r>
              <a:rPr lang="en"/>
              <a:t>is the star at the center of the Solar System</a:t>
            </a:r>
            <a:endParaRPr/>
          </a:p>
        </p:txBody>
      </p:sp>
      <p:sp>
        <p:nvSpPr>
          <p:cNvPr id="599" name="Google Shape;599;g37e9f811778_1_56"/>
          <p:cNvSpPr txBox="1"/>
          <p:nvPr>
            <p:ph idx="3" type="title"/>
          </p:nvPr>
        </p:nvSpPr>
        <p:spPr>
          <a:xfrm>
            <a:off x="5247325" y="1352978"/>
            <a:ext cx="2336400" cy="424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Neptune</a:t>
            </a:r>
            <a:endParaRPr/>
          </a:p>
        </p:txBody>
      </p:sp>
      <p:sp>
        <p:nvSpPr>
          <p:cNvPr id="600" name="Google Shape;600;g37e9f811778_1_56"/>
          <p:cNvSpPr txBox="1"/>
          <p:nvPr>
            <p:ph idx="4" type="subTitle"/>
          </p:nvPr>
        </p:nvSpPr>
        <p:spPr>
          <a:xfrm>
            <a:off x="5247313" y="1701290"/>
            <a:ext cx="2336400" cy="60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b="1" lang="en"/>
              <a:t>Neptune </a:t>
            </a:r>
            <a:r>
              <a:rPr lang="en"/>
              <a:t>is the farthest planet from the Sun</a:t>
            </a:r>
            <a:endParaRPr/>
          </a:p>
        </p:txBody>
      </p:sp>
      <p:sp>
        <p:nvSpPr>
          <p:cNvPr id="601" name="Google Shape;601;g37e9f811778_1_56"/>
          <p:cNvSpPr txBox="1"/>
          <p:nvPr>
            <p:ph idx="5" type="title"/>
          </p:nvPr>
        </p:nvSpPr>
        <p:spPr>
          <a:xfrm>
            <a:off x="5247325" y="3568205"/>
            <a:ext cx="2336400" cy="424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Pluto</a:t>
            </a:r>
            <a:endParaRPr/>
          </a:p>
        </p:txBody>
      </p:sp>
      <p:sp>
        <p:nvSpPr>
          <p:cNvPr id="602" name="Google Shape;602;g37e9f811778_1_56"/>
          <p:cNvSpPr txBox="1"/>
          <p:nvPr>
            <p:ph idx="6" type="subTitle"/>
          </p:nvPr>
        </p:nvSpPr>
        <p:spPr>
          <a:xfrm>
            <a:off x="5247313" y="3916527"/>
            <a:ext cx="2336400" cy="60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b="1" lang="en"/>
              <a:t>Pluto </a:t>
            </a:r>
            <a:r>
              <a:rPr lang="en"/>
              <a:t>is now considered a dwarf planet</a:t>
            </a:r>
            <a:endParaRPr/>
          </a:p>
        </p:txBody>
      </p:sp>
      <p:sp>
        <p:nvSpPr>
          <p:cNvPr id="603" name="Google Shape;603;g37e9f811778_1_56"/>
          <p:cNvSpPr/>
          <p:nvPr/>
        </p:nvSpPr>
        <p:spPr>
          <a:xfrm>
            <a:off x="4142838" y="1365820"/>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g37e9f811778_1_56"/>
          <p:cNvSpPr/>
          <p:nvPr/>
        </p:nvSpPr>
        <p:spPr>
          <a:xfrm>
            <a:off x="4142838" y="2463420"/>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g37e9f811778_1_56"/>
          <p:cNvSpPr/>
          <p:nvPr/>
        </p:nvSpPr>
        <p:spPr>
          <a:xfrm>
            <a:off x="4142838" y="3561020"/>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06" name="Google Shape;606;g37e9f811778_1_56"/>
          <p:cNvGrpSpPr/>
          <p:nvPr/>
        </p:nvGrpSpPr>
        <p:grpSpPr>
          <a:xfrm>
            <a:off x="4414573" y="1637548"/>
            <a:ext cx="314863" cy="314863"/>
            <a:chOff x="2256453" y="2315172"/>
            <a:chExt cx="314863" cy="314863"/>
          </a:xfrm>
        </p:grpSpPr>
        <p:sp>
          <p:nvSpPr>
            <p:cNvPr id="607" name="Google Shape;607;g37e9f811778_1_56"/>
            <p:cNvSpPr/>
            <p:nvPr/>
          </p:nvSpPr>
          <p:spPr>
            <a:xfrm>
              <a:off x="2404500" y="2424775"/>
              <a:ext cx="18703" cy="18669"/>
            </a:xfrm>
            <a:custGeom>
              <a:rect b="b" l="l" r="r" t="t"/>
              <a:pathLst>
                <a:path extrusionOk="0" h="557" w="558">
                  <a:moveTo>
                    <a:pt x="1" y="1"/>
                  </a:moveTo>
                  <a:lnTo>
                    <a:pt x="1" y="557"/>
                  </a:lnTo>
                  <a:lnTo>
                    <a:pt x="557" y="557"/>
                  </a:lnTo>
                  <a:lnTo>
                    <a:pt x="5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g37e9f811778_1_56"/>
            <p:cNvSpPr/>
            <p:nvPr/>
          </p:nvSpPr>
          <p:spPr>
            <a:xfrm>
              <a:off x="2453201" y="2435634"/>
              <a:ext cx="25674" cy="25708"/>
            </a:xfrm>
            <a:custGeom>
              <a:rect b="b" l="l" r="r" t="t"/>
              <a:pathLst>
                <a:path extrusionOk="0" h="767" w="766">
                  <a:moveTo>
                    <a:pt x="294" y="1"/>
                  </a:moveTo>
                  <a:lnTo>
                    <a:pt x="1" y="473"/>
                  </a:lnTo>
                  <a:lnTo>
                    <a:pt x="472" y="767"/>
                  </a:lnTo>
                  <a:lnTo>
                    <a:pt x="765" y="296"/>
                  </a:lnTo>
                  <a:lnTo>
                    <a:pt x="29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g37e9f811778_1_56"/>
            <p:cNvSpPr/>
            <p:nvPr/>
          </p:nvSpPr>
          <p:spPr>
            <a:xfrm>
              <a:off x="2485981" y="2473442"/>
              <a:ext cx="24971" cy="24971"/>
            </a:xfrm>
            <a:custGeom>
              <a:rect b="b" l="l" r="r" t="t"/>
              <a:pathLst>
                <a:path extrusionOk="0" h="745" w="745">
                  <a:moveTo>
                    <a:pt x="499" y="0"/>
                  </a:moveTo>
                  <a:lnTo>
                    <a:pt x="0" y="245"/>
                  </a:lnTo>
                  <a:lnTo>
                    <a:pt x="245" y="744"/>
                  </a:lnTo>
                  <a:lnTo>
                    <a:pt x="744" y="499"/>
                  </a:lnTo>
                  <a:lnTo>
                    <a:pt x="49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g37e9f811778_1_56"/>
            <p:cNvSpPr/>
            <p:nvPr/>
          </p:nvSpPr>
          <p:spPr>
            <a:xfrm>
              <a:off x="2496271" y="2524724"/>
              <a:ext cx="20446" cy="20446"/>
            </a:xfrm>
            <a:custGeom>
              <a:rect b="b" l="l" r="r" t="t"/>
              <a:pathLst>
                <a:path extrusionOk="0" h="610" w="610">
                  <a:moveTo>
                    <a:pt x="57" y="1"/>
                  </a:moveTo>
                  <a:lnTo>
                    <a:pt x="0" y="553"/>
                  </a:lnTo>
                  <a:lnTo>
                    <a:pt x="553" y="610"/>
                  </a:lnTo>
                  <a:lnTo>
                    <a:pt x="609" y="58"/>
                  </a:lnTo>
                  <a:lnTo>
                    <a:pt x="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g37e9f811778_1_56"/>
            <p:cNvSpPr/>
            <p:nvPr/>
          </p:nvSpPr>
          <p:spPr>
            <a:xfrm>
              <a:off x="2348861" y="2435634"/>
              <a:ext cx="25741" cy="25708"/>
            </a:xfrm>
            <a:custGeom>
              <a:rect b="b" l="l" r="r" t="t"/>
              <a:pathLst>
                <a:path extrusionOk="0" h="767" w="768">
                  <a:moveTo>
                    <a:pt x="474" y="1"/>
                  </a:moveTo>
                  <a:lnTo>
                    <a:pt x="1" y="296"/>
                  </a:lnTo>
                  <a:lnTo>
                    <a:pt x="296" y="767"/>
                  </a:lnTo>
                  <a:lnTo>
                    <a:pt x="767" y="473"/>
                  </a:lnTo>
                  <a:lnTo>
                    <a:pt x="47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g37e9f811778_1_56"/>
            <p:cNvSpPr/>
            <p:nvPr/>
          </p:nvSpPr>
          <p:spPr>
            <a:xfrm>
              <a:off x="2316449" y="2473475"/>
              <a:ext cx="24971" cy="24971"/>
            </a:xfrm>
            <a:custGeom>
              <a:rect b="b" l="l" r="r" t="t"/>
              <a:pathLst>
                <a:path extrusionOk="0" h="745" w="745">
                  <a:moveTo>
                    <a:pt x="246" y="0"/>
                  </a:moveTo>
                  <a:lnTo>
                    <a:pt x="1" y="499"/>
                  </a:lnTo>
                  <a:lnTo>
                    <a:pt x="500" y="745"/>
                  </a:lnTo>
                  <a:lnTo>
                    <a:pt x="745" y="246"/>
                  </a:lnTo>
                  <a:lnTo>
                    <a:pt x="24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g37e9f811778_1_56"/>
            <p:cNvSpPr/>
            <p:nvPr/>
          </p:nvSpPr>
          <p:spPr>
            <a:xfrm>
              <a:off x="2310785" y="2524590"/>
              <a:ext cx="20513" cy="20479"/>
            </a:xfrm>
            <a:custGeom>
              <a:rect b="b" l="l" r="r" t="t"/>
              <a:pathLst>
                <a:path extrusionOk="0" h="611" w="612">
                  <a:moveTo>
                    <a:pt x="554" y="0"/>
                  </a:moveTo>
                  <a:lnTo>
                    <a:pt x="1" y="58"/>
                  </a:lnTo>
                  <a:lnTo>
                    <a:pt x="58" y="611"/>
                  </a:lnTo>
                  <a:lnTo>
                    <a:pt x="611" y="554"/>
                  </a:lnTo>
                  <a:lnTo>
                    <a:pt x="55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g37e9f811778_1_56"/>
            <p:cNvSpPr/>
            <p:nvPr/>
          </p:nvSpPr>
          <p:spPr>
            <a:xfrm>
              <a:off x="2256453" y="2315172"/>
              <a:ext cx="314863" cy="314863"/>
            </a:xfrm>
            <a:custGeom>
              <a:rect b="b" l="l" r="r" t="t"/>
              <a:pathLst>
                <a:path extrusionOk="0" h="9394" w="9394">
                  <a:moveTo>
                    <a:pt x="8843" y="551"/>
                  </a:moveTo>
                  <a:lnTo>
                    <a:pt x="8843" y="1982"/>
                  </a:lnTo>
                  <a:lnTo>
                    <a:pt x="551" y="1982"/>
                  </a:lnTo>
                  <a:lnTo>
                    <a:pt x="551" y="551"/>
                  </a:lnTo>
                  <a:close/>
                  <a:moveTo>
                    <a:pt x="8843" y="2532"/>
                  </a:moveTo>
                  <a:lnTo>
                    <a:pt x="8843" y="8843"/>
                  </a:lnTo>
                  <a:lnTo>
                    <a:pt x="551" y="8843"/>
                  </a:lnTo>
                  <a:lnTo>
                    <a:pt x="551" y="2532"/>
                  </a:lnTo>
                  <a:close/>
                  <a:moveTo>
                    <a:pt x="0" y="1"/>
                  </a:moveTo>
                  <a:lnTo>
                    <a:pt x="0" y="9394"/>
                  </a:lnTo>
                  <a:lnTo>
                    <a:pt x="9393" y="9394"/>
                  </a:lnTo>
                  <a:lnTo>
                    <a:pt x="939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g37e9f811778_1_56"/>
            <p:cNvSpPr/>
            <p:nvPr/>
          </p:nvSpPr>
          <p:spPr>
            <a:xfrm>
              <a:off x="2452195" y="2347584"/>
              <a:ext cx="18669" cy="18636"/>
            </a:xfrm>
            <a:custGeom>
              <a:rect b="b" l="l" r="r" t="t"/>
              <a:pathLst>
                <a:path extrusionOk="0" h="556" w="557">
                  <a:moveTo>
                    <a:pt x="0" y="1"/>
                  </a:moveTo>
                  <a:lnTo>
                    <a:pt x="0" y="556"/>
                  </a:lnTo>
                  <a:lnTo>
                    <a:pt x="556" y="556"/>
                  </a:lnTo>
                  <a:lnTo>
                    <a:pt x="55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g37e9f811778_1_56"/>
            <p:cNvSpPr/>
            <p:nvPr/>
          </p:nvSpPr>
          <p:spPr>
            <a:xfrm>
              <a:off x="2485177" y="2347584"/>
              <a:ext cx="18703" cy="18636"/>
            </a:xfrm>
            <a:custGeom>
              <a:rect b="b" l="l" r="r" t="t"/>
              <a:pathLst>
                <a:path extrusionOk="0" h="556" w="558">
                  <a:moveTo>
                    <a:pt x="1" y="1"/>
                  </a:moveTo>
                  <a:lnTo>
                    <a:pt x="1" y="556"/>
                  </a:lnTo>
                  <a:lnTo>
                    <a:pt x="557" y="556"/>
                  </a:lnTo>
                  <a:lnTo>
                    <a:pt x="5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g37e9f811778_1_56"/>
            <p:cNvSpPr/>
            <p:nvPr/>
          </p:nvSpPr>
          <p:spPr>
            <a:xfrm>
              <a:off x="2518158" y="2347584"/>
              <a:ext cx="18669" cy="18636"/>
            </a:xfrm>
            <a:custGeom>
              <a:rect b="b" l="l" r="r" t="t"/>
              <a:pathLst>
                <a:path extrusionOk="0" h="556" w="557">
                  <a:moveTo>
                    <a:pt x="0" y="1"/>
                  </a:moveTo>
                  <a:lnTo>
                    <a:pt x="0" y="556"/>
                  </a:lnTo>
                  <a:lnTo>
                    <a:pt x="556" y="556"/>
                  </a:lnTo>
                  <a:lnTo>
                    <a:pt x="55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g37e9f811778_1_56"/>
            <p:cNvSpPr/>
            <p:nvPr/>
          </p:nvSpPr>
          <p:spPr>
            <a:xfrm>
              <a:off x="2384825" y="2472604"/>
              <a:ext cx="58086" cy="120160"/>
            </a:xfrm>
            <a:custGeom>
              <a:rect b="b" l="l" r="r" t="t"/>
              <a:pathLst>
                <a:path extrusionOk="0" h="3585" w="1733">
                  <a:moveTo>
                    <a:pt x="867" y="2403"/>
                  </a:moveTo>
                  <a:cubicBezTo>
                    <a:pt x="1041" y="2403"/>
                    <a:pt x="1182" y="2545"/>
                    <a:pt x="1182" y="2718"/>
                  </a:cubicBezTo>
                  <a:cubicBezTo>
                    <a:pt x="1182" y="2893"/>
                    <a:pt x="1040" y="3034"/>
                    <a:pt x="867" y="3034"/>
                  </a:cubicBezTo>
                  <a:cubicBezTo>
                    <a:pt x="692" y="3034"/>
                    <a:pt x="551" y="2893"/>
                    <a:pt x="551" y="2718"/>
                  </a:cubicBezTo>
                  <a:cubicBezTo>
                    <a:pt x="551" y="2545"/>
                    <a:pt x="692" y="2403"/>
                    <a:pt x="867" y="2403"/>
                  </a:cubicBezTo>
                  <a:close/>
                  <a:moveTo>
                    <a:pt x="592" y="0"/>
                  </a:moveTo>
                  <a:lnTo>
                    <a:pt x="592" y="1899"/>
                  </a:lnTo>
                  <a:cubicBezTo>
                    <a:pt x="249" y="2014"/>
                    <a:pt x="1" y="2337"/>
                    <a:pt x="1" y="2718"/>
                  </a:cubicBezTo>
                  <a:cubicBezTo>
                    <a:pt x="1" y="3195"/>
                    <a:pt x="390" y="3584"/>
                    <a:pt x="867" y="3584"/>
                  </a:cubicBezTo>
                  <a:cubicBezTo>
                    <a:pt x="1344" y="3584"/>
                    <a:pt x="1733" y="3195"/>
                    <a:pt x="1733" y="2718"/>
                  </a:cubicBezTo>
                  <a:cubicBezTo>
                    <a:pt x="1731" y="2337"/>
                    <a:pt x="1483" y="2014"/>
                    <a:pt x="1143" y="1899"/>
                  </a:cubicBezTo>
                  <a:lnTo>
                    <a:pt x="114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9" name="Google Shape;619;g37e9f811778_1_56"/>
          <p:cNvGrpSpPr/>
          <p:nvPr/>
        </p:nvGrpSpPr>
        <p:grpSpPr>
          <a:xfrm>
            <a:off x="4426656" y="3832631"/>
            <a:ext cx="290697" cy="314796"/>
            <a:chOff x="1551077" y="2315239"/>
            <a:chExt cx="290697" cy="314796"/>
          </a:xfrm>
        </p:grpSpPr>
        <p:sp>
          <p:nvSpPr>
            <p:cNvPr id="620" name="Google Shape;620;g37e9f811778_1_56"/>
            <p:cNvSpPr/>
            <p:nvPr/>
          </p:nvSpPr>
          <p:spPr>
            <a:xfrm>
              <a:off x="1651362" y="2385324"/>
              <a:ext cx="73604" cy="135109"/>
            </a:xfrm>
            <a:custGeom>
              <a:rect b="b" l="l" r="r" t="t"/>
              <a:pathLst>
                <a:path extrusionOk="0" h="4031" w="2196">
                  <a:moveTo>
                    <a:pt x="839" y="0"/>
                  </a:moveTo>
                  <a:lnTo>
                    <a:pt x="839" y="621"/>
                  </a:lnTo>
                  <a:cubicBezTo>
                    <a:pt x="807" y="629"/>
                    <a:pt x="773" y="637"/>
                    <a:pt x="741" y="648"/>
                  </a:cubicBezTo>
                  <a:cubicBezTo>
                    <a:pt x="617" y="687"/>
                    <a:pt x="512" y="743"/>
                    <a:pt x="419" y="819"/>
                  </a:cubicBezTo>
                  <a:cubicBezTo>
                    <a:pt x="328" y="894"/>
                    <a:pt x="255" y="988"/>
                    <a:pt x="199" y="1098"/>
                  </a:cubicBezTo>
                  <a:cubicBezTo>
                    <a:pt x="146" y="1208"/>
                    <a:pt x="118" y="1335"/>
                    <a:pt x="118" y="1480"/>
                  </a:cubicBezTo>
                  <a:cubicBezTo>
                    <a:pt x="118" y="1583"/>
                    <a:pt x="133" y="1672"/>
                    <a:pt x="162" y="1748"/>
                  </a:cubicBezTo>
                  <a:cubicBezTo>
                    <a:pt x="192" y="1826"/>
                    <a:pt x="237" y="1894"/>
                    <a:pt x="296" y="1952"/>
                  </a:cubicBezTo>
                  <a:cubicBezTo>
                    <a:pt x="355" y="2011"/>
                    <a:pt x="434" y="2064"/>
                    <a:pt x="526" y="2108"/>
                  </a:cubicBezTo>
                  <a:cubicBezTo>
                    <a:pt x="617" y="2155"/>
                    <a:pt x="727" y="2195"/>
                    <a:pt x="852" y="2233"/>
                  </a:cubicBezTo>
                  <a:cubicBezTo>
                    <a:pt x="948" y="2261"/>
                    <a:pt x="1036" y="2287"/>
                    <a:pt x="1116" y="2311"/>
                  </a:cubicBezTo>
                  <a:cubicBezTo>
                    <a:pt x="1197" y="2334"/>
                    <a:pt x="1267" y="2358"/>
                    <a:pt x="1326" y="2385"/>
                  </a:cubicBezTo>
                  <a:cubicBezTo>
                    <a:pt x="1385" y="2413"/>
                    <a:pt x="1430" y="2443"/>
                    <a:pt x="1466" y="2475"/>
                  </a:cubicBezTo>
                  <a:cubicBezTo>
                    <a:pt x="1498" y="2509"/>
                    <a:pt x="1514" y="2550"/>
                    <a:pt x="1514" y="2603"/>
                  </a:cubicBezTo>
                  <a:cubicBezTo>
                    <a:pt x="1514" y="2738"/>
                    <a:pt x="1403" y="2805"/>
                    <a:pt x="1179" y="2805"/>
                  </a:cubicBezTo>
                  <a:cubicBezTo>
                    <a:pt x="1074" y="2805"/>
                    <a:pt x="970" y="2790"/>
                    <a:pt x="867" y="2763"/>
                  </a:cubicBezTo>
                  <a:cubicBezTo>
                    <a:pt x="764" y="2736"/>
                    <a:pt x="670" y="2702"/>
                    <a:pt x="588" y="2666"/>
                  </a:cubicBezTo>
                  <a:cubicBezTo>
                    <a:pt x="504" y="2629"/>
                    <a:pt x="434" y="2594"/>
                    <a:pt x="380" y="2557"/>
                  </a:cubicBezTo>
                  <a:cubicBezTo>
                    <a:pt x="322" y="2520"/>
                    <a:pt x="289" y="2497"/>
                    <a:pt x="278" y="2484"/>
                  </a:cubicBezTo>
                  <a:lnTo>
                    <a:pt x="1" y="3034"/>
                  </a:lnTo>
                  <a:cubicBezTo>
                    <a:pt x="80" y="3088"/>
                    <a:pt x="168" y="3135"/>
                    <a:pt x="262" y="3178"/>
                  </a:cubicBezTo>
                  <a:cubicBezTo>
                    <a:pt x="355" y="3218"/>
                    <a:pt x="453" y="3254"/>
                    <a:pt x="551" y="3284"/>
                  </a:cubicBezTo>
                  <a:cubicBezTo>
                    <a:pt x="645" y="3311"/>
                    <a:pt x="741" y="3334"/>
                    <a:pt x="837" y="3348"/>
                  </a:cubicBezTo>
                  <a:lnTo>
                    <a:pt x="837" y="4031"/>
                  </a:lnTo>
                  <a:lnTo>
                    <a:pt x="1388" y="4031"/>
                  </a:lnTo>
                  <a:lnTo>
                    <a:pt x="1388" y="3360"/>
                  </a:lnTo>
                  <a:cubicBezTo>
                    <a:pt x="1444" y="3353"/>
                    <a:pt x="1496" y="3342"/>
                    <a:pt x="1548" y="3331"/>
                  </a:cubicBezTo>
                  <a:cubicBezTo>
                    <a:pt x="1671" y="3301"/>
                    <a:pt x="1781" y="3253"/>
                    <a:pt x="1877" y="3187"/>
                  </a:cubicBezTo>
                  <a:cubicBezTo>
                    <a:pt x="1972" y="3121"/>
                    <a:pt x="2047" y="3034"/>
                    <a:pt x="2106" y="2928"/>
                  </a:cubicBezTo>
                  <a:cubicBezTo>
                    <a:pt x="2164" y="2821"/>
                    <a:pt x="2192" y="2692"/>
                    <a:pt x="2192" y="2538"/>
                  </a:cubicBezTo>
                  <a:cubicBezTo>
                    <a:pt x="2195" y="2419"/>
                    <a:pt x="2175" y="2311"/>
                    <a:pt x="2135" y="2220"/>
                  </a:cubicBezTo>
                  <a:cubicBezTo>
                    <a:pt x="2094" y="2130"/>
                    <a:pt x="2038" y="2054"/>
                    <a:pt x="1966" y="1991"/>
                  </a:cubicBezTo>
                  <a:cubicBezTo>
                    <a:pt x="1893" y="1929"/>
                    <a:pt x="1803" y="1875"/>
                    <a:pt x="1698" y="1834"/>
                  </a:cubicBezTo>
                  <a:cubicBezTo>
                    <a:pt x="1593" y="1791"/>
                    <a:pt x="1474" y="1753"/>
                    <a:pt x="1344" y="1716"/>
                  </a:cubicBezTo>
                  <a:cubicBezTo>
                    <a:pt x="1248" y="1690"/>
                    <a:pt x="1166" y="1666"/>
                    <a:pt x="1094" y="1646"/>
                  </a:cubicBezTo>
                  <a:cubicBezTo>
                    <a:pt x="1022" y="1625"/>
                    <a:pt x="962" y="1603"/>
                    <a:pt x="915" y="1578"/>
                  </a:cubicBezTo>
                  <a:cubicBezTo>
                    <a:pt x="867" y="1555"/>
                    <a:pt x="830" y="1527"/>
                    <a:pt x="807" y="1496"/>
                  </a:cubicBezTo>
                  <a:cubicBezTo>
                    <a:pt x="782" y="1465"/>
                    <a:pt x="770" y="1426"/>
                    <a:pt x="770" y="1380"/>
                  </a:cubicBezTo>
                  <a:cubicBezTo>
                    <a:pt x="770" y="1227"/>
                    <a:pt x="883" y="1153"/>
                    <a:pt x="1109" y="1153"/>
                  </a:cubicBezTo>
                  <a:cubicBezTo>
                    <a:pt x="1191" y="1153"/>
                    <a:pt x="1275" y="1163"/>
                    <a:pt x="1356" y="1188"/>
                  </a:cubicBezTo>
                  <a:cubicBezTo>
                    <a:pt x="1438" y="1211"/>
                    <a:pt x="1513" y="1236"/>
                    <a:pt x="1583" y="1268"/>
                  </a:cubicBezTo>
                  <a:cubicBezTo>
                    <a:pt x="1652" y="1299"/>
                    <a:pt x="1709" y="1329"/>
                    <a:pt x="1755" y="1357"/>
                  </a:cubicBezTo>
                  <a:cubicBezTo>
                    <a:pt x="1800" y="1384"/>
                    <a:pt x="1828" y="1404"/>
                    <a:pt x="1835" y="1412"/>
                  </a:cubicBezTo>
                  <a:lnTo>
                    <a:pt x="2113" y="890"/>
                  </a:lnTo>
                  <a:cubicBezTo>
                    <a:pt x="2050" y="853"/>
                    <a:pt x="1984" y="818"/>
                    <a:pt x="1910" y="781"/>
                  </a:cubicBezTo>
                  <a:cubicBezTo>
                    <a:pt x="1837" y="745"/>
                    <a:pt x="1759" y="714"/>
                    <a:pt x="1674" y="687"/>
                  </a:cubicBezTo>
                  <a:cubicBezTo>
                    <a:pt x="1590" y="659"/>
                    <a:pt x="1502" y="634"/>
                    <a:pt x="1408" y="617"/>
                  </a:cubicBezTo>
                  <a:cubicBezTo>
                    <a:pt x="1403" y="615"/>
                    <a:pt x="1397" y="615"/>
                    <a:pt x="1389" y="614"/>
                  </a:cubicBezTo>
                  <a:lnTo>
                    <a:pt x="13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g37e9f811778_1_56"/>
            <p:cNvSpPr/>
            <p:nvPr/>
          </p:nvSpPr>
          <p:spPr>
            <a:xfrm>
              <a:off x="1551077" y="2315239"/>
              <a:ext cx="290697" cy="314796"/>
            </a:xfrm>
            <a:custGeom>
              <a:rect b="b" l="l" r="r" t="t"/>
              <a:pathLst>
                <a:path extrusionOk="0" h="9392" w="8673">
                  <a:moveTo>
                    <a:pt x="4135" y="1653"/>
                  </a:moveTo>
                  <a:cubicBezTo>
                    <a:pt x="5503" y="1653"/>
                    <a:pt x="6617" y="2767"/>
                    <a:pt x="6617" y="4136"/>
                  </a:cubicBezTo>
                  <a:cubicBezTo>
                    <a:pt x="6617" y="4830"/>
                    <a:pt x="6329" y="5460"/>
                    <a:pt x="5867" y="5912"/>
                  </a:cubicBezTo>
                  <a:lnTo>
                    <a:pt x="4945" y="5664"/>
                  </a:lnTo>
                  <a:lnTo>
                    <a:pt x="5143" y="6403"/>
                  </a:lnTo>
                  <a:cubicBezTo>
                    <a:pt x="4835" y="6540"/>
                    <a:pt x="4494" y="6618"/>
                    <a:pt x="4135" y="6618"/>
                  </a:cubicBezTo>
                  <a:cubicBezTo>
                    <a:pt x="2765" y="6618"/>
                    <a:pt x="1651" y="5504"/>
                    <a:pt x="1651" y="4136"/>
                  </a:cubicBezTo>
                  <a:cubicBezTo>
                    <a:pt x="1651" y="2767"/>
                    <a:pt x="2765" y="1653"/>
                    <a:pt x="4135" y="1653"/>
                  </a:cubicBezTo>
                  <a:close/>
                  <a:moveTo>
                    <a:pt x="4135" y="549"/>
                  </a:moveTo>
                  <a:cubicBezTo>
                    <a:pt x="6112" y="549"/>
                    <a:pt x="7720" y="2157"/>
                    <a:pt x="7720" y="4133"/>
                  </a:cubicBezTo>
                  <a:cubicBezTo>
                    <a:pt x="7720" y="4914"/>
                    <a:pt x="7469" y="5636"/>
                    <a:pt x="7045" y="6224"/>
                  </a:cubicBezTo>
                  <a:lnTo>
                    <a:pt x="6468" y="6070"/>
                  </a:lnTo>
                  <a:cubicBezTo>
                    <a:pt x="6904" y="5545"/>
                    <a:pt x="7168" y="4870"/>
                    <a:pt x="7168" y="4133"/>
                  </a:cubicBezTo>
                  <a:cubicBezTo>
                    <a:pt x="7168" y="2460"/>
                    <a:pt x="5808" y="1101"/>
                    <a:pt x="4136" y="1101"/>
                  </a:cubicBezTo>
                  <a:cubicBezTo>
                    <a:pt x="2463" y="1101"/>
                    <a:pt x="1103" y="2461"/>
                    <a:pt x="1103" y="4133"/>
                  </a:cubicBezTo>
                  <a:cubicBezTo>
                    <a:pt x="1103" y="5806"/>
                    <a:pt x="2465" y="7167"/>
                    <a:pt x="4136" y="7167"/>
                  </a:cubicBezTo>
                  <a:cubicBezTo>
                    <a:pt x="4543" y="7167"/>
                    <a:pt x="4933" y="7086"/>
                    <a:pt x="5288" y="6939"/>
                  </a:cubicBezTo>
                  <a:lnTo>
                    <a:pt x="5434" y="7476"/>
                  </a:lnTo>
                  <a:cubicBezTo>
                    <a:pt x="5030" y="7633"/>
                    <a:pt x="4591" y="7720"/>
                    <a:pt x="4135" y="7720"/>
                  </a:cubicBezTo>
                  <a:cubicBezTo>
                    <a:pt x="2156" y="7720"/>
                    <a:pt x="549" y="6111"/>
                    <a:pt x="549" y="4133"/>
                  </a:cubicBezTo>
                  <a:cubicBezTo>
                    <a:pt x="549" y="2156"/>
                    <a:pt x="2158" y="549"/>
                    <a:pt x="4135" y="549"/>
                  </a:cubicBezTo>
                  <a:close/>
                  <a:moveTo>
                    <a:pt x="5723" y="6445"/>
                  </a:moveTo>
                  <a:lnTo>
                    <a:pt x="7358" y="6883"/>
                  </a:lnTo>
                  <a:lnTo>
                    <a:pt x="6963" y="7278"/>
                  </a:lnTo>
                  <a:lnTo>
                    <a:pt x="7893" y="8209"/>
                  </a:lnTo>
                  <a:lnTo>
                    <a:pt x="7485" y="8614"/>
                  </a:lnTo>
                  <a:lnTo>
                    <a:pt x="6556" y="7683"/>
                  </a:lnTo>
                  <a:lnTo>
                    <a:pt x="6162" y="8078"/>
                  </a:lnTo>
                  <a:lnTo>
                    <a:pt x="5723" y="6445"/>
                  </a:lnTo>
                  <a:close/>
                  <a:moveTo>
                    <a:pt x="4136" y="0"/>
                  </a:moveTo>
                  <a:cubicBezTo>
                    <a:pt x="3031" y="0"/>
                    <a:pt x="1993" y="432"/>
                    <a:pt x="1211" y="1211"/>
                  </a:cubicBezTo>
                  <a:cubicBezTo>
                    <a:pt x="430" y="1992"/>
                    <a:pt x="0" y="3031"/>
                    <a:pt x="0" y="4134"/>
                  </a:cubicBezTo>
                  <a:cubicBezTo>
                    <a:pt x="0" y="5240"/>
                    <a:pt x="432" y="6277"/>
                    <a:pt x="1211" y="7059"/>
                  </a:cubicBezTo>
                  <a:cubicBezTo>
                    <a:pt x="1992" y="7840"/>
                    <a:pt x="3031" y="8270"/>
                    <a:pt x="4136" y="8270"/>
                  </a:cubicBezTo>
                  <a:cubicBezTo>
                    <a:pt x="4635" y="8270"/>
                    <a:pt x="5121" y="8182"/>
                    <a:pt x="5576" y="8013"/>
                  </a:cubicBezTo>
                  <a:lnTo>
                    <a:pt x="5877" y="9139"/>
                  </a:lnTo>
                  <a:lnTo>
                    <a:pt x="6556" y="8461"/>
                  </a:lnTo>
                  <a:lnTo>
                    <a:pt x="7485" y="9392"/>
                  </a:lnTo>
                  <a:lnTo>
                    <a:pt x="8673" y="8204"/>
                  </a:lnTo>
                  <a:lnTo>
                    <a:pt x="7742" y="7274"/>
                  </a:lnTo>
                  <a:lnTo>
                    <a:pt x="8422" y="6596"/>
                  </a:lnTo>
                  <a:lnTo>
                    <a:pt x="7610" y="6378"/>
                  </a:lnTo>
                  <a:cubicBezTo>
                    <a:pt x="8040" y="5717"/>
                    <a:pt x="8271" y="4945"/>
                    <a:pt x="8271" y="4134"/>
                  </a:cubicBezTo>
                  <a:cubicBezTo>
                    <a:pt x="8271" y="3031"/>
                    <a:pt x="7841" y="1992"/>
                    <a:pt x="7060" y="1211"/>
                  </a:cubicBezTo>
                  <a:cubicBezTo>
                    <a:pt x="6279" y="429"/>
                    <a:pt x="5240" y="0"/>
                    <a:pt x="41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2" name="Google Shape;622;g37e9f811778_1_56"/>
          <p:cNvGrpSpPr/>
          <p:nvPr/>
        </p:nvGrpSpPr>
        <p:grpSpPr>
          <a:xfrm>
            <a:off x="4414573" y="2755581"/>
            <a:ext cx="314863" cy="273972"/>
            <a:chOff x="821502" y="2335651"/>
            <a:chExt cx="314863" cy="273972"/>
          </a:xfrm>
        </p:grpSpPr>
        <p:sp>
          <p:nvSpPr>
            <p:cNvPr id="623" name="Google Shape;623;g37e9f811778_1_56"/>
            <p:cNvSpPr/>
            <p:nvPr/>
          </p:nvSpPr>
          <p:spPr>
            <a:xfrm>
              <a:off x="890380" y="2434696"/>
              <a:ext cx="176470" cy="76554"/>
            </a:xfrm>
            <a:custGeom>
              <a:rect b="b" l="l" r="r" t="t"/>
              <a:pathLst>
                <a:path extrusionOk="0" h="2284" w="5265">
                  <a:moveTo>
                    <a:pt x="4899" y="1"/>
                  </a:moveTo>
                  <a:lnTo>
                    <a:pt x="3747" y="1036"/>
                  </a:lnTo>
                  <a:lnTo>
                    <a:pt x="3069" y="179"/>
                  </a:lnTo>
                  <a:lnTo>
                    <a:pt x="1744" y="1505"/>
                  </a:lnTo>
                  <a:lnTo>
                    <a:pt x="1020" y="782"/>
                  </a:lnTo>
                  <a:lnTo>
                    <a:pt x="0" y="1689"/>
                  </a:lnTo>
                  <a:lnTo>
                    <a:pt x="367" y="2100"/>
                  </a:lnTo>
                  <a:lnTo>
                    <a:pt x="998" y="1538"/>
                  </a:lnTo>
                  <a:lnTo>
                    <a:pt x="1744" y="2283"/>
                  </a:lnTo>
                  <a:lnTo>
                    <a:pt x="3022" y="1003"/>
                  </a:lnTo>
                  <a:lnTo>
                    <a:pt x="3678" y="1836"/>
                  </a:lnTo>
                  <a:lnTo>
                    <a:pt x="5265" y="412"/>
                  </a:lnTo>
                  <a:lnTo>
                    <a:pt x="489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g37e9f811778_1_56"/>
            <p:cNvSpPr/>
            <p:nvPr/>
          </p:nvSpPr>
          <p:spPr>
            <a:xfrm>
              <a:off x="821502" y="2335651"/>
              <a:ext cx="314863" cy="273972"/>
            </a:xfrm>
            <a:custGeom>
              <a:rect b="b" l="l" r="r" t="t"/>
              <a:pathLst>
                <a:path extrusionOk="0" h="8174" w="9394">
                  <a:moveTo>
                    <a:pt x="8843" y="1083"/>
                  </a:moveTo>
                  <a:lnTo>
                    <a:pt x="8843" y="1707"/>
                  </a:lnTo>
                  <a:lnTo>
                    <a:pt x="551" y="1707"/>
                  </a:lnTo>
                  <a:lnTo>
                    <a:pt x="551" y="1083"/>
                  </a:lnTo>
                  <a:close/>
                  <a:moveTo>
                    <a:pt x="8366" y="2257"/>
                  </a:moveTo>
                  <a:lnTo>
                    <a:pt x="8366" y="6147"/>
                  </a:lnTo>
                  <a:lnTo>
                    <a:pt x="954" y="6147"/>
                  </a:lnTo>
                  <a:lnTo>
                    <a:pt x="954" y="2257"/>
                  </a:lnTo>
                  <a:close/>
                  <a:moveTo>
                    <a:pt x="4422" y="0"/>
                  </a:moveTo>
                  <a:lnTo>
                    <a:pt x="4422" y="533"/>
                  </a:lnTo>
                  <a:lnTo>
                    <a:pt x="0" y="533"/>
                  </a:lnTo>
                  <a:lnTo>
                    <a:pt x="0" y="2257"/>
                  </a:lnTo>
                  <a:lnTo>
                    <a:pt x="404" y="2257"/>
                  </a:lnTo>
                  <a:lnTo>
                    <a:pt x="404" y="6697"/>
                  </a:lnTo>
                  <a:lnTo>
                    <a:pt x="4016" y="6697"/>
                  </a:lnTo>
                  <a:lnTo>
                    <a:pt x="3468" y="7953"/>
                  </a:lnTo>
                  <a:lnTo>
                    <a:pt x="3972" y="8174"/>
                  </a:lnTo>
                  <a:lnTo>
                    <a:pt x="4616" y="6697"/>
                  </a:lnTo>
                  <a:lnTo>
                    <a:pt x="4778" y="6697"/>
                  </a:lnTo>
                  <a:lnTo>
                    <a:pt x="5422" y="8174"/>
                  </a:lnTo>
                  <a:lnTo>
                    <a:pt x="5925" y="7953"/>
                  </a:lnTo>
                  <a:lnTo>
                    <a:pt x="5378" y="6697"/>
                  </a:lnTo>
                  <a:lnTo>
                    <a:pt x="8916" y="6697"/>
                  </a:lnTo>
                  <a:lnTo>
                    <a:pt x="8916" y="2257"/>
                  </a:lnTo>
                  <a:lnTo>
                    <a:pt x="9393" y="2257"/>
                  </a:lnTo>
                  <a:lnTo>
                    <a:pt x="9393" y="533"/>
                  </a:lnTo>
                  <a:lnTo>
                    <a:pt x="4973" y="533"/>
                  </a:lnTo>
                  <a:lnTo>
                    <a:pt x="497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9"/>
          <p:cNvSpPr/>
          <p:nvPr/>
        </p:nvSpPr>
        <p:spPr>
          <a:xfrm>
            <a:off x="2900388" y="2436870"/>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9"/>
          <p:cNvSpPr/>
          <p:nvPr/>
        </p:nvSpPr>
        <p:spPr>
          <a:xfrm>
            <a:off x="5385288" y="2436870"/>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9"/>
          <p:cNvSpPr txBox="1"/>
          <p:nvPr>
            <p:ph idx="1" type="subTitle"/>
          </p:nvPr>
        </p:nvSpPr>
        <p:spPr>
          <a:xfrm>
            <a:off x="2212947" y="3392775"/>
            <a:ext cx="2233200" cy="625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a:t>Mercury </a:t>
            </a:r>
            <a:r>
              <a:rPr lang="en"/>
              <a:t>is the smallest one in the Solar System</a:t>
            </a:r>
            <a:endParaRPr/>
          </a:p>
        </p:txBody>
      </p:sp>
      <p:sp>
        <p:nvSpPr>
          <p:cNvPr id="632" name="Google Shape;632;p9"/>
          <p:cNvSpPr txBox="1"/>
          <p:nvPr>
            <p:ph idx="2" type="subTitle"/>
          </p:nvPr>
        </p:nvSpPr>
        <p:spPr>
          <a:xfrm>
            <a:off x="4697850" y="3392775"/>
            <a:ext cx="2233200" cy="625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a:t>Venus </a:t>
            </a:r>
            <a:r>
              <a:rPr lang="en"/>
              <a:t>is the second planet from the Sun</a:t>
            </a:r>
            <a:endParaRPr/>
          </a:p>
        </p:txBody>
      </p:sp>
      <p:sp>
        <p:nvSpPr>
          <p:cNvPr id="633" name="Google Shape;633;p9"/>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Guiding </a:t>
            </a:r>
            <a:r>
              <a:rPr lang="en">
                <a:solidFill>
                  <a:schemeClr val="lt1"/>
                </a:solidFill>
                <a:latin typeface="Montserrat Black"/>
                <a:ea typeface="Montserrat Black"/>
                <a:cs typeface="Montserrat Black"/>
                <a:sym typeface="Montserrat Black"/>
              </a:rPr>
              <a:t>principles</a:t>
            </a:r>
            <a:endParaRPr>
              <a:solidFill>
                <a:schemeClr val="lt1"/>
              </a:solidFill>
              <a:latin typeface="Montserrat Black"/>
              <a:ea typeface="Montserrat Black"/>
              <a:cs typeface="Montserrat Black"/>
              <a:sym typeface="Montserrat Black"/>
            </a:endParaRPr>
          </a:p>
        </p:txBody>
      </p:sp>
      <p:sp>
        <p:nvSpPr>
          <p:cNvPr id="634" name="Google Shape;634;p9"/>
          <p:cNvSpPr txBox="1"/>
          <p:nvPr>
            <p:ph idx="3" type="title"/>
          </p:nvPr>
        </p:nvSpPr>
        <p:spPr>
          <a:xfrm>
            <a:off x="2212950" y="1882650"/>
            <a:ext cx="2233200" cy="456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Mission</a:t>
            </a:r>
            <a:endParaRPr/>
          </a:p>
        </p:txBody>
      </p:sp>
      <p:sp>
        <p:nvSpPr>
          <p:cNvPr id="635" name="Google Shape;635;p9"/>
          <p:cNvSpPr txBox="1"/>
          <p:nvPr>
            <p:ph idx="4" type="title"/>
          </p:nvPr>
        </p:nvSpPr>
        <p:spPr>
          <a:xfrm>
            <a:off x="4697851" y="1882650"/>
            <a:ext cx="2233200" cy="456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Vision</a:t>
            </a:r>
            <a:endParaRPr/>
          </a:p>
        </p:txBody>
      </p:sp>
      <p:grpSp>
        <p:nvGrpSpPr>
          <p:cNvPr id="636" name="Google Shape;636;p9"/>
          <p:cNvGrpSpPr/>
          <p:nvPr/>
        </p:nvGrpSpPr>
        <p:grpSpPr>
          <a:xfrm>
            <a:off x="3172098" y="2708598"/>
            <a:ext cx="314863" cy="314863"/>
            <a:chOff x="3691337" y="1603797"/>
            <a:chExt cx="314863" cy="314863"/>
          </a:xfrm>
        </p:grpSpPr>
        <p:sp>
          <p:nvSpPr>
            <p:cNvPr id="637" name="Google Shape;637;p9"/>
            <p:cNvSpPr/>
            <p:nvPr/>
          </p:nvSpPr>
          <p:spPr>
            <a:xfrm>
              <a:off x="3691337" y="1603797"/>
              <a:ext cx="314863" cy="314863"/>
            </a:xfrm>
            <a:custGeom>
              <a:rect b="b" l="l" r="r" t="t"/>
              <a:pathLst>
                <a:path extrusionOk="0" h="9394" w="9394">
                  <a:moveTo>
                    <a:pt x="8843" y="551"/>
                  </a:moveTo>
                  <a:lnTo>
                    <a:pt x="8843" y="1982"/>
                  </a:lnTo>
                  <a:lnTo>
                    <a:pt x="551" y="1982"/>
                  </a:lnTo>
                  <a:lnTo>
                    <a:pt x="551" y="551"/>
                  </a:lnTo>
                  <a:close/>
                  <a:moveTo>
                    <a:pt x="8843" y="2532"/>
                  </a:moveTo>
                  <a:lnTo>
                    <a:pt x="8843" y="8843"/>
                  </a:lnTo>
                  <a:lnTo>
                    <a:pt x="551" y="8843"/>
                  </a:lnTo>
                  <a:lnTo>
                    <a:pt x="551" y="2532"/>
                  </a:lnTo>
                  <a:close/>
                  <a:moveTo>
                    <a:pt x="0" y="1"/>
                  </a:moveTo>
                  <a:lnTo>
                    <a:pt x="0" y="9394"/>
                  </a:lnTo>
                  <a:lnTo>
                    <a:pt x="9394" y="9394"/>
                  </a:lnTo>
                  <a:lnTo>
                    <a:pt x="939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9"/>
            <p:cNvSpPr/>
            <p:nvPr/>
          </p:nvSpPr>
          <p:spPr>
            <a:xfrm>
              <a:off x="3887080" y="1636108"/>
              <a:ext cx="18636" cy="18703"/>
            </a:xfrm>
            <a:custGeom>
              <a:rect b="b" l="l" r="r" t="t"/>
              <a:pathLst>
                <a:path extrusionOk="0" h="558" w="556">
                  <a:moveTo>
                    <a:pt x="0" y="1"/>
                  </a:moveTo>
                  <a:lnTo>
                    <a:pt x="0" y="557"/>
                  </a:lnTo>
                  <a:lnTo>
                    <a:pt x="555" y="557"/>
                  </a:lnTo>
                  <a:lnTo>
                    <a:pt x="55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9"/>
            <p:cNvSpPr/>
            <p:nvPr/>
          </p:nvSpPr>
          <p:spPr>
            <a:xfrm>
              <a:off x="3920094" y="1636108"/>
              <a:ext cx="18602" cy="18703"/>
            </a:xfrm>
            <a:custGeom>
              <a:rect b="b" l="l" r="r" t="t"/>
              <a:pathLst>
                <a:path extrusionOk="0" h="558" w="555">
                  <a:moveTo>
                    <a:pt x="0" y="1"/>
                  </a:moveTo>
                  <a:lnTo>
                    <a:pt x="0" y="557"/>
                  </a:lnTo>
                  <a:lnTo>
                    <a:pt x="555" y="557"/>
                  </a:lnTo>
                  <a:lnTo>
                    <a:pt x="55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9"/>
            <p:cNvSpPr/>
            <p:nvPr/>
          </p:nvSpPr>
          <p:spPr>
            <a:xfrm>
              <a:off x="3953075" y="1636108"/>
              <a:ext cx="18703" cy="18703"/>
            </a:xfrm>
            <a:custGeom>
              <a:rect b="b" l="l" r="r" t="t"/>
              <a:pathLst>
                <a:path extrusionOk="0" h="558" w="558">
                  <a:moveTo>
                    <a:pt x="1" y="1"/>
                  </a:moveTo>
                  <a:lnTo>
                    <a:pt x="1" y="557"/>
                  </a:lnTo>
                  <a:lnTo>
                    <a:pt x="557" y="557"/>
                  </a:lnTo>
                  <a:lnTo>
                    <a:pt x="5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9"/>
            <p:cNvSpPr/>
            <p:nvPr/>
          </p:nvSpPr>
          <p:spPr>
            <a:xfrm>
              <a:off x="3741848" y="1727376"/>
              <a:ext cx="128573" cy="18468"/>
            </a:xfrm>
            <a:custGeom>
              <a:rect b="b" l="l" r="r" t="t"/>
              <a:pathLst>
                <a:path extrusionOk="0" h="551" w="3836">
                  <a:moveTo>
                    <a:pt x="1" y="0"/>
                  </a:moveTo>
                  <a:lnTo>
                    <a:pt x="1" y="551"/>
                  </a:lnTo>
                  <a:lnTo>
                    <a:pt x="3836" y="551"/>
                  </a:lnTo>
                  <a:lnTo>
                    <a:pt x="383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9"/>
            <p:cNvSpPr/>
            <p:nvPr/>
          </p:nvSpPr>
          <p:spPr>
            <a:xfrm>
              <a:off x="3741848" y="1765686"/>
              <a:ext cx="213875" cy="18502"/>
            </a:xfrm>
            <a:custGeom>
              <a:rect b="b" l="l" r="r" t="t"/>
              <a:pathLst>
                <a:path extrusionOk="0" h="552" w="6381">
                  <a:moveTo>
                    <a:pt x="1" y="1"/>
                  </a:moveTo>
                  <a:lnTo>
                    <a:pt x="1" y="551"/>
                  </a:lnTo>
                  <a:lnTo>
                    <a:pt x="6381" y="551"/>
                  </a:lnTo>
                  <a:lnTo>
                    <a:pt x="638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9"/>
            <p:cNvSpPr/>
            <p:nvPr/>
          </p:nvSpPr>
          <p:spPr>
            <a:xfrm>
              <a:off x="3741848" y="1804030"/>
              <a:ext cx="213875" cy="18468"/>
            </a:xfrm>
            <a:custGeom>
              <a:rect b="b" l="l" r="r" t="t"/>
              <a:pathLst>
                <a:path extrusionOk="0" h="551" w="6381">
                  <a:moveTo>
                    <a:pt x="1" y="0"/>
                  </a:moveTo>
                  <a:lnTo>
                    <a:pt x="1" y="550"/>
                  </a:lnTo>
                  <a:lnTo>
                    <a:pt x="6381" y="550"/>
                  </a:lnTo>
                  <a:lnTo>
                    <a:pt x="638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9"/>
            <p:cNvSpPr/>
            <p:nvPr/>
          </p:nvSpPr>
          <p:spPr>
            <a:xfrm>
              <a:off x="3741848" y="1842341"/>
              <a:ext cx="213875" cy="18468"/>
            </a:xfrm>
            <a:custGeom>
              <a:rect b="b" l="l" r="r" t="t"/>
              <a:pathLst>
                <a:path extrusionOk="0" h="551" w="6381">
                  <a:moveTo>
                    <a:pt x="1" y="0"/>
                  </a:moveTo>
                  <a:lnTo>
                    <a:pt x="1" y="551"/>
                  </a:lnTo>
                  <a:lnTo>
                    <a:pt x="6381" y="551"/>
                  </a:lnTo>
                  <a:lnTo>
                    <a:pt x="638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45" name="Google Shape;645;p9"/>
          <p:cNvSpPr/>
          <p:nvPr/>
        </p:nvSpPr>
        <p:spPr>
          <a:xfrm>
            <a:off x="5657006" y="2730015"/>
            <a:ext cx="314897" cy="272028"/>
          </a:xfrm>
          <a:custGeom>
            <a:rect b="b" l="l" r="r" t="t"/>
            <a:pathLst>
              <a:path extrusionOk="0" h="8116" w="9395">
                <a:moveTo>
                  <a:pt x="4604" y="548"/>
                </a:moveTo>
                <a:cubicBezTo>
                  <a:pt x="5588" y="548"/>
                  <a:pt x="6427" y="1282"/>
                  <a:pt x="6558" y="2257"/>
                </a:cubicBezTo>
                <a:lnTo>
                  <a:pt x="6593" y="2522"/>
                </a:lnTo>
                <a:lnTo>
                  <a:pt x="6861" y="2493"/>
                </a:lnTo>
                <a:cubicBezTo>
                  <a:pt x="6928" y="2486"/>
                  <a:pt x="6991" y="2483"/>
                  <a:pt x="7057" y="2483"/>
                </a:cubicBezTo>
                <a:cubicBezTo>
                  <a:pt x="8044" y="2483"/>
                  <a:pt x="8847" y="3287"/>
                  <a:pt x="8847" y="4273"/>
                </a:cubicBezTo>
                <a:cubicBezTo>
                  <a:pt x="8844" y="5264"/>
                  <a:pt x="8040" y="6068"/>
                  <a:pt x="7054" y="6068"/>
                </a:cubicBezTo>
                <a:lnTo>
                  <a:pt x="6406" y="6068"/>
                </a:lnTo>
                <a:lnTo>
                  <a:pt x="7049" y="5263"/>
                </a:lnTo>
                <a:lnTo>
                  <a:pt x="5830" y="5261"/>
                </a:lnTo>
                <a:lnTo>
                  <a:pt x="5830" y="2709"/>
                </a:lnTo>
                <a:lnTo>
                  <a:pt x="3713" y="2709"/>
                </a:lnTo>
                <a:lnTo>
                  <a:pt x="3713" y="5261"/>
                </a:lnTo>
                <a:lnTo>
                  <a:pt x="2511" y="5263"/>
                </a:lnTo>
                <a:lnTo>
                  <a:pt x="3148" y="6068"/>
                </a:lnTo>
                <a:lnTo>
                  <a:pt x="2020" y="6068"/>
                </a:lnTo>
                <a:cubicBezTo>
                  <a:pt x="1212" y="6068"/>
                  <a:pt x="553" y="5411"/>
                  <a:pt x="553" y="4602"/>
                </a:cubicBezTo>
                <a:cubicBezTo>
                  <a:pt x="553" y="3795"/>
                  <a:pt x="1211" y="3136"/>
                  <a:pt x="2020" y="3136"/>
                </a:cubicBezTo>
                <a:cubicBezTo>
                  <a:pt x="2124" y="3136"/>
                  <a:pt x="2228" y="3146"/>
                  <a:pt x="2331" y="3170"/>
                </a:cubicBezTo>
                <a:lnTo>
                  <a:pt x="2730" y="3255"/>
                </a:lnTo>
                <a:lnTo>
                  <a:pt x="2730" y="3255"/>
                </a:lnTo>
                <a:lnTo>
                  <a:pt x="2661" y="2853"/>
                </a:lnTo>
                <a:cubicBezTo>
                  <a:pt x="2643" y="2743"/>
                  <a:pt x="2635" y="2631"/>
                  <a:pt x="2635" y="2519"/>
                </a:cubicBezTo>
                <a:cubicBezTo>
                  <a:pt x="2635" y="1433"/>
                  <a:pt x="3518" y="548"/>
                  <a:pt x="4604" y="548"/>
                </a:cubicBezTo>
                <a:close/>
                <a:moveTo>
                  <a:pt x="5281" y="3259"/>
                </a:moveTo>
                <a:lnTo>
                  <a:pt x="5281" y="5809"/>
                </a:lnTo>
                <a:lnTo>
                  <a:pt x="5909" y="5811"/>
                </a:lnTo>
                <a:lnTo>
                  <a:pt x="4770" y="7232"/>
                </a:lnTo>
                <a:lnTo>
                  <a:pt x="3647" y="5811"/>
                </a:lnTo>
                <a:lnTo>
                  <a:pt x="4265" y="5809"/>
                </a:lnTo>
                <a:lnTo>
                  <a:pt x="4265" y="3259"/>
                </a:lnTo>
                <a:close/>
                <a:moveTo>
                  <a:pt x="4601" y="1"/>
                </a:moveTo>
                <a:cubicBezTo>
                  <a:pt x="3210" y="1"/>
                  <a:pt x="2080" y="1131"/>
                  <a:pt x="2080" y="2521"/>
                </a:cubicBezTo>
                <a:lnTo>
                  <a:pt x="2080" y="2586"/>
                </a:lnTo>
                <a:cubicBezTo>
                  <a:pt x="2058" y="2586"/>
                  <a:pt x="2037" y="2584"/>
                  <a:pt x="2015" y="2584"/>
                </a:cubicBezTo>
                <a:cubicBezTo>
                  <a:pt x="904" y="2584"/>
                  <a:pt x="0" y="3488"/>
                  <a:pt x="0" y="4601"/>
                </a:cubicBezTo>
                <a:cubicBezTo>
                  <a:pt x="0" y="5712"/>
                  <a:pt x="904" y="6616"/>
                  <a:pt x="2015" y="6616"/>
                </a:cubicBezTo>
                <a:lnTo>
                  <a:pt x="3578" y="6616"/>
                </a:lnTo>
                <a:lnTo>
                  <a:pt x="4764" y="8116"/>
                </a:lnTo>
                <a:lnTo>
                  <a:pt x="5963" y="6616"/>
                </a:lnTo>
                <a:lnTo>
                  <a:pt x="7052" y="6616"/>
                </a:lnTo>
                <a:cubicBezTo>
                  <a:pt x="8344" y="6616"/>
                  <a:pt x="9393" y="5565"/>
                  <a:pt x="9393" y="4275"/>
                </a:cubicBezTo>
                <a:cubicBezTo>
                  <a:pt x="9395" y="2986"/>
                  <a:pt x="8345" y="1937"/>
                  <a:pt x="7054" y="1934"/>
                </a:cubicBezTo>
                <a:cubicBezTo>
                  <a:pt x="6935" y="1432"/>
                  <a:pt x="6660" y="977"/>
                  <a:pt x="6269" y="631"/>
                </a:cubicBezTo>
                <a:cubicBezTo>
                  <a:pt x="5808" y="224"/>
                  <a:pt x="5215"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6" name="Google Shape;646;p9"/>
          <p:cNvGrpSpPr/>
          <p:nvPr/>
        </p:nvGrpSpPr>
        <p:grpSpPr>
          <a:xfrm>
            <a:off x="46526" y="2971070"/>
            <a:ext cx="996918" cy="603534"/>
            <a:chOff x="46526" y="2971070"/>
            <a:chExt cx="996918" cy="603534"/>
          </a:xfrm>
        </p:grpSpPr>
        <p:grpSp>
          <p:nvGrpSpPr>
            <p:cNvPr id="647" name="Google Shape;647;p9"/>
            <p:cNvGrpSpPr/>
            <p:nvPr/>
          </p:nvGrpSpPr>
          <p:grpSpPr>
            <a:xfrm>
              <a:off x="147940" y="2971070"/>
              <a:ext cx="895504" cy="603534"/>
              <a:chOff x="2651540" y="3607595"/>
              <a:chExt cx="895504" cy="603534"/>
            </a:xfrm>
          </p:grpSpPr>
          <p:sp>
            <p:nvSpPr>
              <p:cNvPr id="648" name="Google Shape;648;p9"/>
              <p:cNvSpPr/>
              <p:nvPr/>
            </p:nvSpPr>
            <p:spPr>
              <a:xfrm>
                <a:off x="2677290" y="3639774"/>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9"/>
              <p:cNvSpPr/>
              <p:nvPr/>
            </p:nvSpPr>
            <p:spPr>
              <a:xfrm>
                <a:off x="2651540" y="3607595"/>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9"/>
              <p:cNvSpPr/>
              <p:nvPr/>
            </p:nvSpPr>
            <p:spPr>
              <a:xfrm>
                <a:off x="2651540" y="3607595"/>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gradFill>
                <a:gsLst>
                  <a:gs pos="0">
                    <a:srgbClr val="FFFFFF">
                      <a:alpha val="64313"/>
                    </a:srgbClr>
                  </a:gs>
                  <a:gs pos="100000">
                    <a:srgbClr val="39C4FF">
                      <a:alpha val="64313"/>
                    </a:srgbClr>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9"/>
              <p:cNvSpPr/>
              <p:nvPr/>
            </p:nvSpPr>
            <p:spPr>
              <a:xfrm>
                <a:off x="2693244" y="3653889"/>
                <a:ext cx="786083" cy="238028"/>
              </a:xfrm>
              <a:custGeom>
                <a:rect b="b" l="l" r="r" t="t"/>
                <a:pathLst>
                  <a:path extrusionOk="0" h="5445" w="17982">
                    <a:moveTo>
                      <a:pt x="387" y="1"/>
                    </a:moveTo>
                    <a:cubicBezTo>
                      <a:pt x="268" y="1"/>
                      <a:pt x="153" y="64"/>
                      <a:pt x="91" y="175"/>
                    </a:cubicBezTo>
                    <a:cubicBezTo>
                      <a:pt x="1" y="337"/>
                      <a:pt x="60" y="544"/>
                      <a:pt x="223" y="634"/>
                    </a:cubicBezTo>
                    <a:lnTo>
                      <a:pt x="8806" y="5403"/>
                    </a:lnTo>
                    <a:cubicBezTo>
                      <a:pt x="8857" y="5431"/>
                      <a:pt x="8914" y="5445"/>
                      <a:pt x="8970" y="5445"/>
                    </a:cubicBezTo>
                    <a:lnTo>
                      <a:pt x="9014" y="5445"/>
                    </a:lnTo>
                    <a:cubicBezTo>
                      <a:pt x="9072" y="5445"/>
                      <a:pt x="9129" y="5429"/>
                      <a:pt x="9177" y="5403"/>
                    </a:cubicBezTo>
                    <a:lnTo>
                      <a:pt x="17761" y="634"/>
                    </a:lnTo>
                    <a:cubicBezTo>
                      <a:pt x="17923" y="542"/>
                      <a:pt x="17981" y="337"/>
                      <a:pt x="17892" y="175"/>
                    </a:cubicBezTo>
                    <a:cubicBezTo>
                      <a:pt x="17830" y="64"/>
                      <a:pt x="17715" y="1"/>
                      <a:pt x="17596" y="1"/>
                    </a:cubicBezTo>
                    <a:cubicBezTo>
                      <a:pt x="17540" y="1"/>
                      <a:pt x="17484" y="14"/>
                      <a:pt x="17433" y="43"/>
                    </a:cubicBezTo>
                    <a:lnTo>
                      <a:pt x="8992" y="4732"/>
                    </a:lnTo>
                    <a:lnTo>
                      <a:pt x="551" y="43"/>
                    </a:lnTo>
                    <a:cubicBezTo>
                      <a:pt x="499" y="14"/>
                      <a:pt x="442" y="1"/>
                      <a:pt x="38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2" name="Google Shape;652;p9"/>
            <p:cNvGrpSpPr/>
            <p:nvPr/>
          </p:nvGrpSpPr>
          <p:grpSpPr>
            <a:xfrm>
              <a:off x="46526" y="3295186"/>
              <a:ext cx="426877" cy="228498"/>
              <a:chOff x="1812651" y="3300236"/>
              <a:chExt cx="426877" cy="228498"/>
            </a:xfrm>
          </p:grpSpPr>
          <p:sp>
            <p:nvSpPr>
              <p:cNvPr id="653" name="Google Shape;653;p9"/>
              <p:cNvSpPr/>
              <p:nvPr/>
            </p:nvSpPr>
            <p:spPr>
              <a:xfrm>
                <a:off x="1812651" y="3300236"/>
                <a:ext cx="426877" cy="228498"/>
              </a:xfrm>
              <a:custGeom>
                <a:rect b="b" l="l" r="r" t="t"/>
                <a:pathLst>
                  <a:path extrusionOk="0" h="5227" w="9765">
                    <a:moveTo>
                      <a:pt x="0" y="0"/>
                    </a:moveTo>
                    <a:lnTo>
                      <a:pt x="0" y="5227"/>
                    </a:lnTo>
                    <a:lnTo>
                      <a:pt x="9765" y="5227"/>
                    </a:lnTo>
                    <a:lnTo>
                      <a:pt x="9765"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9"/>
              <p:cNvSpPr/>
              <p:nvPr/>
            </p:nvSpPr>
            <p:spPr>
              <a:xfrm>
                <a:off x="1843426" y="3356934"/>
                <a:ext cx="359206" cy="9180"/>
              </a:xfrm>
              <a:custGeom>
                <a:rect b="b" l="l" r="r" t="t"/>
                <a:pathLst>
                  <a:path extrusionOk="0" h="210" w="8217">
                    <a:moveTo>
                      <a:pt x="0" y="0"/>
                    </a:moveTo>
                    <a:lnTo>
                      <a:pt x="0" y="209"/>
                    </a:lnTo>
                    <a:lnTo>
                      <a:pt x="8217" y="209"/>
                    </a:lnTo>
                    <a:lnTo>
                      <a:pt x="8217"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9"/>
              <p:cNvSpPr/>
              <p:nvPr/>
            </p:nvSpPr>
            <p:spPr>
              <a:xfrm>
                <a:off x="1843426" y="3403884"/>
                <a:ext cx="359206" cy="9224"/>
              </a:xfrm>
              <a:custGeom>
                <a:rect b="b" l="l" r="r" t="t"/>
                <a:pathLst>
                  <a:path extrusionOk="0" h="211" w="8217">
                    <a:moveTo>
                      <a:pt x="0" y="1"/>
                    </a:moveTo>
                    <a:lnTo>
                      <a:pt x="0" y="210"/>
                    </a:lnTo>
                    <a:lnTo>
                      <a:pt x="8217" y="210"/>
                    </a:lnTo>
                    <a:lnTo>
                      <a:pt x="8217"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9"/>
              <p:cNvSpPr/>
              <p:nvPr/>
            </p:nvSpPr>
            <p:spPr>
              <a:xfrm>
                <a:off x="1843426" y="3451009"/>
                <a:ext cx="201395" cy="9136"/>
              </a:xfrm>
              <a:custGeom>
                <a:rect b="b" l="l" r="r" t="t"/>
                <a:pathLst>
                  <a:path extrusionOk="0" h="209" w="4607">
                    <a:moveTo>
                      <a:pt x="0" y="0"/>
                    </a:moveTo>
                    <a:lnTo>
                      <a:pt x="0" y="208"/>
                    </a:lnTo>
                    <a:lnTo>
                      <a:pt x="4606" y="208"/>
                    </a:lnTo>
                    <a:lnTo>
                      <a:pt x="4606"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10"/>
          <p:cNvSpPr txBox="1"/>
          <p:nvPr>
            <p:ph type="title"/>
          </p:nvPr>
        </p:nvSpPr>
        <p:spPr>
          <a:xfrm rot="-834">
            <a:off x="2718150" y="3183535"/>
            <a:ext cx="3707700" cy="470700"/>
          </a:xfrm>
          <a:prstGeom prst="rect">
            <a:avLst/>
          </a:prstGeom>
          <a:solidFill>
            <a:schemeClr val="lt1"/>
          </a:solidFill>
          <a:ln>
            <a:noFill/>
          </a:ln>
          <a:effectLst>
            <a:outerShdw rotWithShape="0" algn="bl" dir="9000000" dist="76200">
              <a:schemeClr val="accent1"/>
            </a:outerShdw>
          </a:effectLst>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800"/>
              <a:buNone/>
            </a:pPr>
            <a:r>
              <a:rPr lang="en">
                <a:solidFill>
                  <a:schemeClr val="dk2"/>
                </a:solidFill>
              </a:rPr>
              <a:t>- Someone </a:t>
            </a:r>
            <a:r>
              <a:rPr lang="en">
                <a:solidFill>
                  <a:schemeClr val="dk2"/>
                </a:solidFill>
                <a:latin typeface="Montserrat Black"/>
                <a:ea typeface="Montserrat Black"/>
                <a:cs typeface="Montserrat Black"/>
                <a:sym typeface="Montserrat Black"/>
              </a:rPr>
              <a:t>Famous</a:t>
            </a:r>
            <a:endParaRPr>
              <a:solidFill>
                <a:schemeClr val="dk2"/>
              </a:solidFill>
              <a:latin typeface="Montserrat Black"/>
              <a:ea typeface="Montserrat Black"/>
              <a:cs typeface="Montserrat Black"/>
              <a:sym typeface="Montserrat Black"/>
            </a:endParaRPr>
          </a:p>
        </p:txBody>
      </p:sp>
      <p:sp>
        <p:nvSpPr>
          <p:cNvPr id="662" name="Google Shape;662;p10"/>
          <p:cNvSpPr txBox="1"/>
          <p:nvPr>
            <p:ph idx="1" type="subTitle"/>
          </p:nvPr>
        </p:nvSpPr>
        <p:spPr>
          <a:xfrm>
            <a:off x="1175425" y="1488813"/>
            <a:ext cx="6792600" cy="1557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400"/>
              <a:buNone/>
            </a:pPr>
            <a:r>
              <a:rPr lang="en"/>
              <a:t>“This is a quote, words full of wisdom that someone important said and can make the reader get inspired.”</a:t>
            </a:r>
            <a:endParaRPr/>
          </a:p>
        </p:txBody>
      </p:sp>
      <p:grpSp>
        <p:nvGrpSpPr>
          <p:cNvPr id="663" name="Google Shape;663;p10"/>
          <p:cNvGrpSpPr/>
          <p:nvPr/>
        </p:nvGrpSpPr>
        <p:grpSpPr>
          <a:xfrm>
            <a:off x="8077240" y="351774"/>
            <a:ext cx="1049620" cy="793114"/>
            <a:chOff x="8077240" y="351774"/>
            <a:chExt cx="1049620" cy="793114"/>
          </a:xfrm>
        </p:grpSpPr>
        <p:grpSp>
          <p:nvGrpSpPr>
            <p:cNvPr id="664" name="Google Shape;664;p10"/>
            <p:cNvGrpSpPr/>
            <p:nvPr/>
          </p:nvGrpSpPr>
          <p:grpSpPr>
            <a:xfrm>
              <a:off x="8077240" y="351774"/>
              <a:ext cx="981845" cy="793114"/>
              <a:chOff x="7968015" y="158999"/>
              <a:chExt cx="981845" cy="793114"/>
            </a:xfrm>
          </p:grpSpPr>
          <p:sp>
            <p:nvSpPr>
              <p:cNvPr id="665" name="Google Shape;665;p10"/>
              <p:cNvSpPr/>
              <p:nvPr/>
            </p:nvSpPr>
            <p:spPr>
              <a:xfrm>
                <a:off x="7995367" y="502006"/>
                <a:ext cx="685199" cy="450107"/>
              </a:xfrm>
              <a:custGeom>
                <a:rect b="b" l="l" r="r" t="t"/>
                <a:pathLst>
                  <a:path extrusionOk="0" h="4641" w="7065">
                    <a:moveTo>
                      <a:pt x="43" y="1"/>
                    </a:moveTo>
                    <a:cubicBezTo>
                      <a:pt x="21" y="1"/>
                      <a:pt x="1" y="21"/>
                      <a:pt x="1" y="43"/>
                    </a:cubicBezTo>
                    <a:lnTo>
                      <a:pt x="1" y="4598"/>
                    </a:lnTo>
                    <a:cubicBezTo>
                      <a:pt x="1" y="4622"/>
                      <a:pt x="19" y="4640"/>
                      <a:pt x="43" y="4640"/>
                    </a:cubicBezTo>
                    <a:lnTo>
                      <a:pt x="7022" y="4640"/>
                    </a:lnTo>
                    <a:cubicBezTo>
                      <a:pt x="7045" y="4640"/>
                      <a:pt x="7065" y="4624"/>
                      <a:pt x="7065" y="4598"/>
                    </a:cubicBezTo>
                    <a:lnTo>
                      <a:pt x="7065" y="43"/>
                    </a:lnTo>
                    <a:cubicBezTo>
                      <a:pt x="7065" y="21"/>
                      <a:pt x="7045" y="1"/>
                      <a:pt x="70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0"/>
              <p:cNvSpPr/>
              <p:nvPr/>
            </p:nvSpPr>
            <p:spPr>
              <a:xfrm>
                <a:off x="7968015" y="473449"/>
                <a:ext cx="685199" cy="450107"/>
              </a:xfrm>
              <a:custGeom>
                <a:rect b="b" l="l" r="r" t="t"/>
                <a:pathLst>
                  <a:path extrusionOk="0" h="4641" w="7065">
                    <a:moveTo>
                      <a:pt x="43" y="1"/>
                    </a:moveTo>
                    <a:cubicBezTo>
                      <a:pt x="21" y="1"/>
                      <a:pt x="1" y="21"/>
                      <a:pt x="1" y="43"/>
                    </a:cubicBezTo>
                    <a:lnTo>
                      <a:pt x="1" y="4598"/>
                    </a:lnTo>
                    <a:cubicBezTo>
                      <a:pt x="1" y="4622"/>
                      <a:pt x="19" y="4640"/>
                      <a:pt x="43" y="4640"/>
                    </a:cubicBezTo>
                    <a:lnTo>
                      <a:pt x="7022" y="4640"/>
                    </a:lnTo>
                    <a:cubicBezTo>
                      <a:pt x="7045" y="4640"/>
                      <a:pt x="7065" y="4624"/>
                      <a:pt x="7065" y="4598"/>
                    </a:cubicBezTo>
                    <a:lnTo>
                      <a:pt x="7065" y="43"/>
                    </a:lnTo>
                    <a:cubicBezTo>
                      <a:pt x="7065" y="21"/>
                      <a:pt x="7045" y="1"/>
                      <a:pt x="70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0"/>
              <p:cNvSpPr/>
              <p:nvPr/>
            </p:nvSpPr>
            <p:spPr>
              <a:xfrm>
                <a:off x="7968015" y="473449"/>
                <a:ext cx="685199" cy="450107"/>
              </a:xfrm>
              <a:custGeom>
                <a:rect b="b" l="l" r="r" t="t"/>
                <a:pathLst>
                  <a:path extrusionOk="0" h="4641" w="7065">
                    <a:moveTo>
                      <a:pt x="43" y="1"/>
                    </a:moveTo>
                    <a:cubicBezTo>
                      <a:pt x="21" y="1"/>
                      <a:pt x="1" y="21"/>
                      <a:pt x="1" y="43"/>
                    </a:cubicBezTo>
                    <a:lnTo>
                      <a:pt x="1" y="4598"/>
                    </a:lnTo>
                    <a:cubicBezTo>
                      <a:pt x="1" y="4622"/>
                      <a:pt x="19" y="4640"/>
                      <a:pt x="43" y="4640"/>
                    </a:cubicBezTo>
                    <a:lnTo>
                      <a:pt x="7022" y="4640"/>
                    </a:lnTo>
                    <a:cubicBezTo>
                      <a:pt x="7045" y="4640"/>
                      <a:pt x="7065" y="4624"/>
                      <a:pt x="7065" y="4598"/>
                    </a:cubicBezTo>
                    <a:lnTo>
                      <a:pt x="7065" y="43"/>
                    </a:lnTo>
                    <a:cubicBezTo>
                      <a:pt x="7065" y="21"/>
                      <a:pt x="7045" y="1"/>
                      <a:pt x="7022" y="1"/>
                    </a:cubicBezTo>
                    <a:close/>
                  </a:path>
                </a:pathLst>
              </a:custGeom>
              <a:gradFill>
                <a:gsLst>
                  <a:gs pos="0">
                    <a:srgbClr val="FFFFFF">
                      <a:alpha val="0"/>
                    </a:srgbClr>
                  </a:gs>
                  <a:gs pos="100000">
                    <a:srgbClr val="F48CE6">
                      <a:alpha val="32549"/>
                    </a:srgbClr>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0"/>
              <p:cNvSpPr/>
              <p:nvPr/>
            </p:nvSpPr>
            <p:spPr>
              <a:xfrm>
                <a:off x="8430505" y="187556"/>
                <a:ext cx="519355" cy="473287"/>
              </a:xfrm>
              <a:custGeom>
                <a:rect b="b" l="l" r="r" t="t"/>
                <a:pathLst>
                  <a:path extrusionOk="0" h="4880" w="5355">
                    <a:moveTo>
                      <a:pt x="2678" y="1"/>
                    </a:moveTo>
                    <a:cubicBezTo>
                      <a:pt x="2054" y="1"/>
                      <a:pt x="1429" y="239"/>
                      <a:pt x="953" y="716"/>
                    </a:cubicBezTo>
                    <a:cubicBezTo>
                      <a:pt x="1" y="1667"/>
                      <a:pt x="1" y="3213"/>
                      <a:pt x="953" y="4165"/>
                    </a:cubicBezTo>
                    <a:cubicBezTo>
                      <a:pt x="1429" y="4641"/>
                      <a:pt x="2054" y="4879"/>
                      <a:pt x="2678" y="4879"/>
                    </a:cubicBezTo>
                    <a:cubicBezTo>
                      <a:pt x="3302" y="4879"/>
                      <a:pt x="3927" y="4641"/>
                      <a:pt x="4403" y="4165"/>
                    </a:cubicBezTo>
                    <a:cubicBezTo>
                      <a:pt x="5355" y="3213"/>
                      <a:pt x="5355" y="1667"/>
                      <a:pt x="4403" y="716"/>
                    </a:cubicBezTo>
                    <a:cubicBezTo>
                      <a:pt x="3927" y="239"/>
                      <a:pt x="3302" y="1"/>
                      <a:pt x="26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10"/>
              <p:cNvSpPr/>
              <p:nvPr/>
            </p:nvSpPr>
            <p:spPr>
              <a:xfrm>
                <a:off x="8001087" y="510207"/>
                <a:ext cx="619249" cy="187472"/>
              </a:xfrm>
              <a:custGeom>
                <a:rect b="b" l="l" r="r" t="t"/>
                <a:pathLst>
                  <a:path extrusionOk="0" h="1933" w="6385">
                    <a:moveTo>
                      <a:pt x="137" y="0"/>
                    </a:moveTo>
                    <a:cubicBezTo>
                      <a:pt x="95" y="0"/>
                      <a:pt x="56" y="22"/>
                      <a:pt x="35" y="62"/>
                    </a:cubicBezTo>
                    <a:cubicBezTo>
                      <a:pt x="1" y="121"/>
                      <a:pt x="22" y="193"/>
                      <a:pt x="80" y="224"/>
                    </a:cubicBezTo>
                    <a:lnTo>
                      <a:pt x="3126" y="1917"/>
                    </a:lnTo>
                    <a:cubicBezTo>
                      <a:pt x="3144" y="1927"/>
                      <a:pt x="3163" y="1932"/>
                      <a:pt x="3184" y="1932"/>
                    </a:cubicBezTo>
                    <a:lnTo>
                      <a:pt x="3201" y="1932"/>
                    </a:lnTo>
                    <a:cubicBezTo>
                      <a:pt x="3219" y="1932"/>
                      <a:pt x="3241" y="1927"/>
                      <a:pt x="3260" y="1917"/>
                    </a:cubicBezTo>
                    <a:lnTo>
                      <a:pt x="6306" y="224"/>
                    </a:lnTo>
                    <a:cubicBezTo>
                      <a:pt x="6363" y="193"/>
                      <a:pt x="6384" y="121"/>
                      <a:pt x="6352" y="62"/>
                    </a:cubicBezTo>
                    <a:cubicBezTo>
                      <a:pt x="6330" y="23"/>
                      <a:pt x="6290" y="1"/>
                      <a:pt x="6248" y="1"/>
                    </a:cubicBezTo>
                    <a:cubicBezTo>
                      <a:pt x="6228" y="1"/>
                      <a:pt x="6208" y="6"/>
                      <a:pt x="6189" y="16"/>
                    </a:cubicBezTo>
                    <a:lnTo>
                      <a:pt x="3192" y="1681"/>
                    </a:lnTo>
                    <a:lnTo>
                      <a:pt x="197" y="16"/>
                    </a:lnTo>
                    <a:cubicBezTo>
                      <a:pt x="178" y="5"/>
                      <a:pt x="157" y="0"/>
                      <a:pt x="137" y="0"/>
                    </a:cubicBezTo>
                    <a:close/>
                  </a:path>
                </a:pathLst>
              </a:custGeom>
              <a:gradFill>
                <a:gsLst>
                  <a:gs pos="0">
                    <a:srgbClr val="FFFFFF">
                      <a:alpha val="64313"/>
                    </a:srgbClr>
                  </a:gs>
                  <a:gs pos="100000">
                    <a:srgbClr val="4A77FF">
                      <a:alpha val="64313"/>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10"/>
              <p:cNvSpPr/>
              <p:nvPr/>
            </p:nvSpPr>
            <p:spPr>
              <a:xfrm>
                <a:off x="8403153" y="158999"/>
                <a:ext cx="519355" cy="473287"/>
              </a:xfrm>
              <a:custGeom>
                <a:rect b="b" l="l" r="r" t="t"/>
                <a:pathLst>
                  <a:path extrusionOk="0" h="4880" w="5355">
                    <a:moveTo>
                      <a:pt x="2678" y="1"/>
                    </a:moveTo>
                    <a:cubicBezTo>
                      <a:pt x="2054" y="1"/>
                      <a:pt x="1429" y="239"/>
                      <a:pt x="953" y="716"/>
                    </a:cubicBezTo>
                    <a:cubicBezTo>
                      <a:pt x="1" y="1667"/>
                      <a:pt x="1" y="3213"/>
                      <a:pt x="953" y="4165"/>
                    </a:cubicBezTo>
                    <a:cubicBezTo>
                      <a:pt x="1429" y="4641"/>
                      <a:pt x="2054" y="4879"/>
                      <a:pt x="2678" y="4879"/>
                    </a:cubicBezTo>
                    <a:cubicBezTo>
                      <a:pt x="3302" y="4879"/>
                      <a:pt x="3927" y="4641"/>
                      <a:pt x="4403" y="4165"/>
                    </a:cubicBezTo>
                    <a:cubicBezTo>
                      <a:pt x="5355" y="3213"/>
                      <a:pt x="5355" y="1667"/>
                      <a:pt x="4403" y="716"/>
                    </a:cubicBezTo>
                    <a:cubicBezTo>
                      <a:pt x="3927" y="239"/>
                      <a:pt x="3302" y="1"/>
                      <a:pt x="267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0"/>
              <p:cNvSpPr/>
              <p:nvPr/>
            </p:nvSpPr>
            <p:spPr>
              <a:xfrm>
                <a:off x="8537770" y="270823"/>
                <a:ext cx="250124" cy="250124"/>
              </a:xfrm>
              <a:custGeom>
                <a:rect b="b" l="l" r="r" t="t"/>
                <a:pathLst>
                  <a:path extrusionOk="0" h="2579" w="2579">
                    <a:moveTo>
                      <a:pt x="1379" y="886"/>
                    </a:moveTo>
                    <a:cubicBezTo>
                      <a:pt x="1447" y="886"/>
                      <a:pt x="1509" y="890"/>
                      <a:pt x="1561" y="903"/>
                    </a:cubicBezTo>
                    <a:lnTo>
                      <a:pt x="1540" y="1251"/>
                    </a:lnTo>
                    <a:cubicBezTo>
                      <a:pt x="1530" y="1402"/>
                      <a:pt x="1499" y="1510"/>
                      <a:pt x="1450" y="1576"/>
                    </a:cubicBezTo>
                    <a:cubicBezTo>
                      <a:pt x="1400" y="1644"/>
                      <a:pt x="1330" y="1678"/>
                      <a:pt x="1235" y="1678"/>
                    </a:cubicBezTo>
                    <a:cubicBezTo>
                      <a:pt x="1054" y="1678"/>
                      <a:pt x="965" y="1566"/>
                      <a:pt x="965" y="1344"/>
                    </a:cubicBezTo>
                    <a:cubicBezTo>
                      <a:pt x="965" y="1202"/>
                      <a:pt x="1000" y="1091"/>
                      <a:pt x="1072" y="1009"/>
                    </a:cubicBezTo>
                    <a:cubicBezTo>
                      <a:pt x="1146" y="926"/>
                      <a:pt x="1249" y="886"/>
                      <a:pt x="1379" y="886"/>
                    </a:cubicBezTo>
                    <a:close/>
                    <a:moveTo>
                      <a:pt x="1388" y="1"/>
                    </a:moveTo>
                    <a:cubicBezTo>
                      <a:pt x="1113" y="1"/>
                      <a:pt x="870" y="62"/>
                      <a:pt x="659" y="182"/>
                    </a:cubicBezTo>
                    <a:cubicBezTo>
                      <a:pt x="447" y="302"/>
                      <a:pt x="287" y="468"/>
                      <a:pt x="171" y="680"/>
                    </a:cubicBezTo>
                    <a:cubicBezTo>
                      <a:pt x="57" y="892"/>
                      <a:pt x="0" y="1128"/>
                      <a:pt x="0" y="1387"/>
                    </a:cubicBezTo>
                    <a:cubicBezTo>
                      <a:pt x="0" y="1762"/>
                      <a:pt x="113" y="2054"/>
                      <a:pt x="337" y="2264"/>
                    </a:cubicBezTo>
                    <a:cubicBezTo>
                      <a:pt x="560" y="2474"/>
                      <a:pt x="871" y="2579"/>
                      <a:pt x="1272" y="2579"/>
                    </a:cubicBezTo>
                    <a:cubicBezTo>
                      <a:pt x="1547" y="2579"/>
                      <a:pt x="1796" y="2531"/>
                      <a:pt x="2021" y="2436"/>
                    </a:cubicBezTo>
                    <a:lnTo>
                      <a:pt x="2021" y="2133"/>
                    </a:lnTo>
                    <a:cubicBezTo>
                      <a:pt x="1892" y="2182"/>
                      <a:pt x="1761" y="2217"/>
                      <a:pt x="1627" y="2241"/>
                    </a:cubicBezTo>
                    <a:cubicBezTo>
                      <a:pt x="1492" y="2266"/>
                      <a:pt x="1371" y="2278"/>
                      <a:pt x="1259" y="2278"/>
                    </a:cubicBezTo>
                    <a:cubicBezTo>
                      <a:pt x="966" y="2278"/>
                      <a:pt x="741" y="2200"/>
                      <a:pt x="586" y="2044"/>
                    </a:cubicBezTo>
                    <a:cubicBezTo>
                      <a:pt x="430" y="1889"/>
                      <a:pt x="352" y="1667"/>
                      <a:pt x="352" y="1377"/>
                    </a:cubicBezTo>
                    <a:cubicBezTo>
                      <a:pt x="352" y="1161"/>
                      <a:pt x="395" y="970"/>
                      <a:pt x="478" y="806"/>
                    </a:cubicBezTo>
                    <a:cubicBezTo>
                      <a:pt x="560" y="642"/>
                      <a:pt x="680" y="514"/>
                      <a:pt x="839" y="428"/>
                    </a:cubicBezTo>
                    <a:cubicBezTo>
                      <a:pt x="996" y="340"/>
                      <a:pt x="1180" y="297"/>
                      <a:pt x="1392" y="297"/>
                    </a:cubicBezTo>
                    <a:cubicBezTo>
                      <a:pt x="1556" y="297"/>
                      <a:pt x="1703" y="330"/>
                      <a:pt x="1830" y="400"/>
                    </a:cubicBezTo>
                    <a:cubicBezTo>
                      <a:pt x="1957" y="468"/>
                      <a:pt x="2056" y="567"/>
                      <a:pt x="2127" y="697"/>
                    </a:cubicBezTo>
                    <a:cubicBezTo>
                      <a:pt x="2198" y="827"/>
                      <a:pt x="2233" y="975"/>
                      <a:pt x="2233" y="1145"/>
                    </a:cubicBezTo>
                    <a:cubicBezTo>
                      <a:pt x="2233" y="1305"/>
                      <a:pt x="2213" y="1432"/>
                      <a:pt x="2172" y="1531"/>
                    </a:cubicBezTo>
                    <a:cubicBezTo>
                      <a:pt x="2133" y="1627"/>
                      <a:pt x="2079" y="1677"/>
                      <a:pt x="2013" y="1677"/>
                    </a:cubicBezTo>
                    <a:cubicBezTo>
                      <a:pt x="1932" y="1677"/>
                      <a:pt x="1892" y="1605"/>
                      <a:pt x="1892" y="1458"/>
                    </a:cubicBezTo>
                    <a:lnTo>
                      <a:pt x="1929" y="687"/>
                    </a:lnTo>
                    <a:cubicBezTo>
                      <a:pt x="1858" y="664"/>
                      <a:pt x="1769" y="643"/>
                      <a:pt x="1660" y="626"/>
                    </a:cubicBezTo>
                    <a:cubicBezTo>
                      <a:pt x="1550" y="608"/>
                      <a:pt x="1453" y="599"/>
                      <a:pt x="1362" y="599"/>
                    </a:cubicBezTo>
                    <a:cubicBezTo>
                      <a:pt x="1136" y="599"/>
                      <a:pt x="952" y="666"/>
                      <a:pt x="811" y="803"/>
                    </a:cubicBezTo>
                    <a:cubicBezTo>
                      <a:pt x="669" y="937"/>
                      <a:pt x="598" y="1115"/>
                      <a:pt x="598" y="1337"/>
                    </a:cubicBezTo>
                    <a:cubicBezTo>
                      <a:pt x="598" y="1532"/>
                      <a:pt x="651" y="1687"/>
                      <a:pt x="760" y="1797"/>
                    </a:cubicBezTo>
                    <a:cubicBezTo>
                      <a:pt x="867" y="1909"/>
                      <a:pt x="1013" y="1965"/>
                      <a:pt x="1199" y="1965"/>
                    </a:cubicBezTo>
                    <a:cubicBezTo>
                      <a:pt x="1373" y="1965"/>
                      <a:pt x="1519" y="1899"/>
                      <a:pt x="1632" y="1762"/>
                    </a:cubicBezTo>
                    <a:lnTo>
                      <a:pt x="1656" y="1762"/>
                    </a:lnTo>
                    <a:cubicBezTo>
                      <a:pt x="1683" y="1822"/>
                      <a:pt x="1726" y="1872"/>
                      <a:pt x="1786" y="1909"/>
                    </a:cubicBezTo>
                    <a:cubicBezTo>
                      <a:pt x="1846" y="1945"/>
                      <a:pt x="1915" y="1965"/>
                      <a:pt x="1993" y="1965"/>
                    </a:cubicBezTo>
                    <a:cubicBezTo>
                      <a:pt x="2109" y="1965"/>
                      <a:pt x="2212" y="1928"/>
                      <a:pt x="2300" y="1858"/>
                    </a:cubicBezTo>
                    <a:cubicBezTo>
                      <a:pt x="2389" y="1787"/>
                      <a:pt x="2458" y="1688"/>
                      <a:pt x="2505" y="1562"/>
                    </a:cubicBezTo>
                    <a:cubicBezTo>
                      <a:pt x="2553" y="1438"/>
                      <a:pt x="2578" y="1299"/>
                      <a:pt x="2578" y="1148"/>
                    </a:cubicBezTo>
                    <a:cubicBezTo>
                      <a:pt x="2578" y="919"/>
                      <a:pt x="2529" y="718"/>
                      <a:pt x="2430" y="545"/>
                    </a:cubicBezTo>
                    <a:cubicBezTo>
                      <a:pt x="2331" y="373"/>
                      <a:pt x="2191" y="239"/>
                      <a:pt x="2008" y="142"/>
                    </a:cubicBezTo>
                    <a:cubicBezTo>
                      <a:pt x="1826" y="49"/>
                      <a:pt x="1619" y="1"/>
                      <a:pt x="13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72" name="Google Shape;672;p10"/>
            <p:cNvSpPr/>
            <p:nvPr/>
          </p:nvSpPr>
          <p:spPr>
            <a:xfrm>
              <a:off x="8868635" y="650077"/>
              <a:ext cx="258225" cy="294464"/>
            </a:xfrm>
            <a:custGeom>
              <a:rect b="b" l="l" r="r" t="t"/>
              <a:pathLst>
                <a:path extrusionOk="0" h="6736" w="5907">
                  <a:moveTo>
                    <a:pt x="2953" y="0"/>
                  </a:moveTo>
                  <a:cubicBezTo>
                    <a:pt x="1322" y="0"/>
                    <a:pt x="0" y="1322"/>
                    <a:pt x="0" y="2953"/>
                  </a:cubicBezTo>
                  <a:cubicBezTo>
                    <a:pt x="0" y="4521"/>
                    <a:pt x="1223" y="5805"/>
                    <a:pt x="2766" y="5900"/>
                  </a:cubicBezTo>
                  <a:lnTo>
                    <a:pt x="2766" y="6736"/>
                  </a:lnTo>
                  <a:cubicBezTo>
                    <a:pt x="2766" y="6736"/>
                    <a:pt x="3461" y="6365"/>
                    <a:pt x="3644" y="5823"/>
                  </a:cubicBezTo>
                  <a:cubicBezTo>
                    <a:pt x="4944" y="5512"/>
                    <a:pt x="5907" y="4346"/>
                    <a:pt x="5907" y="2953"/>
                  </a:cubicBezTo>
                  <a:cubicBezTo>
                    <a:pt x="5907" y="1322"/>
                    <a:pt x="4585" y="0"/>
                    <a:pt x="295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sp>
        <p:nvSpPr>
          <p:cNvPr id="677" name="Google Shape;677;p11"/>
          <p:cNvSpPr txBox="1"/>
          <p:nvPr>
            <p:ph type="title"/>
          </p:nvPr>
        </p:nvSpPr>
        <p:spPr>
          <a:xfrm>
            <a:off x="2438400" y="1949398"/>
            <a:ext cx="4267200" cy="1862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600"/>
              <a:buNone/>
            </a:pPr>
            <a:r>
              <a:rPr lang="en"/>
              <a:t>Market </a:t>
            </a:r>
            <a:r>
              <a:rPr lang="en">
                <a:solidFill>
                  <a:schemeClr val="lt1"/>
                </a:solidFill>
                <a:latin typeface="Montserrat Black"/>
                <a:ea typeface="Montserrat Black"/>
                <a:cs typeface="Montserrat Black"/>
                <a:sym typeface="Montserrat Black"/>
              </a:rPr>
              <a:t>analysis</a:t>
            </a:r>
            <a:endParaRPr>
              <a:solidFill>
                <a:schemeClr val="lt1"/>
              </a:solidFill>
              <a:latin typeface="Montserrat Black"/>
              <a:ea typeface="Montserrat Black"/>
              <a:cs typeface="Montserrat Black"/>
              <a:sym typeface="Montserrat Black"/>
            </a:endParaRPr>
          </a:p>
        </p:txBody>
      </p:sp>
      <p:sp>
        <p:nvSpPr>
          <p:cNvPr id="678" name="Google Shape;678;p11"/>
          <p:cNvSpPr txBox="1"/>
          <p:nvPr>
            <p:ph idx="2" type="title"/>
          </p:nvPr>
        </p:nvSpPr>
        <p:spPr>
          <a:xfrm>
            <a:off x="3796800" y="745812"/>
            <a:ext cx="1550100" cy="1285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02</a:t>
            </a:r>
            <a:endParaRPr/>
          </a:p>
        </p:txBody>
      </p:sp>
      <p:sp>
        <p:nvSpPr>
          <p:cNvPr id="679" name="Google Shape;679;p11"/>
          <p:cNvSpPr txBox="1"/>
          <p:nvPr>
            <p:ph idx="1" type="subTitle"/>
          </p:nvPr>
        </p:nvSpPr>
        <p:spPr>
          <a:xfrm rot="483">
            <a:off x="2438400" y="3958188"/>
            <a:ext cx="4267200" cy="439200"/>
          </a:xfrm>
          <a:prstGeom prst="rect">
            <a:avLst/>
          </a:prstGeom>
          <a:solidFill>
            <a:schemeClr val="lt1"/>
          </a:solidFill>
          <a:ln>
            <a:noFill/>
          </a:ln>
          <a:effectLst>
            <a:outerShdw rotWithShape="0" algn="bl" dir="8400000" dist="76200">
              <a:schemeClr val="accent1"/>
            </a:outerShdw>
          </a:effectLst>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You can enter a subtitle here if you need it</a:t>
            </a:r>
            <a:endParaRPr/>
          </a:p>
        </p:txBody>
      </p:sp>
      <p:sp>
        <p:nvSpPr>
          <p:cNvPr id="680" name="Google Shape;680;p11"/>
          <p:cNvSpPr/>
          <p:nvPr/>
        </p:nvSpPr>
        <p:spPr>
          <a:xfrm flipH="1">
            <a:off x="0" y="5050"/>
            <a:ext cx="2146200" cy="5143500"/>
          </a:xfrm>
          <a:prstGeom prst="parallelogram">
            <a:avLst>
              <a:gd fmla="val 25000" name="adj"/>
            </a:avLst>
          </a:prstGeom>
          <a:gradFill>
            <a:gsLst>
              <a:gs pos="0">
                <a:schemeClr val="accent2"/>
              </a:gs>
              <a:gs pos="50000">
                <a:schemeClr val="accent1"/>
              </a:gs>
              <a:gs pos="100000">
                <a:schemeClr val="lt2"/>
              </a:gs>
            </a:gsLst>
            <a:lin ang="16200038"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1"/>
          <p:cNvSpPr/>
          <p:nvPr/>
        </p:nvSpPr>
        <p:spPr>
          <a:xfrm flipH="1">
            <a:off x="6997800" y="5050"/>
            <a:ext cx="2146200" cy="5143500"/>
          </a:xfrm>
          <a:prstGeom prst="parallelogram">
            <a:avLst>
              <a:gd fmla="val 25000" name="adj"/>
            </a:avLst>
          </a:prstGeom>
          <a:gradFill>
            <a:gsLst>
              <a:gs pos="0">
                <a:schemeClr val="accent2"/>
              </a:gs>
              <a:gs pos="50000">
                <a:schemeClr val="lt1"/>
              </a:gs>
              <a:gs pos="100000">
                <a:schemeClr val="l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11"/>
          <p:cNvSpPr/>
          <p:nvPr/>
        </p:nvSpPr>
        <p:spPr>
          <a:xfrm>
            <a:off x="6709826" y="2067179"/>
            <a:ext cx="442920" cy="442789"/>
          </a:xfrm>
          <a:custGeom>
            <a:rect b="b" l="l" r="r" t="t"/>
            <a:pathLst>
              <a:path extrusionOk="0" h="10129" w="10132">
                <a:moveTo>
                  <a:pt x="5066" y="2878"/>
                </a:moveTo>
                <a:cubicBezTo>
                  <a:pt x="6295" y="2878"/>
                  <a:pt x="7292" y="3875"/>
                  <a:pt x="7292" y="5104"/>
                </a:cubicBezTo>
                <a:cubicBezTo>
                  <a:pt x="7292" y="6334"/>
                  <a:pt x="6295" y="7330"/>
                  <a:pt x="5066" y="7330"/>
                </a:cubicBezTo>
                <a:cubicBezTo>
                  <a:pt x="3839" y="7330"/>
                  <a:pt x="2842" y="6333"/>
                  <a:pt x="2842" y="5104"/>
                </a:cubicBezTo>
                <a:cubicBezTo>
                  <a:pt x="2842" y="3875"/>
                  <a:pt x="3839" y="2878"/>
                  <a:pt x="5066" y="2878"/>
                </a:cubicBezTo>
                <a:close/>
                <a:moveTo>
                  <a:pt x="4208" y="0"/>
                </a:moveTo>
                <a:cubicBezTo>
                  <a:pt x="4078" y="0"/>
                  <a:pt x="3972" y="105"/>
                  <a:pt x="3972" y="237"/>
                </a:cubicBezTo>
                <a:lnTo>
                  <a:pt x="3972" y="1130"/>
                </a:lnTo>
                <a:cubicBezTo>
                  <a:pt x="3647" y="1219"/>
                  <a:pt x="3338" y="1347"/>
                  <a:pt x="3051" y="1509"/>
                </a:cubicBezTo>
                <a:lnTo>
                  <a:pt x="2422" y="880"/>
                </a:lnTo>
                <a:cubicBezTo>
                  <a:pt x="2376" y="834"/>
                  <a:pt x="2316" y="811"/>
                  <a:pt x="2256" y="811"/>
                </a:cubicBezTo>
                <a:cubicBezTo>
                  <a:pt x="2196" y="811"/>
                  <a:pt x="2136" y="834"/>
                  <a:pt x="2090" y="880"/>
                </a:cubicBezTo>
                <a:lnTo>
                  <a:pt x="879" y="2091"/>
                </a:lnTo>
                <a:cubicBezTo>
                  <a:pt x="787" y="2182"/>
                  <a:pt x="787" y="2331"/>
                  <a:pt x="879" y="2423"/>
                </a:cubicBezTo>
                <a:lnTo>
                  <a:pt x="1496" y="3039"/>
                </a:lnTo>
                <a:cubicBezTo>
                  <a:pt x="1327" y="3329"/>
                  <a:pt x="1193" y="3642"/>
                  <a:pt x="1098" y="3973"/>
                </a:cubicBezTo>
                <a:lnTo>
                  <a:pt x="236" y="3973"/>
                </a:lnTo>
                <a:cubicBezTo>
                  <a:pt x="107" y="3973"/>
                  <a:pt x="1" y="4077"/>
                  <a:pt x="1" y="4207"/>
                </a:cubicBezTo>
                <a:lnTo>
                  <a:pt x="1" y="5921"/>
                </a:lnTo>
                <a:cubicBezTo>
                  <a:pt x="1" y="6050"/>
                  <a:pt x="104" y="6156"/>
                  <a:pt x="236" y="6156"/>
                </a:cubicBezTo>
                <a:lnTo>
                  <a:pt x="1073" y="6156"/>
                </a:lnTo>
                <a:cubicBezTo>
                  <a:pt x="1163" y="6497"/>
                  <a:pt x="1295" y="6821"/>
                  <a:pt x="1465" y="7121"/>
                </a:cubicBezTo>
                <a:lnTo>
                  <a:pt x="879" y="7706"/>
                </a:lnTo>
                <a:cubicBezTo>
                  <a:pt x="787" y="7798"/>
                  <a:pt x="787" y="7946"/>
                  <a:pt x="879" y="8038"/>
                </a:cubicBezTo>
                <a:lnTo>
                  <a:pt x="2090" y="9249"/>
                </a:lnTo>
                <a:cubicBezTo>
                  <a:pt x="2136" y="9295"/>
                  <a:pt x="2196" y="9318"/>
                  <a:pt x="2256" y="9318"/>
                </a:cubicBezTo>
                <a:cubicBezTo>
                  <a:pt x="2316" y="9318"/>
                  <a:pt x="2376" y="9295"/>
                  <a:pt x="2422" y="9249"/>
                </a:cubicBezTo>
                <a:lnTo>
                  <a:pt x="2996" y="8675"/>
                </a:lnTo>
                <a:cubicBezTo>
                  <a:pt x="3300" y="8851"/>
                  <a:pt x="3628" y="8990"/>
                  <a:pt x="3975" y="9085"/>
                </a:cubicBezTo>
                <a:lnTo>
                  <a:pt x="3975" y="9707"/>
                </a:lnTo>
                <a:cubicBezTo>
                  <a:pt x="3975" y="9939"/>
                  <a:pt x="4161" y="10128"/>
                  <a:pt x="4395" y="10128"/>
                </a:cubicBezTo>
                <a:lnTo>
                  <a:pt x="5737" y="10128"/>
                </a:lnTo>
                <a:cubicBezTo>
                  <a:pt x="5969" y="10128"/>
                  <a:pt x="6157" y="9940"/>
                  <a:pt x="6157" y="9707"/>
                </a:cubicBezTo>
                <a:lnTo>
                  <a:pt x="6157" y="9085"/>
                </a:lnTo>
                <a:cubicBezTo>
                  <a:pt x="6503" y="8990"/>
                  <a:pt x="6831" y="8851"/>
                  <a:pt x="7135" y="8675"/>
                </a:cubicBezTo>
                <a:lnTo>
                  <a:pt x="7578" y="9119"/>
                </a:lnTo>
                <a:cubicBezTo>
                  <a:pt x="7661" y="9201"/>
                  <a:pt x="7768" y="9242"/>
                  <a:pt x="7875" y="9242"/>
                </a:cubicBezTo>
                <a:cubicBezTo>
                  <a:pt x="7983" y="9242"/>
                  <a:pt x="8090" y="9201"/>
                  <a:pt x="8172" y="9119"/>
                </a:cubicBezTo>
                <a:lnTo>
                  <a:pt x="9122" y="8170"/>
                </a:lnTo>
                <a:cubicBezTo>
                  <a:pt x="9286" y="8004"/>
                  <a:pt x="9286" y="7740"/>
                  <a:pt x="9122" y="7576"/>
                </a:cubicBezTo>
                <a:lnTo>
                  <a:pt x="8667" y="7121"/>
                </a:lnTo>
                <a:cubicBezTo>
                  <a:pt x="8835" y="6821"/>
                  <a:pt x="8968" y="6497"/>
                  <a:pt x="9058" y="6156"/>
                </a:cubicBezTo>
                <a:lnTo>
                  <a:pt x="9710" y="6156"/>
                </a:lnTo>
                <a:cubicBezTo>
                  <a:pt x="9942" y="6156"/>
                  <a:pt x="10132" y="5968"/>
                  <a:pt x="10132" y="5735"/>
                </a:cubicBezTo>
                <a:lnTo>
                  <a:pt x="10132" y="4390"/>
                </a:lnTo>
                <a:cubicBezTo>
                  <a:pt x="10128" y="4158"/>
                  <a:pt x="9939" y="3971"/>
                  <a:pt x="9708" y="3971"/>
                </a:cubicBezTo>
                <a:lnTo>
                  <a:pt x="9030" y="3971"/>
                </a:lnTo>
                <a:cubicBezTo>
                  <a:pt x="8935" y="3640"/>
                  <a:pt x="8802" y="3328"/>
                  <a:pt x="8631" y="3038"/>
                </a:cubicBezTo>
                <a:lnTo>
                  <a:pt x="9118" y="2552"/>
                </a:lnTo>
                <a:cubicBezTo>
                  <a:pt x="9283" y="2387"/>
                  <a:pt x="9283" y="2122"/>
                  <a:pt x="9118" y="1958"/>
                </a:cubicBezTo>
                <a:lnTo>
                  <a:pt x="8169" y="1009"/>
                </a:lnTo>
                <a:cubicBezTo>
                  <a:pt x="8087" y="927"/>
                  <a:pt x="7979" y="886"/>
                  <a:pt x="7872" y="886"/>
                </a:cubicBezTo>
                <a:cubicBezTo>
                  <a:pt x="7764" y="886"/>
                  <a:pt x="7657" y="927"/>
                  <a:pt x="7575" y="1009"/>
                </a:cubicBezTo>
                <a:lnTo>
                  <a:pt x="7076" y="1506"/>
                </a:lnTo>
                <a:cubicBezTo>
                  <a:pt x="6789" y="1347"/>
                  <a:pt x="6480" y="1219"/>
                  <a:pt x="6155" y="1129"/>
                </a:cubicBezTo>
                <a:lnTo>
                  <a:pt x="6155" y="237"/>
                </a:lnTo>
                <a:cubicBezTo>
                  <a:pt x="6155" y="106"/>
                  <a:pt x="6051" y="0"/>
                  <a:pt x="5920"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3" name="Google Shape;683;p11"/>
          <p:cNvGrpSpPr/>
          <p:nvPr/>
        </p:nvGrpSpPr>
        <p:grpSpPr>
          <a:xfrm>
            <a:off x="7686270" y="1218057"/>
            <a:ext cx="875717" cy="1190420"/>
            <a:chOff x="7686270" y="1218057"/>
            <a:chExt cx="875717" cy="1190420"/>
          </a:xfrm>
        </p:grpSpPr>
        <p:sp>
          <p:nvSpPr>
            <p:cNvPr id="684" name="Google Shape;684;p11"/>
            <p:cNvSpPr/>
            <p:nvPr/>
          </p:nvSpPr>
          <p:spPr>
            <a:xfrm>
              <a:off x="7766199" y="1612645"/>
              <a:ext cx="795788" cy="795832"/>
            </a:xfrm>
            <a:custGeom>
              <a:rect b="b" l="l" r="r" t="t"/>
              <a:pathLst>
                <a:path extrusionOk="0" h="18205" w="18204">
                  <a:moveTo>
                    <a:pt x="9102" y="5178"/>
                  </a:moveTo>
                  <a:cubicBezTo>
                    <a:pt x="11313" y="5178"/>
                    <a:pt x="13104" y="6971"/>
                    <a:pt x="13104" y="9180"/>
                  </a:cubicBezTo>
                  <a:cubicBezTo>
                    <a:pt x="13104" y="11390"/>
                    <a:pt x="11313" y="13183"/>
                    <a:pt x="9102" y="13183"/>
                  </a:cubicBezTo>
                  <a:cubicBezTo>
                    <a:pt x="6893" y="13183"/>
                    <a:pt x="5100" y="11390"/>
                    <a:pt x="5100" y="9180"/>
                  </a:cubicBezTo>
                  <a:cubicBezTo>
                    <a:pt x="5100" y="6971"/>
                    <a:pt x="6893" y="5178"/>
                    <a:pt x="9102" y="5178"/>
                  </a:cubicBezTo>
                  <a:close/>
                  <a:moveTo>
                    <a:pt x="7565" y="1"/>
                  </a:moveTo>
                  <a:cubicBezTo>
                    <a:pt x="7332" y="1"/>
                    <a:pt x="7142" y="190"/>
                    <a:pt x="7142" y="424"/>
                  </a:cubicBezTo>
                  <a:lnTo>
                    <a:pt x="7142" y="2033"/>
                  </a:lnTo>
                  <a:cubicBezTo>
                    <a:pt x="6557" y="2193"/>
                    <a:pt x="6002" y="2422"/>
                    <a:pt x="5486" y="2712"/>
                  </a:cubicBezTo>
                  <a:lnTo>
                    <a:pt x="4355" y="1580"/>
                  </a:lnTo>
                  <a:cubicBezTo>
                    <a:pt x="4272" y="1498"/>
                    <a:pt x="4164" y="1456"/>
                    <a:pt x="4057" y="1456"/>
                  </a:cubicBezTo>
                  <a:cubicBezTo>
                    <a:pt x="3949" y="1456"/>
                    <a:pt x="3841" y="1498"/>
                    <a:pt x="3758" y="1580"/>
                  </a:cubicBezTo>
                  <a:lnTo>
                    <a:pt x="1580" y="3758"/>
                  </a:lnTo>
                  <a:cubicBezTo>
                    <a:pt x="1416" y="3922"/>
                    <a:pt x="1416" y="4189"/>
                    <a:pt x="1580" y="4353"/>
                  </a:cubicBezTo>
                  <a:lnTo>
                    <a:pt x="2691" y="5464"/>
                  </a:lnTo>
                  <a:cubicBezTo>
                    <a:pt x="2386" y="5987"/>
                    <a:pt x="2146" y="6548"/>
                    <a:pt x="1976" y="7141"/>
                  </a:cubicBezTo>
                  <a:lnTo>
                    <a:pt x="424" y="7141"/>
                  </a:lnTo>
                  <a:cubicBezTo>
                    <a:pt x="190" y="7141"/>
                    <a:pt x="1" y="7330"/>
                    <a:pt x="1" y="7564"/>
                  </a:cubicBezTo>
                  <a:lnTo>
                    <a:pt x="1" y="10642"/>
                  </a:lnTo>
                  <a:cubicBezTo>
                    <a:pt x="1" y="10875"/>
                    <a:pt x="190" y="11065"/>
                    <a:pt x="424" y="11065"/>
                  </a:cubicBezTo>
                  <a:lnTo>
                    <a:pt x="1931" y="11065"/>
                  </a:lnTo>
                  <a:cubicBezTo>
                    <a:pt x="2092" y="11679"/>
                    <a:pt x="2329" y="12260"/>
                    <a:pt x="2633" y="12801"/>
                  </a:cubicBezTo>
                  <a:lnTo>
                    <a:pt x="1579" y="13855"/>
                  </a:lnTo>
                  <a:cubicBezTo>
                    <a:pt x="1415" y="14019"/>
                    <a:pt x="1415" y="14286"/>
                    <a:pt x="1579" y="14450"/>
                  </a:cubicBezTo>
                  <a:lnTo>
                    <a:pt x="3757" y="16628"/>
                  </a:lnTo>
                  <a:cubicBezTo>
                    <a:pt x="3839" y="16710"/>
                    <a:pt x="3947" y="16751"/>
                    <a:pt x="4054" y="16751"/>
                  </a:cubicBezTo>
                  <a:cubicBezTo>
                    <a:pt x="4162" y="16751"/>
                    <a:pt x="4270" y="16710"/>
                    <a:pt x="4352" y="16628"/>
                  </a:cubicBezTo>
                  <a:lnTo>
                    <a:pt x="5384" y="15596"/>
                  </a:lnTo>
                  <a:cubicBezTo>
                    <a:pt x="5930" y="15911"/>
                    <a:pt x="6520" y="16161"/>
                    <a:pt x="7142" y="16333"/>
                  </a:cubicBezTo>
                  <a:lnTo>
                    <a:pt x="7142" y="17450"/>
                  </a:lnTo>
                  <a:cubicBezTo>
                    <a:pt x="7142" y="17867"/>
                    <a:pt x="7479" y="18205"/>
                    <a:pt x="7896" y="18205"/>
                  </a:cubicBezTo>
                  <a:lnTo>
                    <a:pt x="10310" y="18205"/>
                  </a:lnTo>
                  <a:cubicBezTo>
                    <a:pt x="10727" y="18205"/>
                    <a:pt x="11064" y="17867"/>
                    <a:pt x="11064" y="17450"/>
                  </a:cubicBezTo>
                  <a:lnTo>
                    <a:pt x="11064" y="16333"/>
                  </a:lnTo>
                  <a:cubicBezTo>
                    <a:pt x="11686" y="16163"/>
                    <a:pt x="12276" y="15914"/>
                    <a:pt x="12821" y="15596"/>
                  </a:cubicBezTo>
                  <a:lnTo>
                    <a:pt x="13619" y="16392"/>
                  </a:lnTo>
                  <a:cubicBezTo>
                    <a:pt x="13766" y="16540"/>
                    <a:pt x="13959" y="16614"/>
                    <a:pt x="14152" y="16614"/>
                  </a:cubicBezTo>
                  <a:cubicBezTo>
                    <a:pt x="14345" y="16614"/>
                    <a:pt x="14539" y="16540"/>
                    <a:pt x="14687" y="16392"/>
                  </a:cubicBezTo>
                  <a:lnTo>
                    <a:pt x="16392" y="14687"/>
                  </a:lnTo>
                  <a:cubicBezTo>
                    <a:pt x="16688" y="14391"/>
                    <a:pt x="16688" y="13914"/>
                    <a:pt x="16392" y="13619"/>
                  </a:cubicBezTo>
                  <a:lnTo>
                    <a:pt x="15573" y="12800"/>
                  </a:lnTo>
                  <a:cubicBezTo>
                    <a:pt x="15876" y="12260"/>
                    <a:pt x="16115" y="11679"/>
                    <a:pt x="16275" y="11065"/>
                  </a:cubicBezTo>
                  <a:lnTo>
                    <a:pt x="17448" y="11065"/>
                  </a:lnTo>
                  <a:cubicBezTo>
                    <a:pt x="17866" y="11065"/>
                    <a:pt x="18204" y="10727"/>
                    <a:pt x="18204" y="10310"/>
                  </a:cubicBezTo>
                  <a:lnTo>
                    <a:pt x="18204" y="7897"/>
                  </a:lnTo>
                  <a:cubicBezTo>
                    <a:pt x="18204" y="7479"/>
                    <a:pt x="17867" y="7141"/>
                    <a:pt x="17450" y="7141"/>
                  </a:cubicBezTo>
                  <a:lnTo>
                    <a:pt x="16231" y="7141"/>
                  </a:lnTo>
                  <a:cubicBezTo>
                    <a:pt x="16061" y="6547"/>
                    <a:pt x="15821" y="5985"/>
                    <a:pt x="15517" y="5464"/>
                  </a:cubicBezTo>
                  <a:lnTo>
                    <a:pt x="16392" y="4588"/>
                  </a:lnTo>
                  <a:cubicBezTo>
                    <a:pt x="16688" y="4293"/>
                    <a:pt x="16688" y="3816"/>
                    <a:pt x="16392" y="3521"/>
                  </a:cubicBezTo>
                  <a:lnTo>
                    <a:pt x="14687" y="1815"/>
                  </a:lnTo>
                  <a:cubicBezTo>
                    <a:pt x="14539" y="1667"/>
                    <a:pt x="14346" y="1593"/>
                    <a:pt x="14153" y="1593"/>
                  </a:cubicBezTo>
                  <a:cubicBezTo>
                    <a:pt x="13960" y="1593"/>
                    <a:pt x="13767" y="1667"/>
                    <a:pt x="13619" y="1815"/>
                  </a:cubicBezTo>
                  <a:lnTo>
                    <a:pt x="12722" y="2712"/>
                  </a:lnTo>
                  <a:cubicBezTo>
                    <a:pt x="12205" y="2422"/>
                    <a:pt x="11649" y="2191"/>
                    <a:pt x="11066" y="2033"/>
                  </a:cubicBezTo>
                  <a:lnTo>
                    <a:pt x="11066" y="424"/>
                  </a:lnTo>
                  <a:cubicBezTo>
                    <a:pt x="11066" y="190"/>
                    <a:pt x="10877" y="1"/>
                    <a:pt x="10644"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5" name="Google Shape;685;p11"/>
            <p:cNvGrpSpPr/>
            <p:nvPr/>
          </p:nvGrpSpPr>
          <p:grpSpPr>
            <a:xfrm>
              <a:off x="7686270" y="1318791"/>
              <a:ext cx="529564" cy="544732"/>
              <a:chOff x="3236532" y="2252479"/>
              <a:chExt cx="529564" cy="544732"/>
            </a:xfrm>
          </p:grpSpPr>
          <p:sp>
            <p:nvSpPr>
              <p:cNvPr id="686" name="Google Shape;686;p11"/>
              <p:cNvSpPr/>
              <p:nvPr/>
            </p:nvSpPr>
            <p:spPr>
              <a:xfrm>
                <a:off x="3256991" y="2288150"/>
                <a:ext cx="509105" cy="509061"/>
              </a:xfrm>
              <a:custGeom>
                <a:rect b="b" l="l" r="r" t="t"/>
                <a:pathLst>
                  <a:path extrusionOk="0" h="11645" w="11646">
                    <a:moveTo>
                      <a:pt x="5822" y="0"/>
                    </a:moveTo>
                    <a:cubicBezTo>
                      <a:pt x="4278" y="0"/>
                      <a:pt x="2797" y="613"/>
                      <a:pt x="1706" y="1706"/>
                    </a:cubicBezTo>
                    <a:cubicBezTo>
                      <a:pt x="614" y="2797"/>
                      <a:pt x="0" y="4278"/>
                      <a:pt x="0" y="5822"/>
                    </a:cubicBezTo>
                    <a:cubicBezTo>
                      <a:pt x="0" y="7366"/>
                      <a:pt x="614" y="8847"/>
                      <a:pt x="1706" y="9939"/>
                    </a:cubicBezTo>
                    <a:cubicBezTo>
                      <a:pt x="2797" y="11032"/>
                      <a:pt x="4278" y="11644"/>
                      <a:pt x="5822" y="11644"/>
                    </a:cubicBezTo>
                    <a:cubicBezTo>
                      <a:pt x="7366" y="11644"/>
                      <a:pt x="8848" y="11032"/>
                      <a:pt x="9940" y="9939"/>
                    </a:cubicBezTo>
                    <a:cubicBezTo>
                      <a:pt x="11032" y="8847"/>
                      <a:pt x="11645" y="7366"/>
                      <a:pt x="11645" y="5822"/>
                    </a:cubicBezTo>
                    <a:cubicBezTo>
                      <a:pt x="11645" y="4278"/>
                      <a:pt x="11032" y="2797"/>
                      <a:pt x="9940" y="1706"/>
                    </a:cubicBezTo>
                    <a:cubicBezTo>
                      <a:pt x="8848" y="613"/>
                      <a:pt x="7366" y="0"/>
                      <a:pt x="58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1"/>
              <p:cNvSpPr/>
              <p:nvPr/>
            </p:nvSpPr>
            <p:spPr>
              <a:xfrm>
                <a:off x="3236532" y="2252479"/>
                <a:ext cx="509105" cy="509105"/>
              </a:xfrm>
              <a:custGeom>
                <a:rect b="b" l="l" r="r" t="t"/>
                <a:pathLst>
                  <a:path extrusionOk="0" h="11646" w="11646">
                    <a:moveTo>
                      <a:pt x="5822" y="0"/>
                    </a:moveTo>
                    <a:cubicBezTo>
                      <a:pt x="2606" y="0"/>
                      <a:pt x="0" y="2607"/>
                      <a:pt x="0" y="5822"/>
                    </a:cubicBezTo>
                    <a:cubicBezTo>
                      <a:pt x="0" y="9039"/>
                      <a:pt x="2606" y="11646"/>
                      <a:pt x="5822" y="11646"/>
                    </a:cubicBezTo>
                    <a:cubicBezTo>
                      <a:pt x="9038" y="11646"/>
                      <a:pt x="11645" y="9039"/>
                      <a:pt x="11645" y="5822"/>
                    </a:cubicBezTo>
                    <a:cubicBezTo>
                      <a:pt x="11645" y="2607"/>
                      <a:pt x="9038" y="0"/>
                      <a:pt x="58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11"/>
              <p:cNvSpPr/>
              <p:nvPr/>
            </p:nvSpPr>
            <p:spPr>
              <a:xfrm rot="-617710">
                <a:off x="3358275" y="2374218"/>
                <a:ext cx="265605" cy="265605"/>
              </a:xfrm>
              <a:custGeom>
                <a:rect b="b" l="l" r="r" t="t"/>
                <a:pathLst>
                  <a:path extrusionOk="0" h="6076" w="6076">
                    <a:moveTo>
                      <a:pt x="3036" y="2208"/>
                    </a:moveTo>
                    <a:cubicBezTo>
                      <a:pt x="3097" y="2208"/>
                      <a:pt x="3158" y="2215"/>
                      <a:pt x="3219" y="2229"/>
                    </a:cubicBezTo>
                    <a:cubicBezTo>
                      <a:pt x="3434" y="2277"/>
                      <a:pt x="3618" y="2409"/>
                      <a:pt x="3736" y="2595"/>
                    </a:cubicBezTo>
                    <a:cubicBezTo>
                      <a:pt x="3855" y="2784"/>
                      <a:pt x="3893" y="3006"/>
                      <a:pt x="3844" y="3222"/>
                    </a:cubicBezTo>
                    <a:cubicBezTo>
                      <a:pt x="3757" y="3607"/>
                      <a:pt x="3413" y="3867"/>
                      <a:pt x="3034" y="3867"/>
                    </a:cubicBezTo>
                    <a:cubicBezTo>
                      <a:pt x="2974" y="3867"/>
                      <a:pt x="2913" y="3860"/>
                      <a:pt x="2853" y="3847"/>
                    </a:cubicBezTo>
                    <a:cubicBezTo>
                      <a:pt x="2638" y="3799"/>
                      <a:pt x="2452" y="3669"/>
                      <a:pt x="2335" y="3481"/>
                    </a:cubicBezTo>
                    <a:cubicBezTo>
                      <a:pt x="2216" y="3294"/>
                      <a:pt x="2178" y="3071"/>
                      <a:pt x="2228" y="2856"/>
                    </a:cubicBezTo>
                    <a:cubicBezTo>
                      <a:pt x="2315" y="2470"/>
                      <a:pt x="2659" y="2208"/>
                      <a:pt x="3036" y="2208"/>
                    </a:cubicBezTo>
                    <a:close/>
                    <a:moveTo>
                      <a:pt x="3035" y="1987"/>
                    </a:moveTo>
                    <a:cubicBezTo>
                      <a:pt x="2555" y="1987"/>
                      <a:pt x="2122" y="2319"/>
                      <a:pt x="2013" y="2806"/>
                    </a:cubicBezTo>
                    <a:cubicBezTo>
                      <a:pt x="1952" y="3079"/>
                      <a:pt x="1998" y="3360"/>
                      <a:pt x="2150" y="3598"/>
                    </a:cubicBezTo>
                    <a:cubicBezTo>
                      <a:pt x="2298" y="3837"/>
                      <a:pt x="2532" y="4001"/>
                      <a:pt x="2805" y="4063"/>
                    </a:cubicBezTo>
                    <a:cubicBezTo>
                      <a:pt x="2882" y="4080"/>
                      <a:pt x="2960" y="4089"/>
                      <a:pt x="3036" y="4089"/>
                    </a:cubicBezTo>
                    <a:cubicBezTo>
                      <a:pt x="3516" y="4089"/>
                      <a:pt x="3950" y="3756"/>
                      <a:pt x="4062" y="3271"/>
                    </a:cubicBezTo>
                    <a:cubicBezTo>
                      <a:pt x="4124" y="2997"/>
                      <a:pt x="4076" y="2716"/>
                      <a:pt x="3926" y="2478"/>
                    </a:cubicBezTo>
                    <a:cubicBezTo>
                      <a:pt x="3777" y="2240"/>
                      <a:pt x="3544" y="2075"/>
                      <a:pt x="3270" y="2014"/>
                    </a:cubicBezTo>
                    <a:cubicBezTo>
                      <a:pt x="3191" y="1996"/>
                      <a:pt x="3112" y="1987"/>
                      <a:pt x="3035" y="1987"/>
                    </a:cubicBezTo>
                    <a:close/>
                    <a:moveTo>
                      <a:pt x="3275" y="264"/>
                    </a:moveTo>
                    <a:lnTo>
                      <a:pt x="4014" y="432"/>
                    </a:lnTo>
                    <a:lnTo>
                      <a:pt x="3833" y="1236"/>
                    </a:lnTo>
                    <a:lnTo>
                      <a:pt x="3910" y="1275"/>
                    </a:lnTo>
                    <a:cubicBezTo>
                      <a:pt x="4094" y="1367"/>
                      <a:pt x="4260" y="1485"/>
                      <a:pt x="4407" y="1627"/>
                    </a:cubicBezTo>
                    <a:lnTo>
                      <a:pt x="4469" y="1688"/>
                    </a:lnTo>
                    <a:lnTo>
                      <a:pt x="5166" y="1246"/>
                    </a:lnTo>
                    <a:lnTo>
                      <a:pt x="5572" y="1887"/>
                    </a:lnTo>
                    <a:lnTo>
                      <a:pt x="4873" y="2327"/>
                    </a:lnTo>
                    <a:lnTo>
                      <a:pt x="4902" y="2410"/>
                    </a:lnTo>
                    <a:cubicBezTo>
                      <a:pt x="4967" y="2602"/>
                      <a:pt x="5001" y="2803"/>
                      <a:pt x="5003" y="3008"/>
                    </a:cubicBezTo>
                    <a:lnTo>
                      <a:pt x="5006" y="3096"/>
                    </a:lnTo>
                    <a:lnTo>
                      <a:pt x="5810" y="3277"/>
                    </a:lnTo>
                    <a:lnTo>
                      <a:pt x="5643" y="4017"/>
                    </a:lnTo>
                    <a:lnTo>
                      <a:pt x="4838" y="3834"/>
                    </a:lnTo>
                    <a:lnTo>
                      <a:pt x="4798" y="3912"/>
                    </a:lnTo>
                    <a:cubicBezTo>
                      <a:pt x="4707" y="4096"/>
                      <a:pt x="4589" y="4263"/>
                      <a:pt x="4448" y="4408"/>
                    </a:cubicBezTo>
                    <a:lnTo>
                      <a:pt x="4387" y="4471"/>
                    </a:lnTo>
                    <a:lnTo>
                      <a:pt x="4827" y="5169"/>
                    </a:lnTo>
                    <a:lnTo>
                      <a:pt x="4188" y="5574"/>
                    </a:lnTo>
                    <a:lnTo>
                      <a:pt x="3748" y="4875"/>
                    </a:lnTo>
                    <a:lnTo>
                      <a:pt x="3664" y="4903"/>
                    </a:lnTo>
                    <a:cubicBezTo>
                      <a:pt x="3472" y="4970"/>
                      <a:pt x="3270" y="5004"/>
                      <a:pt x="3065" y="5007"/>
                    </a:cubicBezTo>
                    <a:lnTo>
                      <a:pt x="2978" y="5008"/>
                    </a:lnTo>
                    <a:lnTo>
                      <a:pt x="2796" y="5813"/>
                    </a:lnTo>
                    <a:lnTo>
                      <a:pt x="2058" y="5644"/>
                    </a:lnTo>
                    <a:lnTo>
                      <a:pt x="2239" y="4841"/>
                    </a:lnTo>
                    <a:lnTo>
                      <a:pt x="2161" y="4801"/>
                    </a:lnTo>
                    <a:cubicBezTo>
                      <a:pt x="1977" y="4710"/>
                      <a:pt x="1812" y="4591"/>
                      <a:pt x="1665" y="4449"/>
                    </a:cubicBezTo>
                    <a:lnTo>
                      <a:pt x="1602" y="4390"/>
                    </a:lnTo>
                    <a:lnTo>
                      <a:pt x="905" y="4830"/>
                    </a:lnTo>
                    <a:lnTo>
                      <a:pt x="499" y="4191"/>
                    </a:lnTo>
                    <a:lnTo>
                      <a:pt x="1198" y="3749"/>
                    </a:lnTo>
                    <a:lnTo>
                      <a:pt x="1170" y="3667"/>
                    </a:lnTo>
                    <a:cubicBezTo>
                      <a:pt x="1105" y="3474"/>
                      <a:pt x="1071" y="3273"/>
                      <a:pt x="1068" y="3068"/>
                    </a:cubicBezTo>
                    <a:lnTo>
                      <a:pt x="1065" y="2981"/>
                    </a:lnTo>
                    <a:lnTo>
                      <a:pt x="262" y="2799"/>
                    </a:lnTo>
                    <a:lnTo>
                      <a:pt x="429" y="2059"/>
                    </a:lnTo>
                    <a:lnTo>
                      <a:pt x="1233" y="2242"/>
                    </a:lnTo>
                    <a:lnTo>
                      <a:pt x="1273" y="2164"/>
                    </a:lnTo>
                    <a:cubicBezTo>
                      <a:pt x="1365" y="1980"/>
                      <a:pt x="1482" y="1815"/>
                      <a:pt x="1624" y="1668"/>
                    </a:cubicBezTo>
                    <a:lnTo>
                      <a:pt x="1685" y="1606"/>
                    </a:lnTo>
                    <a:lnTo>
                      <a:pt x="1245" y="907"/>
                    </a:lnTo>
                    <a:lnTo>
                      <a:pt x="1884" y="503"/>
                    </a:lnTo>
                    <a:lnTo>
                      <a:pt x="2324" y="1201"/>
                    </a:lnTo>
                    <a:lnTo>
                      <a:pt x="2407" y="1173"/>
                    </a:lnTo>
                    <a:cubicBezTo>
                      <a:pt x="2599" y="1108"/>
                      <a:pt x="2802" y="1074"/>
                      <a:pt x="3007" y="1070"/>
                    </a:cubicBezTo>
                    <a:lnTo>
                      <a:pt x="3093" y="1068"/>
                    </a:lnTo>
                    <a:lnTo>
                      <a:pt x="3275" y="264"/>
                    </a:lnTo>
                    <a:close/>
                    <a:moveTo>
                      <a:pt x="3111" y="0"/>
                    </a:moveTo>
                    <a:lnTo>
                      <a:pt x="2918" y="852"/>
                    </a:lnTo>
                    <a:cubicBezTo>
                      <a:pt x="2751" y="862"/>
                      <a:pt x="2582" y="890"/>
                      <a:pt x="2421" y="938"/>
                    </a:cubicBezTo>
                    <a:lnTo>
                      <a:pt x="1955" y="198"/>
                    </a:lnTo>
                    <a:lnTo>
                      <a:pt x="942" y="838"/>
                    </a:lnTo>
                    <a:lnTo>
                      <a:pt x="1409" y="1577"/>
                    </a:lnTo>
                    <a:cubicBezTo>
                      <a:pt x="1296" y="1703"/>
                      <a:pt x="1198" y="1840"/>
                      <a:pt x="1117" y="1989"/>
                    </a:cubicBezTo>
                    <a:lnTo>
                      <a:pt x="265" y="1796"/>
                    </a:lnTo>
                    <a:lnTo>
                      <a:pt x="0" y="2965"/>
                    </a:lnTo>
                    <a:lnTo>
                      <a:pt x="852" y="3158"/>
                    </a:lnTo>
                    <a:cubicBezTo>
                      <a:pt x="860" y="3325"/>
                      <a:pt x="888" y="3492"/>
                      <a:pt x="936" y="3655"/>
                    </a:cubicBezTo>
                    <a:lnTo>
                      <a:pt x="198" y="4121"/>
                    </a:lnTo>
                    <a:lnTo>
                      <a:pt x="837" y="5134"/>
                    </a:lnTo>
                    <a:lnTo>
                      <a:pt x="1577" y="4667"/>
                    </a:lnTo>
                    <a:cubicBezTo>
                      <a:pt x="1701" y="4780"/>
                      <a:pt x="1840" y="4878"/>
                      <a:pt x="1989" y="4958"/>
                    </a:cubicBezTo>
                    <a:lnTo>
                      <a:pt x="1796" y="5811"/>
                    </a:lnTo>
                    <a:lnTo>
                      <a:pt x="2964" y="6076"/>
                    </a:lnTo>
                    <a:lnTo>
                      <a:pt x="3158" y="5224"/>
                    </a:lnTo>
                    <a:cubicBezTo>
                      <a:pt x="3328" y="5216"/>
                      <a:pt x="3495" y="5188"/>
                      <a:pt x="3656" y="5139"/>
                    </a:cubicBezTo>
                    <a:lnTo>
                      <a:pt x="4122" y="5878"/>
                    </a:lnTo>
                    <a:lnTo>
                      <a:pt x="5135" y="5238"/>
                    </a:lnTo>
                    <a:lnTo>
                      <a:pt x="4668" y="4499"/>
                    </a:lnTo>
                    <a:cubicBezTo>
                      <a:pt x="4780" y="4374"/>
                      <a:pt x="4876" y="4236"/>
                      <a:pt x="4958" y="4087"/>
                    </a:cubicBezTo>
                    <a:lnTo>
                      <a:pt x="5810" y="4280"/>
                    </a:lnTo>
                    <a:lnTo>
                      <a:pt x="6075" y="3112"/>
                    </a:lnTo>
                    <a:lnTo>
                      <a:pt x="5223" y="2919"/>
                    </a:lnTo>
                    <a:cubicBezTo>
                      <a:pt x="5214" y="2751"/>
                      <a:pt x="5186" y="2583"/>
                      <a:pt x="5138" y="2423"/>
                    </a:cubicBezTo>
                    <a:lnTo>
                      <a:pt x="5877" y="1958"/>
                    </a:lnTo>
                    <a:lnTo>
                      <a:pt x="5237" y="942"/>
                    </a:lnTo>
                    <a:lnTo>
                      <a:pt x="4499" y="1409"/>
                    </a:lnTo>
                    <a:cubicBezTo>
                      <a:pt x="4373" y="1296"/>
                      <a:pt x="4236" y="1200"/>
                      <a:pt x="4087" y="1118"/>
                    </a:cubicBezTo>
                    <a:lnTo>
                      <a:pt x="4279" y="266"/>
                    </a:lnTo>
                    <a:lnTo>
                      <a:pt x="311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9" name="Google Shape;689;p11"/>
            <p:cNvSpPr/>
            <p:nvPr/>
          </p:nvSpPr>
          <p:spPr>
            <a:xfrm>
              <a:off x="8508907" y="1417880"/>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11"/>
            <p:cNvSpPr/>
            <p:nvPr/>
          </p:nvSpPr>
          <p:spPr>
            <a:xfrm>
              <a:off x="8340817" y="121805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11"/>
            <p:cNvSpPr/>
            <p:nvPr/>
          </p:nvSpPr>
          <p:spPr>
            <a:xfrm>
              <a:off x="8416328" y="143942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2" name="Google Shape;692;p11"/>
          <p:cNvGrpSpPr/>
          <p:nvPr/>
        </p:nvGrpSpPr>
        <p:grpSpPr>
          <a:xfrm>
            <a:off x="7633207" y="3480232"/>
            <a:ext cx="1207141" cy="1287628"/>
            <a:chOff x="7633207" y="3480232"/>
            <a:chExt cx="1207141" cy="1287628"/>
          </a:xfrm>
        </p:grpSpPr>
        <p:grpSp>
          <p:nvGrpSpPr>
            <p:cNvPr id="693" name="Google Shape;693;p11"/>
            <p:cNvGrpSpPr/>
            <p:nvPr/>
          </p:nvGrpSpPr>
          <p:grpSpPr>
            <a:xfrm>
              <a:off x="7918399" y="4075521"/>
              <a:ext cx="921949" cy="260235"/>
              <a:chOff x="4911074" y="2790346"/>
              <a:chExt cx="921949" cy="260235"/>
            </a:xfrm>
          </p:grpSpPr>
          <p:sp>
            <p:nvSpPr>
              <p:cNvPr id="694" name="Google Shape;694;p11"/>
              <p:cNvSpPr/>
              <p:nvPr/>
            </p:nvSpPr>
            <p:spPr>
              <a:xfrm>
                <a:off x="4911074" y="2790346"/>
                <a:ext cx="921949" cy="260235"/>
              </a:xfrm>
              <a:custGeom>
                <a:rect b="b" l="l" r="r" t="t"/>
                <a:pathLst>
                  <a:path extrusionOk="0" h="5953" w="21090">
                    <a:moveTo>
                      <a:pt x="2398" y="1"/>
                    </a:moveTo>
                    <a:cubicBezTo>
                      <a:pt x="1073" y="1"/>
                      <a:pt x="2" y="1074"/>
                      <a:pt x="0" y="2398"/>
                    </a:cubicBezTo>
                    <a:cubicBezTo>
                      <a:pt x="0" y="3723"/>
                      <a:pt x="1073" y="4795"/>
                      <a:pt x="2398" y="4795"/>
                    </a:cubicBezTo>
                    <a:lnTo>
                      <a:pt x="15178" y="4795"/>
                    </a:lnTo>
                    <a:lnTo>
                      <a:pt x="16336" y="5953"/>
                    </a:lnTo>
                    <a:lnTo>
                      <a:pt x="17494" y="4795"/>
                    </a:lnTo>
                    <a:lnTo>
                      <a:pt x="18692" y="4795"/>
                    </a:lnTo>
                    <a:cubicBezTo>
                      <a:pt x="20016" y="4795"/>
                      <a:pt x="21089" y="3723"/>
                      <a:pt x="21089" y="2398"/>
                    </a:cubicBezTo>
                    <a:cubicBezTo>
                      <a:pt x="21089" y="1074"/>
                      <a:pt x="20016"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1"/>
              <p:cNvSpPr/>
              <p:nvPr/>
            </p:nvSpPr>
            <p:spPr>
              <a:xfrm>
                <a:off x="5043836" y="2887656"/>
                <a:ext cx="660228" cy="23519"/>
              </a:xfrm>
              <a:custGeom>
                <a:rect b="b" l="l" r="r" t="t"/>
                <a:pathLst>
                  <a:path extrusionOk="0" h="538" w="15103">
                    <a:moveTo>
                      <a:pt x="269" y="0"/>
                    </a:moveTo>
                    <a:cubicBezTo>
                      <a:pt x="121" y="0"/>
                      <a:pt x="1" y="121"/>
                      <a:pt x="1" y="269"/>
                    </a:cubicBezTo>
                    <a:cubicBezTo>
                      <a:pt x="1" y="418"/>
                      <a:pt x="121" y="538"/>
                      <a:pt x="269" y="538"/>
                    </a:cubicBezTo>
                    <a:lnTo>
                      <a:pt x="14834" y="538"/>
                    </a:lnTo>
                    <a:cubicBezTo>
                      <a:pt x="14982" y="538"/>
                      <a:pt x="15102" y="418"/>
                      <a:pt x="15102" y="269"/>
                    </a:cubicBezTo>
                    <a:cubicBezTo>
                      <a:pt x="15102" y="121"/>
                      <a:pt x="14982" y="0"/>
                      <a:pt x="14834"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6" name="Google Shape;696;p11"/>
            <p:cNvGrpSpPr/>
            <p:nvPr/>
          </p:nvGrpSpPr>
          <p:grpSpPr>
            <a:xfrm>
              <a:off x="7918399" y="3676624"/>
              <a:ext cx="921949" cy="260192"/>
              <a:chOff x="4911074" y="2476124"/>
              <a:chExt cx="921949" cy="260192"/>
            </a:xfrm>
          </p:grpSpPr>
          <p:sp>
            <p:nvSpPr>
              <p:cNvPr id="697" name="Google Shape;697;p11"/>
              <p:cNvSpPr/>
              <p:nvPr/>
            </p:nvSpPr>
            <p:spPr>
              <a:xfrm>
                <a:off x="4911074" y="2476124"/>
                <a:ext cx="921949" cy="260192"/>
              </a:xfrm>
              <a:custGeom>
                <a:rect b="b" l="l" r="r" t="t"/>
                <a:pathLst>
                  <a:path extrusionOk="0" h="5952" w="21090">
                    <a:moveTo>
                      <a:pt x="2398" y="1"/>
                    </a:moveTo>
                    <a:cubicBezTo>
                      <a:pt x="1073" y="1"/>
                      <a:pt x="0" y="1073"/>
                      <a:pt x="0" y="2398"/>
                    </a:cubicBezTo>
                    <a:cubicBezTo>
                      <a:pt x="0" y="3721"/>
                      <a:pt x="1073" y="4795"/>
                      <a:pt x="2398" y="4795"/>
                    </a:cubicBezTo>
                    <a:lnTo>
                      <a:pt x="3596" y="4795"/>
                    </a:lnTo>
                    <a:lnTo>
                      <a:pt x="4754" y="5951"/>
                    </a:lnTo>
                    <a:lnTo>
                      <a:pt x="5913" y="4795"/>
                    </a:lnTo>
                    <a:lnTo>
                      <a:pt x="18692" y="4795"/>
                    </a:lnTo>
                    <a:cubicBezTo>
                      <a:pt x="20016" y="4795"/>
                      <a:pt x="21089" y="3721"/>
                      <a:pt x="21089" y="2398"/>
                    </a:cubicBezTo>
                    <a:cubicBezTo>
                      <a:pt x="21088" y="1073"/>
                      <a:pt x="20014"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1"/>
              <p:cNvSpPr/>
              <p:nvPr/>
            </p:nvSpPr>
            <p:spPr>
              <a:xfrm>
                <a:off x="5043924" y="2590788"/>
                <a:ext cx="492231" cy="23562"/>
              </a:xfrm>
              <a:custGeom>
                <a:rect b="b" l="l" r="r" t="t"/>
                <a:pathLst>
                  <a:path extrusionOk="0" h="539" w="11260">
                    <a:moveTo>
                      <a:pt x="269" y="1"/>
                    </a:moveTo>
                    <a:cubicBezTo>
                      <a:pt x="120" y="1"/>
                      <a:pt x="0" y="121"/>
                      <a:pt x="0" y="270"/>
                    </a:cubicBezTo>
                    <a:cubicBezTo>
                      <a:pt x="0" y="417"/>
                      <a:pt x="120" y="538"/>
                      <a:pt x="269" y="538"/>
                    </a:cubicBezTo>
                    <a:lnTo>
                      <a:pt x="10991" y="538"/>
                    </a:lnTo>
                    <a:cubicBezTo>
                      <a:pt x="11139" y="538"/>
                      <a:pt x="11259" y="418"/>
                      <a:pt x="11259" y="270"/>
                    </a:cubicBezTo>
                    <a:cubicBezTo>
                      <a:pt x="11259" y="121"/>
                      <a:pt x="11139" y="1"/>
                      <a:pt x="10991"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1"/>
              <p:cNvSpPr/>
              <p:nvPr/>
            </p:nvSpPr>
            <p:spPr>
              <a:xfrm>
                <a:off x="5043924" y="2526309"/>
                <a:ext cx="345786" cy="23562"/>
              </a:xfrm>
              <a:custGeom>
                <a:rect b="b" l="l" r="r" t="t"/>
                <a:pathLst>
                  <a:path extrusionOk="0" h="539" w="7910">
                    <a:moveTo>
                      <a:pt x="269" y="1"/>
                    </a:moveTo>
                    <a:cubicBezTo>
                      <a:pt x="120" y="1"/>
                      <a:pt x="0" y="121"/>
                      <a:pt x="0" y="270"/>
                    </a:cubicBezTo>
                    <a:cubicBezTo>
                      <a:pt x="0" y="418"/>
                      <a:pt x="120" y="538"/>
                      <a:pt x="269" y="538"/>
                    </a:cubicBezTo>
                    <a:lnTo>
                      <a:pt x="7641" y="538"/>
                    </a:lnTo>
                    <a:cubicBezTo>
                      <a:pt x="7788" y="538"/>
                      <a:pt x="7908" y="418"/>
                      <a:pt x="7909" y="270"/>
                    </a:cubicBezTo>
                    <a:cubicBezTo>
                      <a:pt x="7909" y="121"/>
                      <a:pt x="7789" y="1"/>
                      <a:pt x="7641"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0" name="Google Shape;700;p11"/>
            <p:cNvSpPr/>
            <p:nvPr/>
          </p:nvSpPr>
          <p:spPr>
            <a:xfrm>
              <a:off x="8561980" y="4560870"/>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1"/>
            <p:cNvSpPr/>
            <p:nvPr/>
          </p:nvSpPr>
          <p:spPr>
            <a:xfrm>
              <a:off x="8480016" y="473887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1"/>
            <p:cNvSpPr/>
            <p:nvPr/>
          </p:nvSpPr>
          <p:spPr>
            <a:xfrm>
              <a:off x="7633207" y="363920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1"/>
            <p:cNvSpPr/>
            <p:nvPr/>
          </p:nvSpPr>
          <p:spPr>
            <a:xfrm>
              <a:off x="7841280" y="348023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1"/>
            <p:cNvSpPr/>
            <p:nvPr/>
          </p:nvSpPr>
          <p:spPr>
            <a:xfrm>
              <a:off x="7812391" y="388892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5" name="Google Shape;705;p11"/>
          <p:cNvGrpSpPr/>
          <p:nvPr/>
        </p:nvGrpSpPr>
        <p:grpSpPr>
          <a:xfrm>
            <a:off x="731338" y="2734886"/>
            <a:ext cx="1160814" cy="1154034"/>
            <a:chOff x="731338" y="2734886"/>
            <a:chExt cx="1160814" cy="1154034"/>
          </a:xfrm>
        </p:grpSpPr>
        <p:grpSp>
          <p:nvGrpSpPr>
            <p:cNvPr id="706" name="Google Shape;706;p11"/>
            <p:cNvGrpSpPr/>
            <p:nvPr/>
          </p:nvGrpSpPr>
          <p:grpSpPr>
            <a:xfrm>
              <a:off x="731338" y="3055274"/>
              <a:ext cx="921921" cy="621338"/>
              <a:chOff x="2651540" y="3607595"/>
              <a:chExt cx="895504" cy="603534"/>
            </a:xfrm>
          </p:grpSpPr>
          <p:sp>
            <p:nvSpPr>
              <p:cNvPr id="707" name="Google Shape;707;p11"/>
              <p:cNvSpPr/>
              <p:nvPr/>
            </p:nvSpPr>
            <p:spPr>
              <a:xfrm>
                <a:off x="2677290" y="3639774"/>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1"/>
              <p:cNvSpPr/>
              <p:nvPr/>
            </p:nvSpPr>
            <p:spPr>
              <a:xfrm>
                <a:off x="2651540" y="3607595"/>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1"/>
              <p:cNvSpPr/>
              <p:nvPr/>
            </p:nvSpPr>
            <p:spPr>
              <a:xfrm>
                <a:off x="2651540" y="3607595"/>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gradFill>
                <a:gsLst>
                  <a:gs pos="0">
                    <a:srgbClr val="FFFFFF">
                      <a:alpha val="64313"/>
                    </a:srgbClr>
                  </a:gs>
                  <a:gs pos="100000">
                    <a:srgbClr val="39C4FF">
                      <a:alpha val="64313"/>
                    </a:srgbClr>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1"/>
              <p:cNvSpPr/>
              <p:nvPr/>
            </p:nvSpPr>
            <p:spPr>
              <a:xfrm>
                <a:off x="2693244" y="3653889"/>
                <a:ext cx="786083" cy="238028"/>
              </a:xfrm>
              <a:custGeom>
                <a:rect b="b" l="l" r="r" t="t"/>
                <a:pathLst>
                  <a:path extrusionOk="0" h="5445" w="17982">
                    <a:moveTo>
                      <a:pt x="387" y="1"/>
                    </a:moveTo>
                    <a:cubicBezTo>
                      <a:pt x="268" y="1"/>
                      <a:pt x="153" y="64"/>
                      <a:pt x="91" y="175"/>
                    </a:cubicBezTo>
                    <a:cubicBezTo>
                      <a:pt x="1" y="337"/>
                      <a:pt x="60" y="544"/>
                      <a:pt x="223" y="634"/>
                    </a:cubicBezTo>
                    <a:lnTo>
                      <a:pt x="8806" y="5403"/>
                    </a:lnTo>
                    <a:cubicBezTo>
                      <a:pt x="8857" y="5431"/>
                      <a:pt x="8914" y="5445"/>
                      <a:pt x="8970" y="5445"/>
                    </a:cubicBezTo>
                    <a:lnTo>
                      <a:pt x="9014" y="5445"/>
                    </a:lnTo>
                    <a:cubicBezTo>
                      <a:pt x="9072" y="5445"/>
                      <a:pt x="9129" y="5429"/>
                      <a:pt x="9177" y="5403"/>
                    </a:cubicBezTo>
                    <a:lnTo>
                      <a:pt x="17761" y="634"/>
                    </a:lnTo>
                    <a:cubicBezTo>
                      <a:pt x="17923" y="542"/>
                      <a:pt x="17981" y="337"/>
                      <a:pt x="17892" y="175"/>
                    </a:cubicBezTo>
                    <a:cubicBezTo>
                      <a:pt x="17830" y="64"/>
                      <a:pt x="17715" y="1"/>
                      <a:pt x="17596" y="1"/>
                    </a:cubicBezTo>
                    <a:cubicBezTo>
                      <a:pt x="17540" y="1"/>
                      <a:pt x="17484" y="14"/>
                      <a:pt x="17433" y="43"/>
                    </a:cubicBezTo>
                    <a:lnTo>
                      <a:pt x="8992" y="4732"/>
                    </a:lnTo>
                    <a:lnTo>
                      <a:pt x="551" y="43"/>
                    </a:lnTo>
                    <a:cubicBezTo>
                      <a:pt x="499" y="14"/>
                      <a:pt x="442" y="1"/>
                      <a:pt x="38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1" name="Google Shape;711;p11"/>
            <p:cNvGrpSpPr/>
            <p:nvPr/>
          </p:nvGrpSpPr>
          <p:grpSpPr>
            <a:xfrm>
              <a:off x="1201193" y="3251683"/>
              <a:ext cx="690959" cy="228542"/>
              <a:chOff x="1868693" y="4307295"/>
              <a:chExt cx="690959" cy="228542"/>
            </a:xfrm>
          </p:grpSpPr>
          <p:sp>
            <p:nvSpPr>
              <p:cNvPr id="712" name="Google Shape;712;p11"/>
              <p:cNvSpPr/>
              <p:nvPr/>
            </p:nvSpPr>
            <p:spPr>
              <a:xfrm>
                <a:off x="1868693" y="4307295"/>
                <a:ext cx="690959" cy="228542"/>
              </a:xfrm>
              <a:custGeom>
                <a:rect b="b" l="l" r="r" t="t"/>
                <a:pathLst>
                  <a:path extrusionOk="0" h="5228" w="15806">
                    <a:moveTo>
                      <a:pt x="1" y="1"/>
                    </a:moveTo>
                    <a:lnTo>
                      <a:pt x="1" y="5228"/>
                    </a:lnTo>
                    <a:lnTo>
                      <a:pt x="15805" y="5228"/>
                    </a:lnTo>
                    <a:lnTo>
                      <a:pt x="1580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1"/>
              <p:cNvSpPr/>
              <p:nvPr/>
            </p:nvSpPr>
            <p:spPr>
              <a:xfrm>
                <a:off x="1918397" y="4363949"/>
                <a:ext cx="581410" cy="9180"/>
              </a:xfrm>
              <a:custGeom>
                <a:rect b="b" l="l" r="r" t="t"/>
                <a:pathLst>
                  <a:path extrusionOk="0" h="210" w="13300">
                    <a:moveTo>
                      <a:pt x="1" y="0"/>
                    </a:moveTo>
                    <a:lnTo>
                      <a:pt x="1" y="210"/>
                    </a:lnTo>
                    <a:lnTo>
                      <a:pt x="13299" y="210"/>
                    </a:lnTo>
                    <a:lnTo>
                      <a:pt x="13299"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1"/>
              <p:cNvSpPr/>
              <p:nvPr/>
            </p:nvSpPr>
            <p:spPr>
              <a:xfrm>
                <a:off x="1918397" y="4410987"/>
                <a:ext cx="581410" cy="9180"/>
              </a:xfrm>
              <a:custGeom>
                <a:rect b="b" l="l" r="r" t="t"/>
                <a:pathLst>
                  <a:path extrusionOk="0" h="210" w="13300">
                    <a:moveTo>
                      <a:pt x="1" y="0"/>
                    </a:moveTo>
                    <a:lnTo>
                      <a:pt x="1" y="210"/>
                    </a:lnTo>
                    <a:lnTo>
                      <a:pt x="13299" y="210"/>
                    </a:lnTo>
                    <a:lnTo>
                      <a:pt x="13299"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11"/>
              <p:cNvSpPr/>
              <p:nvPr/>
            </p:nvSpPr>
            <p:spPr>
              <a:xfrm>
                <a:off x="1918397" y="4458068"/>
                <a:ext cx="326026" cy="9136"/>
              </a:xfrm>
              <a:custGeom>
                <a:rect b="b" l="l" r="r" t="t"/>
                <a:pathLst>
                  <a:path extrusionOk="0" h="209" w="7458">
                    <a:moveTo>
                      <a:pt x="1" y="1"/>
                    </a:moveTo>
                    <a:lnTo>
                      <a:pt x="1" y="209"/>
                    </a:lnTo>
                    <a:lnTo>
                      <a:pt x="7458" y="209"/>
                    </a:lnTo>
                    <a:lnTo>
                      <a:pt x="7458"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6" name="Google Shape;716;p11"/>
            <p:cNvGrpSpPr/>
            <p:nvPr/>
          </p:nvGrpSpPr>
          <p:grpSpPr>
            <a:xfrm>
              <a:off x="1201201" y="2734886"/>
              <a:ext cx="426877" cy="228498"/>
              <a:chOff x="1812651" y="3300236"/>
              <a:chExt cx="426877" cy="228498"/>
            </a:xfrm>
          </p:grpSpPr>
          <p:sp>
            <p:nvSpPr>
              <p:cNvPr id="717" name="Google Shape;717;p11"/>
              <p:cNvSpPr/>
              <p:nvPr/>
            </p:nvSpPr>
            <p:spPr>
              <a:xfrm>
                <a:off x="1812651" y="3300236"/>
                <a:ext cx="426877" cy="228498"/>
              </a:xfrm>
              <a:custGeom>
                <a:rect b="b" l="l" r="r" t="t"/>
                <a:pathLst>
                  <a:path extrusionOk="0" h="5227" w="9765">
                    <a:moveTo>
                      <a:pt x="0" y="0"/>
                    </a:moveTo>
                    <a:lnTo>
                      <a:pt x="0" y="5227"/>
                    </a:lnTo>
                    <a:lnTo>
                      <a:pt x="9765" y="5227"/>
                    </a:lnTo>
                    <a:lnTo>
                      <a:pt x="9765"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1"/>
              <p:cNvSpPr/>
              <p:nvPr/>
            </p:nvSpPr>
            <p:spPr>
              <a:xfrm>
                <a:off x="1843426" y="3356934"/>
                <a:ext cx="359206" cy="9180"/>
              </a:xfrm>
              <a:custGeom>
                <a:rect b="b" l="l" r="r" t="t"/>
                <a:pathLst>
                  <a:path extrusionOk="0" h="210" w="8217">
                    <a:moveTo>
                      <a:pt x="0" y="0"/>
                    </a:moveTo>
                    <a:lnTo>
                      <a:pt x="0" y="209"/>
                    </a:lnTo>
                    <a:lnTo>
                      <a:pt x="8217" y="209"/>
                    </a:lnTo>
                    <a:lnTo>
                      <a:pt x="8217"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11"/>
              <p:cNvSpPr/>
              <p:nvPr/>
            </p:nvSpPr>
            <p:spPr>
              <a:xfrm>
                <a:off x="1843426" y="3403884"/>
                <a:ext cx="359206" cy="9224"/>
              </a:xfrm>
              <a:custGeom>
                <a:rect b="b" l="l" r="r" t="t"/>
                <a:pathLst>
                  <a:path extrusionOk="0" h="211" w="8217">
                    <a:moveTo>
                      <a:pt x="0" y="1"/>
                    </a:moveTo>
                    <a:lnTo>
                      <a:pt x="0" y="210"/>
                    </a:lnTo>
                    <a:lnTo>
                      <a:pt x="8217" y="210"/>
                    </a:lnTo>
                    <a:lnTo>
                      <a:pt x="8217"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1"/>
              <p:cNvSpPr/>
              <p:nvPr/>
            </p:nvSpPr>
            <p:spPr>
              <a:xfrm>
                <a:off x="1843426" y="3451009"/>
                <a:ext cx="201395" cy="9136"/>
              </a:xfrm>
              <a:custGeom>
                <a:rect b="b" l="l" r="r" t="t"/>
                <a:pathLst>
                  <a:path extrusionOk="0" h="209" w="4607">
                    <a:moveTo>
                      <a:pt x="0" y="0"/>
                    </a:moveTo>
                    <a:lnTo>
                      <a:pt x="0" y="208"/>
                    </a:lnTo>
                    <a:lnTo>
                      <a:pt x="4606" y="208"/>
                    </a:lnTo>
                    <a:lnTo>
                      <a:pt x="4606"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21" name="Google Shape;721;p11"/>
            <p:cNvSpPr/>
            <p:nvPr/>
          </p:nvSpPr>
          <p:spPr>
            <a:xfrm>
              <a:off x="1737482" y="3586180"/>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11"/>
            <p:cNvSpPr/>
            <p:nvPr/>
          </p:nvSpPr>
          <p:spPr>
            <a:xfrm>
              <a:off x="1459105" y="381180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1"/>
            <p:cNvSpPr/>
            <p:nvPr/>
          </p:nvSpPr>
          <p:spPr>
            <a:xfrm>
              <a:off x="1362691" y="376852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4" name="Google Shape;724;p11"/>
          <p:cNvGrpSpPr/>
          <p:nvPr/>
        </p:nvGrpSpPr>
        <p:grpSpPr>
          <a:xfrm>
            <a:off x="636607" y="1863327"/>
            <a:ext cx="334853" cy="413643"/>
            <a:chOff x="636607" y="1863327"/>
            <a:chExt cx="334853" cy="413643"/>
          </a:xfrm>
        </p:grpSpPr>
        <p:sp>
          <p:nvSpPr>
            <p:cNvPr id="725" name="Google Shape;725;p11"/>
            <p:cNvSpPr/>
            <p:nvPr/>
          </p:nvSpPr>
          <p:spPr>
            <a:xfrm>
              <a:off x="713235" y="1863327"/>
              <a:ext cx="258225" cy="294464"/>
            </a:xfrm>
            <a:custGeom>
              <a:rect b="b" l="l" r="r" t="t"/>
              <a:pathLst>
                <a:path extrusionOk="0" h="6736" w="5907">
                  <a:moveTo>
                    <a:pt x="2953" y="0"/>
                  </a:moveTo>
                  <a:cubicBezTo>
                    <a:pt x="1322" y="0"/>
                    <a:pt x="0" y="1322"/>
                    <a:pt x="0" y="2953"/>
                  </a:cubicBezTo>
                  <a:cubicBezTo>
                    <a:pt x="0" y="4521"/>
                    <a:pt x="1223" y="5805"/>
                    <a:pt x="2766" y="5900"/>
                  </a:cubicBezTo>
                  <a:lnTo>
                    <a:pt x="2766" y="6736"/>
                  </a:lnTo>
                  <a:cubicBezTo>
                    <a:pt x="2766" y="6736"/>
                    <a:pt x="3461" y="6365"/>
                    <a:pt x="3644" y="5823"/>
                  </a:cubicBezTo>
                  <a:cubicBezTo>
                    <a:pt x="4944" y="5512"/>
                    <a:pt x="5907" y="4346"/>
                    <a:pt x="5907" y="2953"/>
                  </a:cubicBezTo>
                  <a:cubicBezTo>
                    <a:pt x="5907" y="1322"/>
                    <a:pt x="4585" y="0"/>
                    <a:pt x="295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11"/>
            <p:cNvSpPr/>
            <p:nvPr/>
          </p:nvSpPr>
          <p:spPr>
            <a:xfrm>
              <a:off x="636607" y="2104780"/>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1"/>
            <p:cNvSpPr/>
            <p:nvPr/>
          </p:nvSpPr>
          <p:spPr>
            <a:xfrm>
              <a:off x="710155" y="219985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8" name="Google Shape;728;p11"/>
          <p:cNvGrpSpPr/>
          <p:nvPr/>
        </p:nvGrpSpPr>
        <p:grpSpPr>
          <a:xfrm>
            <a:off x="664764" y="719280"/>
            <a:ext cx="565323" cy="498767"/>
            <a:chOff x="664764" y="719280"/>
            <a:chExt cx="565323" cy="498767"/>
          </a:xfrm>
        </p:grpSpPr>
        <p:grpSp>
          <p:nvGrpSpPr>
            <p:cNvPr id="729" name="Google Shape;729;p11"/>
            <p:cNvGrpSpPr/>
            <p:nvPr/>
          </p:nvGrpSpPr>
          <p:grpSpPr>
            <a:xfrm>
              <a:off x="664764" y="846335"/>
              <a:ext cx="411293" cy="371712"/>
              <a:chOff x="4822289" y="4210685"/>
              <a:chExt cx="411293" cy="371712"/>
            </a:xfrm>
          </p:grpSpPr>
          <p:sp>
            <p:nvSpPr>
              <p:cNvPr id="730" name="Google Shape;730;p11"/>
              <p:cNvSpPr/>
              <p:nvPr/>
            </p:nvSpPr>
            <p:spPr>
              <a:xfrm>
                <a:off x="4843207" y="4226775"/>
                <a:ext cx="390375" cy="355622"/>
              </a:xfrm>
              <a:custGeom>
                <a:rect b="b" l="l" r="r" t="t"/>
                <a:pathLst>
                  <a:path extrusionOk="0" h="8135" w="8930">
                    <a:moveTo>
                      <a:pt x="4465" y="0"/>
                    </a:moveTo>
                    <a:cubicBezTo>
                      <a:pt x="3424" y="0"/>
                      <a:pt x="2383" y="397"/>
                      <a:pt x="1588" y="1191"/>
                    </a:cubicBezTo>
                    <a:cubicBezTo>
                      <a:pt x="0" y="2779"/>
                      <a:pt x="0" y="5355"/>
                      <a:pt x="1588" y="6943"/>
                    </a:cubicBezTo>
                    <a:cubicBezTo>
                      <a:pt x="2383" y="7737"/>
                      <a:pt x="3424" y="8135"/>
                      <a:pt x="4465" y="8135"/>
                    </a:cubicBezTo>
                    <a:cubicBezTo>
                      <a:pt x="5506" y="8135"/>
                      <a:pt x="6547" y="7737"/>
                      <a:pt x="7341" y="6943"/>
                    </a:cubicBezTo>
                    <a:cubicBezTo>
                      <a:pt x="8929" y="5355"/>
                      <a:pt x="8929" y="2779"/>
                      <a:pt x="7341" y="1191"/>
                    </a:cubicBezTo>
                    <a:cubicBezTo>
                      <a:pt x="6547" y="397"/>
                      <a:pt x="5506" y="0"/>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11"/>
              <p:cNvSpPr/>
              <p:nvPr/>
            </p:nvSpPr>
            <p:spPr>
              <a:xfrm>
                <a:off x="4822289" y="4210685"/>
                <a:ext cx="390375" cy="355622"/>
              </a:xfrm>
              <a:custGeom>
                <a:rect b="b" l="l" r="r" t="t"/>
                <a:pathLst>
                  <a:path extrusionOk="0" h="8135" w="8930">
                    <a:moveTo>
                      <a:pt x="4465" y="0"/>
                    </a:moveTo>
                    <a:cubicBezTo>
                      <a:pt x="3424" y="0"/>
                      <a:pt x="2383" y="397"/>
                      <a:pt x="1588" y="1191"/>
                    </a:cubicBezTo>
                    <a:cubicBezTo>
                      <a:pt x="0" y="2779"/>
                      <a:pt x="0" y="5355"/>
                      <a:pt x="1588" y="6943"/>
                    </a:cubicBezTo>
                    <a:cubicBezTo>
                      <a:pt x="2383" y="7737"/>
                      <a:pt x="3424" y="8135"/>
                      <a:pt x="4465" y="8135"/>
                    </a:cubicBezTo>
                    <a:cubicBezTo>
                      <a:pt x="5506" y="8135"/>
                      <a:pt x="6547" y="7737"/>
                      <a:pt x="7341" y="6943"/>
                    </a:cubicBezTo>
                    <a:cubicBezTo>
                      <a:pt x="8929" y="5355"/>
                      <a:pt x="8929" y="2779"/>
                      <a:pt x="7341" y="1191"/>
                    </a:cubicBezTo>
                    <a:cubicBezTo>
                      <a:pt x="6547" y="397"/>
                      <a:pt x="5506" y="0"/>
                      <a:pt x="446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11"/>
              <p:cNvSpPr/>
              <p:nvPr/>
            </p:nvSpPr>
            <p:spPr>
              <a:xfrm>
                <a:off x="4955445" y="4272017"/>
                <a:ext cx="132019" cy="132019"/>
              </a:xfrm>
              <a:custGeom>
                <a:rect b="b" l="l" r="r" t="t"/>
                <a:pathLst>
                  <a:path extrusionOk="0" h="3020" w="3020">
                    <a:moveTo>
                      <a:pt x="1511" y="0"/>
                    </a:moveTo>
                    <a:cubicBezTo>
                      <a:pt x="678" y="0"/>
                      <a:pt x="0" y="675"/>
                      <a:pt x="0" y="1509"/>
                    </a:cubicBezTo>
                    <a:cubicBezTo>
                      <a:pt x="0" y="2342"/>
                      <a:pt x="678" y="3020"/>
                      <a:pt x="1511" y="3020"/>
                    </a:cubicBezTo>
                    <a:cubicBezTo>
                      <a:pt x="2342" y="3020"/>
                      <a:pt x="3020" y="2344"/>
                      <a:pt x="3020" y="1509"/>
                    </a:cubicBezTo>
                    <a:cubicBezTo>
                      <a:pt x="3020" y="675"/>
                      <a:pt x="2342" y="0"/>
                      <a:pt x="15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1"/>
              <p:cNvSpPr/>
              <p:nvPr/>
            </p:nvSpPr>
            <p:spPr>
              <a:xfrm>
                <a:off x="4910681" y="4421566"/>
                <a:ext cx="216608" cy="151560"/>
              </a:xfrm>
              <a:custGeom>
                <a:rect b="b" l="l" r="r" t="t"/>
                <a:pathLst>
                  <a:path extrusionOk="0" h="3467" w="4955">
                    <a:moveTo>
                      <a:pt x="2478" y="0"/>
                    </a:moveTo>
                    <a:cubicBezTo>
                      <a:pt x="1109" y="0"/>
                      <a:pt x="1" y="1107"/>
                      <a:pt x="1" y="2476"/>
                    </a:cubicBezTo>
                    <a:cubicBezTo>
                      <a:pt x="1" y="2476"/>
                      <a:pt x="1046" y="3467"/>
                      <a:pt x="2396" y="3467"/>
                    </a:cubicBezTo>
                    <a:cubicBezTo>
                      <a:pt x="2412" y="3467"/>
                      <a:pt x="2428" y="3467"/>
                      <a:pt x="2444" y="3466"/>
                    </a:cubicBezTo>
                    <a:cubicBezTo>
                      <a:pt x="3817" y="3441"/>
                      <a:pt x="4954" y="2476"/>
                      <a:pt x="4954" y="2476"/>
                    </a:cubicBezTo>
                    <a:cubicBezTo>
                      <a:pt x="4954" y="1107"/>
                      <a:pt x="3846"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4" name="Google Shape;734;p11"/>
            <p:cNvSpPr/>
            <p:nvPr/>
          </p:nvSpPr>
          <p:spPr>
            <a:xfrm>
              <a:off x="1046570" y="719280"/>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11"/>
            <p:cNvSpPr/>
            <p:nvPr/>
          </p:nvSpPr>
          <p:spPr>
            <a:xfrm>
              <a:off x="1201191" y="95320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 name="Shape 739"/>
        <p:cNvGrpSpPr/>
        <p:nvPr/>
      </p:nvGrpSpPr>
      <p:grpSpPr>
        <a:xfrm>
          <a:off x="0" y="0"/>
          <a:ext cx="0" cy="0"/>
          <a:chOff x="0" y="0"/>
          <a:chExt cx="0" cy="0"/>
        </a:xfrm>
      </p:grpSpPr>
      <p:sp>
        <p:nvSpPr>
          <p:cNvPr id="740" name="Google Shape;740;p12"/>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Audience </a:t>
            </a:r>
            <a:r>
              <a:rPr lang="en">
                <a:solidFill>
                  <a:schemeClr val="lt1"/>
                </a:solidFill>
                <a:latin typeface="Montserrat Black"/>
                <a:ea typeface="Montserrat Black"/>
                <a:cs typeface="Montserrat Black"/>
                <a:sym typeface="Montserrat Black"/>
              </a:rPr>
              <a:t>demographics</a:t>
            </a:r>
            <a:endParaRPr>
              <a:solidFill>
                <a:schemeClr val="lt1"/>
              </a:solidFill>
              <a:latin typeface="Montserrat Black"/>
              <a:ea typeface="Montserrat Black"/>
              <a:cs typeface="Montserrat Black"/>
              <a:sym typeface="Montserrat Black"/>
            </a:endParaRPr>
          </a:p>
        </p:txBody>
      </p:sp>
      <p:sp>
        <p:nvSpPr>
          <p:cNvPr id="741" name="Google Shape;741;p12"/>
          <p:cNvSpPr txBox="1"/>
          <p:nvPr/>
        </p:nvSpPr>
        <p:spPr>
          <a:xfrm>
            <a:off x="707148" y="2463825"/>
            <a:ext cx="3738600" cy="4365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Gender</a:t>
            </a:r>
            <a:endParaRPr b="0" i="0" sz="1800" u="none" cap="none" strike="noStrike">
              <a:solidFill>
                <a:schemeClr val="lt1"/>
              </a:solidFill>
              <a:latin typeface="Montserrat Black"/>
              <a:ea typeface="Montserrat Black"/>
              <a:cs typeface="Montserrat Black"/>
              <a:sym typeface="Montserrat Black"/>
            </a:endParaRPr>
          </a:p>
        </p:txBody>
      </p:sp>
      <p:sp>
        <p:nvSpPr>
          <p:cNvPr id="742" name="Google Shape;742;p12"/>
          <p:cNvSpPr txBox="1"/>
          <p:nvPr/>
        </p:nvSpPr>
        <p:spPr>
          <a:xfrm>
            <a:off x="1075723" y="3996725"/>
            <a:ext cx="982200" cy="60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Female </a:t>
            </a:r>
            <a:r>
              <a:rPr b="0" i="0" lang="en" sz="1400" u="none" cap="none" strike="noStrike">
                <a:solidFill>
                  <a:schemeClr val="dk1"/>
                </a:solidFill>
                <a:latin typeface="Didact Gothic"/>
                <a:ea typeface="Didact Gothic"/>
                <a:cs typeface="Didact Gothic"/>
                <a:sym typeface="Didact Gothic"/>
              </a:rPr>
              <a:t>56%</a:t>
            </a:r>
            <a:endParaRPr b="1" i="0" sz="1400" u="none" cap="none" strike="noStrike">
              <a:solidFill>
                <a:schemeClr val="dk1"/>
              </a:solidFill>
              <a:latin typeface="Didact Gothic"/>
              <a:ea typeface="Didact Gothic"/>
              <a:cs typeface="Didact Gothic"/>
              <a:sym typeface="Didact Gothic"/>
            </a:endParaRPr>
          </a:p>
        </p:txBody>
      </p:sp>
      <p:sp>
        <p:nvSpPr>
          <p:cNvPr id="743" name="Google Shape;743;p12"/>
          <p:cNvSpPr txBox="1"/>
          <p:nvPr/>
        </p:nvSpPr>
        <p:spPr>
          <a:xfrm>
            <a:off x="707149" y="2786404"/>
            <a:ext cx="3738600" cy="634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Mercury </a:t>
            </a:r>
            <a:r>
              <a:rPr b="0" i="0" lang="en" sz="1400" u="none" cap="none" strike="noStrike">
                <a:solidFill>
                  <a:schemeClr val="dk1"/>
                </a:solidFill>
                <a:latin typeface="Didact Gothic"/>
                <a:ea typeface="Didact Gothic"/>
                <a:cs typeface="Didact Gothic"/>
                <a:sym typeface="Didact Gothic"/>
              </a:rPr>
              <a:t>is the closest planet to the Sun and the smallest one in the Solar System</a:t>
            </a:r>
            <a:endParaRPr b="1" i="0" sz="1400" u="none" cap="none" strike="noStrike">
              <a:solidFill>
                <a:schemeClr val="dk1"/>
              </a:solidFill>
              <a:latin typeface="Didact Gothic"/>
              <a:ea typeface="Didact Gothic"/>
              <a:cs typeface="Didact Gothic"/>
              <a:sym typeface="Didact Gothic"/>
            </a:endParaRPr>
          </a:p>
        </p:txBody>
      </p:sp>
      <p:sp>
        <p:nvSpPr>
          <p:cNvPr id="744" name="Google Shape;744;p12"/>
          <p:cNvSpPr txBox="1"/>
          <p:nvPr/>
        </p:nvSpPr>
        <p:spPr>
          <a:xfrm>
            <a:off x="2085348" y="3996725"/>
            <a:ext cx="982200" cy="60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Male</a:t>
            </a:r>
            <a:endParaRPr b="1" i="0" sz="1400" u="none" cap="none" strike="noStrike">
              <a:solidFill>
                <a:schemeClr val="dk1"/>
              </a:solidFill>
              <a:latin typeface="Didact Gothic"/>
              <a:ea typeface="Didact Gothic"/>
              <a:cs typeface="Didact Gothic"/>
              <a:sym typeface="Didact Gothic"/>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30%</a:t>
            </a:r>
            <a:endParaRPr b="1" i="0" sz="1400" u="none" cap="none" strike="noStrike">
              <a:solidFill>
                <a:schemeClr val="dk1"/>
              </a:solidFill>
              <a:latin typeface="Didact Gothic"/>
              <a:ea typeface="Didact Gothic"/>
              <a:cs typeface="Didact Gothic"/>
              <a:sym typeface="Didact Gothic"/>
            </a:endParaRPr>
          </a:p>
        </p:txBody>
      </p:sp>
      <p:sp>
        <p:nvSpPr>
          <p:cNvPr id="745" name="Google Shape;745;p12"/>
          <p:cNvSpPr txBox="1"/>
          <p:nvPr/>
        </p:nvSpPr>
        <p:spPr>
          <a:xfrm>
            <a:off x="3094961" y="3996725"/>
            <a:ext cx="982200" cy="60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Other</a:t>
            </a:r>
            <a:endParaRPr b="1" i="0" sz="1400" u="none" cap="none" strike="noStrike">
              <a:solidFill>
                <a:schemeClr val="dk1"/>
              </a:solidFill>
              <a:latin typeface="Didact Gothic"/>
              <a:ea typeface="Didact Gothic"/>
              <a:cs typeface="Didact Gothic"/>
              <a:sym typeface="Didact Gothic"/>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14%</a:t>
            </a:r>
            <a:endParaRPr b="1" i="0" sz="1400" u="none" cap="none" strike="noStrike">
              <a:solidFill>
                <a:schemeClr val="dk1"/>
              </a:solidFill>
              <a:latin typeface="Didact Gothic"/>
              <a:ea typeface="Didact Gothic"/>
              <a:cs typeface="Didact Gothic"/>
              <a:sym typeface="Didact Gothic"/>
            </a:endParaRPr>
          </a:p>
        </p:txBody>
      </p:sp>
      <p:sp>
        <p:nvSpPr>
          <p:cNvPr id="746" name="Google Shape;746;p12"/>
          <p:cNvSpPr txBox="1"/>
          <p:nvPr/>
        </p:nvSpPr>
        <p:spPr>
          <a:xfrm>
            <a:off x="707148" y="1071325"/>
            <a:ext cx="3738600" cy="4365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Age</a:t>
            </a:r>
            <a:endParaRPr b="0" i="0" sz="1800" u="none" cap="none" strike="noStrike">
              <a:solidFill>
                <a:schemeClr val="lt1"/>
              </a:solidFill>
              <a:latin typeface="Montserrat Black"/>
              <a:ea typeface="Montserrat Black"/>
              <a:cs typeface="Montserrat Black"/>
              <a:sym typeface="Montserrat Black"/>
            </a:endParaRPr>
          </a:p>
        </p:txBody>
      </p:sp>
      <p:sp>
        <p:nvSpPr>
          <p:cNvPr id="747" name="Google Shape;747;p12"/>
          <p:cNvSpPr txBox="1"/>
          <p:nvPr/>
        </p:nvSpPr>
        <p:spPr>
          <a:xfrm>
            <a:off x="707148" y="1446100"/>
            <a:ext cx="1153500" cy="4014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15-25:</a:t>
            </a:r>
            <a:r>
              <a:rPr b="0" i="0" lang="en" sz="1400" u="none" cap="none" strike="noStrike">
                <a:solidFill>
                  <a:schemeClr val="dk1"/>
                </a:solidFill>
                <a:latin typeface="Didact Gothic"/>
                <a:ea typeface="Didact Gothic"/>
                <a:cs typeface="Didact Gothic"/>
                <a:sym typeface="Didact Gothic"/>
              </a:rPr>
              <a:t> 35%</a:t>
            </a:r>
            <a:endParaRPr b="1" i="0" sz="1400" u="none" cap="none" strike="noStrike">
              <a:solidFill>
                <a:schemeClr val="dk1"/>
              </a:solidFill>
              <a:latin typeface="Didact Gothic"/>
              <a:ea typeface="Didact Gothic"/>
              <a:cs typeface="Didact Gothic"/>
              <a:sym typeface="Didact Gothic"/>
            </a:endParaRPr>
          </a:p>
        </p:txBody>
      </p:sp>
      <p:sp>
        <p:nvSpPr>
          <p:cNvPr id="748" name="Google Shape;748;p12"/>
          <p:cNvSpPr/>
          <p:nvPr/>
        </p:nvSpPr>
        <p:spPr>
          <a:xfrm>
            <a:off x="1860648" y="1541950"/>
            <a:ext cx="2524800" cy="2097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49" name="Google Shape;749;p12"/>
          <p:cNvSpPr/>
          <p:nvPr/>
        </p:nvSpPr>
        <p:spPr>
          <a:xfrm>
            <a:off x="1860648" y="1541950"/>
            <a:ext cx="819300" cy="2097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50" name="Google Shape;750;p12"/>
          <p:cNvSpPr txBox="1"/>
          <p:nvPr/>
        </p:nvSpPr>
        <p:spPr>
          <a:xfrm>
            <a:off x="707148" y="1850303"/>
            <a:ext cx="1153500" cy="4014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26-35:</a:t>
            </a:r>
            <a:r>
              <a:rPr b="0" i="0" lang="en" sz="1400" u="none" cap="none" strike="noStrike">
                <a:solidFill>
                  <a:schemeClr val="dk1"/>
                </a:solidFill>
                <a:latin typeface="Didact Gothic"/>
                <a:ea typeface="Didact Gothic"/>
                <a:cs typeface="Didact Gothic"/>
                <a:sym typeface="Didact Gothic"/>
              </a:rPr>
              <a:t> 65%</a:t>
            </a:r>
            <a:endParaRPr b="1" i="0" sz="1400" u="none" cap="none" strike="noStrike">
              <a:solidFill>
                <a:schemeClr val="dk1"/>
              </a:solidFill>
              <a:latin typeface="Didact Gothic"/>
              <a:ea typeface="Didact Gothic"/>
              <a:cs typeface="Didact Gothic"/>
              <a:sym typeface="Didact Gothic"/>
            </a:endParaRPr>
          </a:p>
        </p:txBody>
      </p:sp>
      <p:sp>
        <p:nvSpPr>
          <p:cNvPr id="751" name="Google Shape;751;p12"/>
          <p:cNvSpPr/>
          <p:nvPr/>
        </p:nvSpPr>
        <p:spPr>
          <a:xfrm>
            <a:off x="1860650" y="1946150"/>
            <a:ext cx="2524800" cy="2097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52" name="Google Shape;752;p12"/>
          <p:cNvSpPr/>
          <p:nvPr/>
        </p:nvSpPr>
        <p:spPr>
          <a:xfrm>
            <a:off x="1860648" y="1946149"/>
            <a:ext cx="1705500" cy="2097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53" name="Google Shape;753;p12"/>
          <p:cNvSpPr txBox="1"/>
          <p:nvPr/>
        </p:nvSpPr>
        <p:spPr>
          <a:xfrm>
            <a:off x="4696827" y="1071325"/>
            <a:ext cx="3738600" cy="4365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Interests</a:t>
            </a:r>
            <a:endParaRPr b="0" i="0" sz="1800" u="none" cap="none" strike="noStrike">
              <a:solidFill>
                <a:schemeClr val="lt1"/>
              </a:solidFill>
              <a:latin typeface="Montserrat Black"/>
              <a:ea typeface="Montserrat Black"/>
              <a:cs typeface="Montserrat Black"/>
              <a:sym typeface="Montserrat Black"/>
            </a:endParaRPr>
          </a:p>
        </p:txBody>
      </p:sp>
      <p:sp>
        <p:nvSpPr>
          <p:cNvPr id="754" name="Google Shape;754;p12"/>
          <p:cNvSpPr txBox="1"/>
          <p:nvPr/>
        </p:nvSpPr>
        <p:spPr>
          <a:xfrm>
            <a:off x="4696827" y="3996725"/>
            <a:ext cx="982200" cy="60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Reading</a:t>
            </a:r>
            <a:r>
              <a:rPr b="0" i="0" lang="en" sz="1400" u="none" cap="none" strike="noStrike">
                <a:solidFill>
                  <a:schemeClr val="dk1"/>
                </a:solidFill>
                <a:latin typeface="Didact Gothic"/>
                <a:ea typeface="Didact Gothic"/>
                <a:cs typeface="Didact Gothic"/>
                <a:sym typeface="Didact Gothic"/>
              </a:rPr>
              <a:t> 40%</a:t>
            </a:r>
            <a:endParaRPr b="1" i="0" sz="1400" u="none" cap="none" strike="noStrike">
              <a:solidFill>
                <a:schemeClr val="dk1"/>
              </a:solidFill>
              <a:latin typeface="Didact Gothic"/>
              <a:ea typeface="Didact Gothic"/>
              <a:cs typeface="Didact Gothic"/>
              <a:sym typeface="Didact Gothic"/>
            </a:endParaRPr>
          </a:p>
        </p:txBody>
      </p:sp>
      <p:sp>
        <p:nvSpPr>
          <p:cNvPr id="755" name="Google Shape;755;p12"/>
          <p:cNvSpPr/>
          <p:nvPr/>
        </p:nvSpPr>
        <p:spPr>
          <a:xfrm>
            <a:off x="5089227" y="3730901"/>
            <a:ext cx="197400" cy="18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56" name="Google Shape;756;p12"/>
          <p:cNvSpPr/>
          <p:nvPr/>
        </p:nvSpPr>
        <p:spPr>
          <a:xfrm>
            <a:off x="5089227" y="3488581"/>
            <a:ext cx="197400" cy="18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57" name="Google Shape;757;p12"/>
          <p:cNvSpPr/>
          <p:nvPr/>
        </p:nvSpPr>
        <p:spPr>
          <a:xfrm>
            <a:off x="5089227" y="3246262"/>
            <a:ext cx="197400" cy="18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58" name="Google Shape;758;p12"/>
          <p:cNvSpPr/>
          <p:nvPr/>
        </p:nvSpPr>
        <p:spPr>
          <a:xfrm>
            <a:off x="5089227" y="3003942"/>
            <a:ext cx="197400" cy="18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59" name="Google Shape;759;p12"/>
          <p:cNvSpPr/>
          <p:nvPr/>
        </p:nvSpPr>
        <p:spPr>
          <a:xfrm>
            <a:off x="5089227" y="2761622"/>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60" name="Google Shape;760;p12"/>
          <p:cNvSpPr/>
          <p:nvPr/>
        </p:nvSpPr>
        <p:spPr>
          <a:xfrm>
            <a:off x="5089227" y="251930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61" name="Google Shape;761;p12"/>
          <p:cNvSpPr/>
          <p:nvPr/>
        </p:nvSpPr>
        <p:spPr>
          <a:xfrm>
            <a:off x="5089227" y="227698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62" name="Google Shape;762;p12"/>
          <p:cNvSpPr/>
          <p:nvPr/>
        </p:nvSpPr>
        <p:spPr>
          <a:xfrm>
            <a:off x="5089227" y="203466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63" name="Google Shape;763;p12"/>
          <p:cNvSpPr/>
          <p:nvPr/>
        </p:nvSpPr>
        <p:spPr>
          <a:xfrm>
            <a:off x="5089227" y="1550024"/>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64" name="Google Shape;764;p12"/>
          <p:cNvSpPr/>
          <p:nvPr/>
        </p:nvSpPr>
        <p:spPr>
          <a:xfrm>
            <a:off x="5089227" y="1792344"/>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65" name="Google Shape;765;p12"/>
          <p:cNvSpPr txBox="1"/>
          <p:nvPr/>
        </p:nvSpPr>
        <p:spPr>
          <a:xfrm>
            <a:off x="7454652" y="3996725"/>
            <a:ext cx="982200" cy="60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Music </a:t>
            </a:r>
            <a:r>
              <a:rPr b="0" i="0" lang="en" sz="1400" u="none" cap="none" strike="noStrike">
                <a:solidFill>
                  <a:schemeClr val="dk1"/>
                </a:solidFill>
                <a:latin typeface="Didact Gothic"/>
                <a:ea typeface="Didact Gothic"/>
                <a:cs typeface="Didact Gothic"/>
                <a:sym typeface="Didact Gothic"/>
              </a:rPr>
              <a:t>30%</a:t>
            </a:r>
            <a:endParaRPr b="1" i="0" sz="1400" u="none" cap="none" strike="noStrike">
              <a:solidFill>
                <a:schemeClr val="dk1"/>
              </a:solidFill>
              <a:latin typeface="Didact Gothic"/>
              <a:ea typeface="Didact Gothic"/>
              <a:cs typeface="Didact Gothic"/>
              <a:sym typeface="Didact Gothic"/>
            </a:endParaRPr>
          </a:p>
        </p:txBody>
      </p:sp>
      <p:sp>
        <p:nvSpPr>
          <p:cNvPr id="766" name="Google Shape;766;p12"/>
          <p:cNvSpPr/>
          <p:nvPr/>
        </p:nvSpPr>
        <p:spPr>
          <a:xfrm>
            <a:off x="7847052" y="3730901"/>
            <a:ext cx="197400" cy="18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67" name="Google Shape;767;p12"/>
          <p:cNvSpPr/>
          <p:nvPr/>
        </p:nvSpPr>
        <p:spPr>
          <a:xfrm>
            <a:off x="7847052" y="3488581"/>
            <a:ext cx="197400" cy="18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68" name="Google Shape;768;p12"/>
          <p:cNvSpPr/>
          <p:nvPr/>
        </p:nvSpPr>
        <p:spPr>
          <a:xfrm>
            <a:off x="7847052" y="3246262"/>
            <a:ext cx="197400" cy="18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69" name="Google Shape;769;p12"/>
          <p:cNvSpPr/>
          <p:nvPr/>
        </p:nvSpPr>
        <p:spPr>
          <a:xfrm>
            <a:off x="7847052" y="3003942"/>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70" name="Google Shape;770;p12"/>
          <p:cNvSpPr/>
          <p:nvPr/>
        </p:nvSpPr>
        <p:spPr>
          <a:xfrm>
            <a:off x="7847052" y="2761622"/>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71" name="Google Shape;771;p12"/>
          <p:cNvSpPr/>
          <p:nvPr/>
        </p:nvSpPr>
        <p:spPr>
          <a:xfrm>
            <a:off x="7847052" y="251930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72" name="Google Shape;772;p12"/>
          <p:cNvSpPr/>
          <p:nvPr/>
        </p:nvSpPr>
        <p:spPr>
          <a:xfrm>
            <a:off x="7847052" y="227698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73" name="Google Shape;773;p12"/>
          <p:cNvSpPr/>
          <p:nvPr/>
        </p:nvSpPr>
        <p:spPr>
          <a:xfrm>
            <a:off x="7847052" y="203466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74" name="Google Shape;774;p12"/>
          <p:cNvSpPr/>
          <p:nvPr/>
        </p:nvSpPr>
        <p:spPr>
          <a:xfrm>
            <a:off x="7847052" y="1550024"/>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75" name="Google Shape;775;p12"/>
          <p:cNvSpPr/>
          <p:nvPr/>
        </p:nvSpPr>
        <p:spPr>
          <a:xfrm>
            <a:off x="7847052" y="1792344"/>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76" name="Google Shape;776;p12"/>
          <p:cNvSpPr txBox="1"/>
          <p:nvPr/>
        </p:nvSpPr>
        <p:spPr>
          <a:xfrm>
            <a:off x="6535377" y="3996725"/>
            <a:ext cx="982200" cy="60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Movies</a:t>
            </a:r>
            <a:endParaRPr b="1" i="0" sz="1400" u="none" cap="none" strike="noStrike">
              <a:solidFill>
                <a:schemeClr val="dk1"/>
              </a:solidFill>
              <a:latin typeface="Didact Gothic"/>
              <a:ea typeface="Didact Gothic"/>
              <a:cs typeface="Didact Gothic"/>
              <a:sym typeface="Didact Gothic"/>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20%</a:t>
            </a:r>
            <a:endParaRPr b="1" i="0" sz="1400" u="none" cap="none" strike="noStrike">
              <a:solidFill>
                <a:schemeClr val="dk1"/>
              </a:solidFill>
              <a:latin typeface="Didact Gothic"/>
              <a:ea typeface="Didact Gothic"/>
              <a:cs typeface="Didact Gothic"/>
              <a:sym typeface="Didact Gothic"/>
            </a:endParaRPr>
          </a:p>
        </p:txBody>
      </p:sp>
      <p:sp>
        <p:nvSpPr>
          <p:cNvPr id="777" name="Google Shape;777;p12"/>
          <p:cNvSpPr/>
          <p:nvPr/>
        </p:nvSpPr>
        <p:spPr>
          <a:xfrm>
            <a:off x="6927777" y="3730901"/>
            <a:ext cx="197400" cy="18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78" name="Google Shape;778;p12"/>
          <p:cNvSpPr/>
          <p:nvPr/>
        </p:nvSpPr>
        <p:spPr>
          <a:xfrm>
            <a:off x="6927777" y="3488581"/>
            <a:ext cx="197400" cy="18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79" name="Google Shape;779;p12"/>
          <p:cNvSpPr/>
          <p:nvPr/>
        </p:nvSpPr>
        <p:spPr>
          <a:xfrm>
            <a:off x="6927777" y="3246262"/>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80" name="Google Shape;780;p12"/>
          <p:cNvSpPr/>
          <p:nvPr/>
        </p:nvSpPr>
        <p:spPr>
          <a:xfrm>
            <a:off x="6927777" y="3003942"/>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81" name="Google Shape;781;p12"/>
          <p:cNvSpPr/>
          <p:nvPr/>
        </p:nvSpPr>
        <p:spPr>
          <a:xfrm>
            <a:off x="6927777" y="2761622"/>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82" name="Google Shape;782;p12"/>
          <p:cNvSpPr/>
          <p:nvPr/>
        </p:nvSpPr>
        <p:spPr>
          <a:xfrm>
            <a:off x="6927777" y="251930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83" name="Google Shape;783;p12"/>
          <p:cNvSpPr/>
          <p:nvPr/>
        </p:nvSpPr>
        <p:spPr>
          <a:xfrm>
            <a:off x="6927777" y="227698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84" name="Google Shape;784;p12"/>
          <p:cNvSpPr/>
          <p:nvPr/>
        </p:nvSpPr>
        <p:spPr>
          <a:xfrm>
            <a:off x="6927777" y="203466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85" name="Google Shape;785;p12"/>
          <p:cNvSpPr/>
          <p:nvPr/>
        </p:nvSpPr>
        <p:spPr>
          <a:xfrm>
            <a:off x="6927777" y="1550024"/>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86" name="Google Shape;786;p12"/>
          <p:cNvSpPr/>
          <p:nvPr/>
        </p:nvSpPr>
        <p:spPr>
          <a:xfrm>
            <a:off x="6927777" y="1792344"/>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87" name="Google Shape;787;p12"/>
          <p:cNvSpPr txBox="1"/>
          <p:nvPr/>
        </p:nvSpPr>
        <p:spPr>
          <a:xfrm>
            <a:off x="5616102" y="3996725"/>
            <a:ext cx="982200" cy="60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Cooking </a:t>
            </a:r>
            <a:r>
              <a:rPr b="0" i="0" lang="en" sz="1400" u="none" cap="none" strike="noStrike">
                <a:solidFill>
                  <a:schemeClr val="dk1"/>
                </a:solidFill>
                <a:latin typeface="Didact Gothic"/>
                <a:ea typeface="Didact Gothic"/>
                <a:cs typeface="Didact Gothic"/>
                <a:sym typeface="Didact Gothic"/>
              </a:rPr>
              <a:t>10%</a:t>
            </a:r>
            <a:endParaRPr b="1" i="0" sz="1400" u="none" cap="none" strike="noStrike">
              <a:solidFill>
                <a:schemeClr val="dk1"/>
              </a:solidFill>
              <a:latin typeface="Didact Gothic"/>
              <a:ea typeface="Didact Gothic"/>
              <a:cs typeface="Didact Gothic"/>
              <a:sym typeface="Didact Gothic"/>
            </a:endParaRPr>
          </a:p>
        </p:txBody>
      </p:sp>
      <p:sp>
        <p:nvSpPr>
          <p:cNvPr id="788" name="Google Shape;788;p12"/>
          <p:cNvSpPr/>
          <p:nvPr/>
        </p:nvSpPr>
        <p:spPr>
          <a:xfrm>
            <a:off x="6008502" y="3730901"/>
            <a:ext cx="197400" cy="189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89" name="Google Shape;789;p12"/>
          <p:cNvSpPr/>
          <p:nvPr/>
        </p:nvSpPr>
        <p:spPr>
          <a:xfrm>
            <a:off x="6008502" y="3488581"/>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90" name="Google Shape;790;p12"/>
          <p:cNvSpPr/>
          <p:nvPr/>
        </p:nvSpPr>
        <p:spPr>
          <a:xfrm>
            <a:off x="6008502" y="3246262"/>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91" name="Google Shape;791;p12"/>
          <p:cNvSpPr/>
          <p:nvPr/>
        </p:nvSpPr>
        <p:spPr>
          <a:xfrm>
            <a:off x="6008502" y="3003942"/>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92" name="Google Shape;792;p12"/>
          <p:cNvSpPr/>
          <p:nvPr/>
        </p:nvSpPr>
        <p:spPr>
          <a:xfrm>
            <a:off x="6008502" y="2761622"/>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93" name="Google Shape;793;p12"/>
          <p:cNvSpPr/>
          <p:nvPr/>
        </p:nvSpPr>
        <p:spPr>
          <a:xfrm>
            <a:off x="6008502" y="251930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94" name="Google Shape;794;p12"/>
          <p:cNvSpPr/>
          <p:nvPr/>
        </p:nvSpPr>
        <p:spPr>
          <a:xfrm>
            <a:off x="6008502" y="227698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95" name="Google Shape;795;p12"/>
          <p:cNvSpPr/>
          <p:nvPr/>
        </p:nvSpPr>
        <p:spPr>
          <a:xfrm>
            <a:off x="6008502" y="2034663"/>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96" name="Google Shape;796;p12"/>
          <p:cNvSpPr/>
          <p:nvPr/>
        </p:nvSpPr>
        <p:spPr>
          <a:xfrm>
            <a:off x="6008502" y="1550024"/>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97" name="Google Shape;797;p12"/>
          <p:cNvSpPr/>
          <p:nvPr/>
        </p:nvSpPr>
        <p:spPr>
          <a:xfrm>
            <a:off x="6008502" y="1792344"/>
            <a:ext cx="197400" cy="189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sap"/>
              <a:ea typeface="Asap"/>
              <a:cs typeface="Asap"/>
              <a:sym typeface="Asap"/>
            </a:endParaRPr>
          </a:p>
        </p:txBody>
      </p:sp>
      <p:sp>
        <p:nvSpPr>
          <p:cNvPr id="798" name="Google Shape;798;p12"/>
          <p:cNvSpPr/>
          <p:nvPr/>
        </p:nvSpPr>
        <p:spPr>
          <a:xfrm>
            <a:off x="1273048" y="3419575"/>
            <a:ext cx="587700" cy="5877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12"/>
          <p:cNvSpPr/>
          <p:nvPr/>
        </p:nvSpPr>
        <p:spPr>
          <a:xfrm>
            <a:off x="2282598" y="3419575"/>
            <a:ext cx="587700" cy="5877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12"/>
          <p:cNvSpPr/>
          <p:nvPr/>
        </p:nvSpPr>
        <p:spPr>
          <a:xfrm>
            <a:off x="3288323" y="3419575"/>
            <a:ext cx="587700" cy="5877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1" name="Google Shape;801;p12"/>
          <p:cNvGrpSpPr/>
          <p:nvPr/>
        </p:nvGrpSpPr>
        <p:grpSpPr>
          <a:xfrm>
            <a:off x="1469125" y="3538111"/>
            <a:ext cx="195401" cy="341395"/>
            <a:chOff x="1426400" y="1814750"/>
            <a:chExt cx="407850" cy="712575"/>
          </a:xfrm>
        </p:grpSpPr>
        <p:sp>
          <p:nvSpPr>
            <p:cNvPr id="802" name="Google Shape;802;p12"/>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12"/>
            <p:cNvSpPr/>
            <p:nvPr/>
          </p:nvSpPr>
          <p:spPr>
            <a:xfrm>
              <a:off x="1631125" y="2222650"/>
              <a:ext cx="25" cy="304675"/>
            </a:xfrm>
            <a:custGeom>
              <a:rect b="b" l="l" r="r" t="t"/>
              <a:pathLst>
                <a:path extrusionOk="0" fill="none" h="12187" w="1">
                  <a:moveTo>
                    <a:pt x="1" y="1"/>
                  </a:moveTo>
                  <a:lnTo>
                    <a:pt x="1" y="12187"/>
                  </a:lnTo>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12"/>
            <p:cNvSpPr/>
            <p:nvPr/>
          </p:nvSpPr>
          <p:spPr>
            <a:xfrm>
              <a:off x="1529575" y="2425750"/>
              <a:ext cx="203125" cy="25"/>
            </a:xfrm>
            <a:custGeom>
              <a:rect b="b" l="l" r="r" t="t"/>
              <a:pathLst>
                <a:path extrusionOk="0" fill="none" h="1" w="8125">
                  <a:moveTo>
                    <a:pt x="1" y="1"/>
                  </a:moveTo>
                  <a:lnTo>
                    <a:pt x="8125" y="1"/>
                  </a:lnTo>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5" name="Google Shape;805;p12"/>
          <p:cNvGrpSpPr/>
          <p:nvPr/>
        </p:nvGrpSpPr>
        <p:grpSpPr>
          <a:xfrm>
            <a:off x="2434826" y="3569073"/>
            <a:ext cx="279423" cy="279471"/>
            <a:chOff x="1910075" y="2021700"/>
            <a:chExt cx="583225" cy="583325"/>
          </a:xfrm>
        </p:grpSpPr>
        <p:sp>
          <p:nvSpPr>
            <p:cNvPr id="806" name="Google Shape;806;p12"/>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12"/>
            <p:cNvSpPr/>
            <p:nvPr/>
          </p:nvSpPr>
          <p:spPr>
            <a:xfrm>
              <a:off x="2277975" y="2026475"/>
              <a:ext cx="210650" cy="210625"/>
            </a:xfrm>
            <a:custGeom>
              <a:rect b="b" l="l" r="r" t="t"/>
              <a:pathLst>
                <a:path extrusionOk="0" fill="none" h="8425" w="8426">
                  <a:moveTo>
                    <a:pt x="8425" y="0"/>
                  </a:moveTo>
                  <a:lnTo>
                    <a:pt x="1" y="8425"/>
                  </a:lnTo>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12"/>
            <p:cNvSpPr/>
            <p:nvPr/>
          </p:nvSpPr>
          <p:spPr>
            <a:xfrm>
              <a:off x="2349675" y="2021700"/>
              <a:ext cx="143625" cy="143500"/>
            </a:xfrm>
            <a:custGeom>
              <a:rect b="b" l="l" r="r" t="t"/>
              <a:pathLst>
                <a:path extrusionOk="0" fill="none" h="5740" w="5745">
                  <a:moveTo>
                    <a:pt x="1" y="0"/>
                  </a:moveTo>
                  <a:lnTo>
                    <a:pt x="5744" y="0"/>
                  </a:lnTo>
                  <a:lnTo>
                    <a:pt x="5744" y="5740"/>
                  </a:lnTo>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9" name="Google Shape;809;p12"/>
          <p:cNvGrpSpPr/>
          <p:nvPr/>
        </p:nvGrpSpPr>
        <p:grpSpPr>
          <a:xfrm>
            <a:off x="3385738" y="3604491"/>
            <a:ext cx="392874" cy="208636"/>
            <a:chOff x="2749275" y="2099575"/>
            <a:chExt cx="820025" cy="435475"/>
          </a:xfrm>
        </p:grpSpPr>
        <p:sp>
          <p:nvSpPr>
            <p:cNvPr id="810" name="Google Shape;810;p12"/>
            <p:cNvSpPr/>
            <p:nvPr/>
          </p:nvSpPr>
          <p:spPr>
            <a:xfrm>
              <a:off x="3163375" y="2317300"/>
              <a:ext cx="389050" cy="25"/>
            </a:xfrm>
            <a:custGeom>
              <a:rect b="b" l="l" r="r" t="t"/>
              <a:pathLst>
                <a:path extrusionOk="0" fill="none" h="1" w="15562">
                  <a:moveTo>
                    <a:pt x="15562" y="1"/>
                  </a:moveTo>
                  <a:lnTo>
                    <a:pt x="1" y="1"/>
                  </a:lnTo>
                </a:path>
              </a:pathLst>
            </a:custGeom>
            <a:noFill/>
            <a:ln cap="sq" cmpd="sng" w="19050">
              <a:solidFill>
                <a:schemeClr val="dk2"/>
              </a:solidFill>
              <a:prstDash val="solid"/>
              <a:miter lim="406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12"/>
            <p:cNvSpPr/>
            <p:nvPr/>
          </p:nvSpPr>
          <p:spPr>
            <a:xfrm>
              <a:off x="3299975" y="2175125"/>
              <a:ext cx="25" cy="284375"/>
            </a:xfrm>
            <a:custGeom>
              <a:rect b="b" l="l" r="r" t="t"/>
              <a:pathLst>
                <a:path extrusionOk="0" fill="none" h="11375" w="1">
                  <a:moveTo>
                    <a:pt x="0" y="1"/>
                  </a:moveTo>
                  <a:lnTo>
                    <a:pt x="0" y="11374"/>
                  </a:lnTo>
                </a:path>
              </a:pathLst>
            </a:custGeom>
            <a:noFill/>
            <a:ln cap="rnd" cmpd="sng" w="19050">
              <a:solidFill>
                <a:schemeClr val="dk2"/>
              </a:solidFill>
              <a:prstDash val="solid"/>
              <a:miter lim="406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12"/>
            <p:cNvSpPr/>
            <p:nvPr/>
          </p:nvSpPr>
          <p:spPr>
            <a:xfrm>
              <a:off x="3438275" y="2186300"/>
              <a:ext cx="131025" cy="261925"/>
            </a:xfrm>
            <a:custGeom>
              <a:rect b="b" l="l" r="r" t="t"/>
              <a:pathLst>
                <a:path extrusionOk="0" fill="none" h="10477" w="5241">
                  <a:moveTo>
                    <a:pt x="0" y="10476"/>
                  </a:moveTo>
                  <a:lnTo>
                    <a:pt x="5240" y="5241"/>
                  </a:lnTo>
                  <a:lnTo>
                    <a:pt x="0" y="1"/>
                  </a:lnTo>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12"/>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noFill/>
            <a:ln cap="sq" cmpd="sng" w="19050">
              <a:solidFill>
                <a:schemeClr val="dk2"/>
              </a:solidFill>
              <a:prstDash val="solid"/>
              <a:miter lim="406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7" name="Shape 817"/>
        <p:cNvGrpSpPr/>
        <p:nvPr/>
      </p:nvGrpSpPr>
      <p:grpSpPr>
        <a:xfrm>
          <a:off x="0" y="0"/>
          <a:ext cx="0" cy="0"/>
          <a:chOff x="0" y="0"/>
          <a:chExt cx="0" cy="0"/>
        </a:xfrm>
      </p:grpSpPr>
      <p:sp>
        <p:nvSpPr>
          <p:cNvPr id="818" name="Google Shape;818;p13"/>
          <p:cNvSpPr/>
          <p:nvPr/>
        </p:nvSpPr>
        <p:spPr>
          <a:xfrm>
            <a:off x="1687563" y="1701688"/>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3"/>
          <p:cNvSpPr/>
          <p:nvPr/>
        </p:nvSpPr>
        <p:spPr>
          <a:xfrm>
            <a:off x="1687575" y="1701726"/>
            <a:ext cx="858300" cy="858300"/>
          </a:xfrm>
          <a:prstGeom prst="arc">
            <a:avLst>
              <a:gd fmla="val 16200000" name="adj1"/>
              <a:gd fmla="val 19191217" name="adj2"/>
            </a:avLst>
          </a:prstGeom>
          <a:noFill/>
          <a:ln cap="rnd"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0" name="Google Shape;820;p13"/>
          <p:cNvGrpSpPr/>
          <p:nvPr/>
        </p:nvGrpSpPr>
        <p:grpSpPr>
          <a:xfrm>
            <a:off x="1913081" y="1927181"/>
            <a:ext cx="407432" cy="407391"/>
            <a:chOff x="812101" y="2571761"/>
            <a:chExt cx="417066" cy="417024"/>
          </a:xfrm>
        </p:grpSpPr>
        <p:sp>
          <p:nvSpPr>
            <p:cNvPr id="821" name="Google Shape;821;p13"/>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3"/>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13"/>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13"/>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5" name="Google Shape;825;p13"/>
          <p:cNvSpPr/>
          <p:nvPr/>
        </p:nvSpPr>
        <p:spPr>
          <a:xfrm>
            <a:off x="4142838" y="1701688"/>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13"/>
          <p:cNvSpPr/>
          <p:nvPr/>
        </p:nvSpPr>
        <p:spPr>
          <a:xfrm>
            <a:off x="6598113" y="1701688"/>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27" name="Google Shape;827;p13"/>
          <p:cNvCxnSpPr>
            <a:stCxn id="828" idx="0"/>
          </p:cNvCxnSpPr>
          <p:nvPr/>
        </p:nvCxnSpPr>
        <p:spPr>
          <a:xfrm rot="10800000">
            <a:off x="2116800" y="2560125"/>
            <a:ext cx="0" cy="346500"/>
          </a:xfrm>
          <a:prstGeom prst="straightConnector1">
            <a:avLst/>
          </a:prstGeom>
          <a:noFill/>
          <a:ln cap="flat" cmpd="sng" w="9525">
            <a:solidFill>
              <a:schemeClr val="accent1"/>
            </a:solidFill>
            <a:prstDash val="solid"/>
            <a:round/>
            <a:headEnd len="sm" w="sm" type="none"/>
            <a:tailEnd len="sm" w="sm" type="none"/>
          </a:ln>
        </p:spPr>
      </p:cxnSp>
      <p:sp>
        <p:nvSpPr>
          <p:cNvPr id="829" name="Google Shape;829;p13"/>
          <p:cNvSpPr txBox="1"/>
          <p:nvPr>
            <p:ph idx="1" type="subTitle"/>
          </p:nvPr>
        </p:nvSpPr>
        <p:spPr>
          <a:xfrm>
            <a:off x="872400" y="3977700"/>
            <a:ext cx="2488800" cy="397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Instagram</a:t>
            </a:r>
            <a:endParaRPr/>
          </a:p>
        </p:txBody>
      </p:sp>
      <p:sp>
        <p:nvSpPr>
          <p:cNvPr id="830" name="Google Shape;830;p13"/>
          <p:cNvSpPr txBox="1"/>
          <p:nvPr>
            <p:ph idx="2" type="subTitle"/>
          </p:nvPr>
        </p:nvSpPr>
        <p:spPr>
          <a:xfrm>
            <a:off x="3327600" y="3977700"/>
            <a:ext cx="2488800" cy="397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YouTube</a:t>
            </a:r>
            <a:endParaRPr/>
          </a:p>
        </p:txBody>
      </p:sp>
      <p:sp>
        <p:nvSpPr>
          <p:cNvPr id="828" name="Google Shape;828;p13"/>
          <p:cNvSpPr txBox="1"/>
          <p:nvPr>
            <p:ph type="title"/>
          </p:nvPr>
        </p:nvSpPr>
        <p:spPr>
          <a:xfrm>
            <a:off x="872400" y="2906625"/>
            <a:ext cx="2488800" cy="1187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6200"/>
              <a:buNone/>
            </a:pPr>
            <a:r>
              <a:rPr lang="en"/>
              <a:t>15%</a:t>
            </a:r>
            <a:endParaRPr/>
          </a:p>
        </p:txBody>
      </p:sp>
      <p:sp>
        <p:nvSpPr>
          <p:cNvPr id="831" name="Google Shape;831;p13"/>
          <p:cNvSpPr txBox="1"/>
          <p:nvPr>
            <p:ph idx="3" type="title"/>
          </p:nvPr>
        </p:nvSpPr>
        <p:spPr>
          <a:xfrm>
            <a:off x="3327600" y="2906625"/>
            <a:ext cx="2488800" cy="1187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6200"/>
              <a:buNone/>
            </a:pPr>
            <a:r>
              <a:rPr lang="en"/>
              <a:t>35%</a:t>
            </a:r>
            <a:endParaRPr/>
          </a:p>
        </p:txBody>
      </p:sp>
      <p:sp>
        <p:nvSpPr>
          <p:cNvPr id="832" name="Google Shape;832;p13"/>
          <p:cNvSpPr txBox="1"/>
          <p:nvPr>
            <p:ph idx="6"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Top </a:t>
            </a:r>
            <a:r>
              <a:rPr lang="en">
                <a:latin typeface="Montserrat Black"/>
                <a:ea typeface="Montserrat Black"/>
                <a:cs typeface="Montserrat Black"/>
                <a:sym typeface="Montserrat Black"/>
              </a:rPr>
              <a:t>social networking </a:t>
            </a:r>
            <a:r>
              <a:rPr lang="en">
                <a:solidFill>
                  <a:schemeClr val="lt1"/>
                </a:solidFill>
                <a:latin typeface="Montserrat Black"/>
                <a:ea typeface="Montserrat Black"/>
                <a:cs typeface="Montserrat Black"/>
                <a:sym typeface="Montserrat Black"/>
              </a:rPr>
              <a:t>sites</a:t>
            </a:r>
            <a:endParaRPr>
              <a:solidFill>
                <a:schemeClr val="lt1"/>
              </a:solidFill>
              <a:latin typeface="Montserrat Black"/>
              <a:ea typeface="Montserrat Black"/>
              <a:cs typeface="Montserrat Black"/>
              <a:sym typeface="Montserrat Black"/>
            </a:endParaRPr>
          </a:p>
        </p:txBody>
      </p:sp>
      <p:cxnSp>
        <p:nvCxnSpPr>
          <p:cNvPr id="833" name="Google Shape;833;p13"/>
          <p:cNvCxnSpPr>
            <a:stCxn id="831" idx="0"/>
          </p:cNvCxnSpPr>
          <p:nvPr/>
        </p:nvCxnSpPr>
        <p:spPr>
          <a:xfrm rot="10800000">
            <a:off x="4572000" y="2560125"/>
            <a:ext cx="0" cy="346500"/>
          </a:xfrm>
          <a:prstGeom prst="straightConnector1">
            <a:avLst/>
          </a:prstGeom>
          <a:noFill/>
          <a:ln cap="flat" cmpd="sng" w="9525">
            <a:solidFill>
              <a:schemeClr val="accent1"/>
            </a:solidFill>
            <a:prstDash val="solid"/>
            <a:round/>
            <a:headEnd len="sm" w="sm" type="none"/>
            <a:tailEnd len="sm" w="sm" type="none"/>
          </a:ln>
        </p:spPr>
      </p:cxnSp>
      <p:sp>
        <p:nvSpPr>
          <p:cNvPr id="834" name="Google Shape;834;p13"/>
          <p:cNvSpPr txBox="1"/>
          <p:nvPr>
            <p:ph idx="4" type="subTitle"/>
          </p:nvPr>
        </p:nvSpPr>
        <p:spPr>
          <a:xfrm>
            <a:off x="5782800" y="3977700"/>
            <a:ext cx="2488800" cy="397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TikTok</a:t>
            </a:r>
            <a:endParaRPr/>
          </a:p>
        </p:txBody>
      </p:sp>
      <p:sp>
        <p:nvSpPr>
          <p:cNvPr id="835" name="Google Shape;835;p13"/>
          <p:cNvSpPr txBox="1"/>
          <p:nvPr>
            <p:ph idx="5" type="title"/>
          </p:nvPr>
        </p:nvSpPr>
        <p:spPr>
          <a:xfrm>
            <a:off x="5782800" y="2906625"/>
            <a:ext cx="2488800" cy="1187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6200"/>
              <a:buNone/>
            </a:pPr>
            <a:r>
              <a:rPr lang="en"/>
              <a:t>50%</a:t>
            </a:r>
            <a:endParaRPr/>
          </a:p>
        </p:txBody>
      </p:sp>
      <p:cxnSp>
        <p:nvCxnSpPr>
          <p:cNvPr id="836" name="Google Shape;836;p13"/>
          <p:cNvCxnSpPr>
            <a:stCxn id="835" idx="0"/>
          </p:cNvCxnSpPr>
          <p:nvPr/>
        </p:nvCxnSpPr>
        <p:spPr>
          <a:xfrm rot="10800000">
            <a:off x="7027200" y="2560125"/>
            <a:ext cx="0" cy="346500"/>
          </a:xfrm>
          <a:prstGeom prst="straightConnector1">
            <a:avLst/>
          </a:prstGeom>
          <a:noFill/>
          <a:ln cap="flat" cmpd="sng" w="9525">
            <a:solidFill>
              <a:schemeClr val="accent1"/>
            </a:solidFill>
            <a:prstDash val="solid"/>
            <a:round/>
            <a:headEnd len="sm" w="sm" type="none"/>
            <a:tailEnd len="sm" w="sm" type="none"/>
          </a:ln>
        </p:spPr>
      </p:cxnSp>
      <p:sp>
        <p:nvSpPr>
          <p:cNvPr id="837" name="Google Shape;837;p13"/>
          <p:cNvSpPr/>
          <p:nvPr/>
        </p:nvSpPr>
        <p:spPr>
          <a:xfrm>
            <a:off x="4142850" y="1701726"/>
            <a:ext cx="858300" cy="858300"/>
          </a:xfrm>
          <a:prstGeom prst="arc">
            <a:avLst>
              <a:gd fmla="val 16200000" name="adj1"/>
              <a:gd fmla="val 2107375" name="adj2"/>
            </a:avLst>
          </a:prstGeom>
          <a:noFill/>
          <a:ln cap="rnd"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13"/>
          <p:cNvSpPr/>
          <p:nvPr/>
        </p:nvSpPr>
        <p:spPr>
          <a:xfrm>
            <a:off x="6598125" y="1701726"/>
            <a:ext cx="858300" cy="858300"/>
          </a:xfrm>
          <a:prstGeom prst="arc">
            <a:avLst>
              <a:gd fmla="val 16200000" name="adj1"/>
              <a:gd fmla="val 5448756" name="adj2"/>
            </a:avLst>
          </a:prstGeom>
          <a:noFill/>
          <a:ln cap="rnd" cmpd="sng" w="7620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39" name="Google Shape;839;p13"/>
          <p:cNvGrpSpPr/>
          <p:nvPr/>
        </p:nvGrpSpPr>
        <p:grpSpPr>
          <a:xfrm>
            <a:off x="6827696" y="1931288"/>
            <a:ext cx="399178" cy="399178"/>
            <a:chOff x="2038375" y="3798025"/>
            <a:chExt cx="841792" cy="841792"/>
          </a:xfrm>
        </p:grpSpPr>
        <p:sp>
          <p:nvSpPr>
            <p:cNvPr id="840" name="Google Shape;840;p13"/>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13"/>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2" name="Google Shape;842;p13"/>
          <p:cNvGrpSpPr/>
          <p:nvPr/>
        </p:nvGrpSpPr>
        <p:grpSpPr>
          <a:xfrm>
            <a:off x="4368302" y="1931288"/>
            <a:ext cx="407391" cy="399190"/>
            <a:chOff x="4368302" y="1931288"/>
            <a:chExt cx="407391" cy="399190"/>
          </a:xfrm>
        </p:grpSpPr>
        <p:grpSp>
          <p:nvGrpSpPr>
            <p:cNvPr id="843" name="Google Shape;843;p13"/>
            <p:cNvGrpSpPr/>
            <p:nvPr/>
          </p:nvGrpSpPr>
          <p:grpSpPr>
            <a:xfrm>
              <a:off x="4368302" y="1987641"/>
              <a:ext cx="407391" cy="286470"/>
              <a:chOff x="3476576" y="2633631"/>
              <a:chExt cx="417024" cy="293244"/>
            </a:xfrm>
          </p:grpSpPr>
          <p:sp>
            <p:nvSpPr>
              <p:cNvPr id="844" name="Google Shape;844;p13"/>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13"/>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6" name="Google Shape;846;p13"/>
            <p:cNvSpPr/>
            <p:nvPr/>
          </p:nvSpPr>
          <p:spPr>
            <a:xfrm>
              <a:off x="4372408" y="1931288"/>
              <a:ext cx="399190" cy="399190"/>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0" name="Shape 850"/>
        <p:cNvGrpSpPr/>
        <p:nvPr/>
      </p:nvGrpSpPr>
      <p:grpSpPr>
        <a:xfrm>
          <a:off x="0" y="0"/>
          <a:ext cx="0" cy="0"/>
          <a:chOff x="0" y="0"/>
          <a:chExt cx="0" cy="0"/>
        </a:xfrm>
      </p:grpSpPr>
      <p:sp>
        <p:nvSpPr>
          <p:cNvPr id="851" name="Google Shape;851;p14"/>
          <p:cNvSpPr/>
          <p:nvPr/>
        </p:nvSpPr>
        <p:spPr>
          <a:xfrm>
            <a:off x="1260884" y="1268496"/>
            <a:ext cx="990000" cy="9900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14"/>
          <p:cNvSpPr/>
          <p:nvPr/>
        </p:nvSpPr>
        <p:spPr>
          <a:xfrm>
            <a:off x="3881697" y="1579611"/>
            <a:ext cx="678900" cy="6789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14"/>
          <p:cNvSpPr/>
          <p:nvPr/>
        </p:nvSpPr>
        <p:spPr>
          <a:xfrm>
            <a:off x="5088022" y="1579611"/>
            <a:ext cx="678900" cy="6789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14"/>
          <p:cNvSpPr/>
          <p:nvPr/>
        </p:nvSpPr>
        <p:spPr>
          <a:xfrm>
            <a:off x="6294359" y="1579611"/>
            <a:ext cx="678900" cy="6789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14"/>
          <p:cNvSpPr/>
          <p:nvPr/>
        </p:nvSpPr>
        <p:spPr>
          <a:xfrm>
            <a:off x="7500684" y="1579611"/>
            <a:ext cx="678900" cy="6789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14"/>
          <p:cNvSpPr/>
          <p:nvPr/>
        </p:nvSpPr>
        <p:spPr>
          <a:xfrm>
            <a:off x="3881697" y="3470511"/>
            <a:ext cx="678900" cy="6789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14"/>
          <p:cNvSpPr/>
          <p:nvPr/>
        </p:nvSpPr>
        <p:spPr>
          <a:xfrm>
            <a:off x="5088022" y="3470511"/>
            <a:ext cx="678900" cy="6789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14"/>
          <p:cNvSpPr/>
          <p:nvPr/>
        </p:nvSpPr>
        <p:spPr>
          <a:xfrm>
            <a:off x="6294359" y="3470511"/>
            <a:ext cx="678900" cy="6789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14"/>
          <p:cNvSpPr/>
          <p:nvPr/>
        </p:nvSpPr>
        <p:spPr>
          <a:xfrm>
            <a:off x="7500684" y="3470511"/>
            <a:ext cx="678900" cy="6789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14"/>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Buyer </a:t>
            </a:r>
            <a:r>
              <a:rPr lang="en">
                <a:solidFill>
                  <a:schemeClr val="lt1"/>
                </a:solidFill>
                <a:latin typeface="Montserrat Black"/>
                <a:ea typeface="Montserrat Black"/>
                <a:cs typeface="Montserrat Black"/>
                <a:sym typeface="Montserrat Black"/>
              </a:rPr>
              <a:t>persona</a:t>
            </a:r>
            <a:endParaRPr>
              <a:solidFill>
                <a:schemeClr val="lt1"/>
              </a:solidFill>
              <a:latin typeface="Montserrat Black"/>
              <a:ea typeface="Montserrat Black"/>
              <a:cs typeface="Montserrat Black"/>
              <a:sym typeface="Montserrat Black"/>
            </a:endParaRPr>
          </a:p>
        </p:txBody>
      </p:sp>
      <p:sp>
        <p:nvSpPr>
          <p:cNvPr id="861" name="Google Shape;861;p14"/>
          <p:cNvSpPr txBox="1"/>
          <p:nvPr/>
        </p:nvSpPr>
        <p:spPr>
          <a:xfrm>
            <a:off x="720000" y="2369976"/>
            <a:ext cx="2071800" cy="437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Helena Smith</a:t>
            </a:r>
            <a:endParaRPr b="0" i="0" sz="1800" u="none" cap="none" strike="noStrike">
              <a:solidFill>
                <a:schemeClr val="lt1"/>
              </a:solidFill>
              <a:latin typeface="Montserrat Black"/>
              <a:ea typeface="Montserrat Black"/>
              <a:cs typeface="Montserrat Black"/>
              <a:sym typeface="Montserrat Black"/>
            </a:endParaRPr>
          </a:p>
        </p:txBody>
      </p:sp>
      <p:sp>
        <p:nvSpPr>
          <p:cNvPr id="862" name="Google Shape;862;p14"/>
          <p:cNvSpPr txBox="1"/>
          <p:nvPr/>
        </p:nvSpPr>
        <p:spPr>
          <a:xfrm>
            <a:off x="720000" y="2731625"/>
            <a:ext cx="2071800" cy="186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Age: </a:t>
            </a:r>
            <a:r>
              <a:rPr b="0" i="0" lang="en" sz="1400" u="none" cap="none" strike="noStrike">
                <a:solidFill>
                  <a:schemeClr val="dk1"/>
                </a:solidFill>
                <a:latin typeface="Didact Gothic"/>
                <a:ea typeface="Didact Gothic"/>
                <a:cs typeface="Didact Gothic"/>
                <a:sym typeface="Didact Gothic"/>
              </a:rPr>
              <a:t>25</a:t>
            </a:r>
            <a:endParaRPr b="0" i="0" sz="1400" u="none" cap="none" strike="noStrike">
              <a:solidFill>
                <a:schemeClr val="dk1"/>
              </a:solidFill>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Gender: </a:t>
            </a:r>
            <a:r>
              <a:rPr b="0" i="0" lang="en" sz="1400" u="none" cap="none" strike="noStrike">
                <a:solidFill>
                  <a:schemeClr val="dk1"/>
                </a:solidFill>
                <a:latin typeface="Didact Gothic"/>
                <a:ea typeface="Didact Gothic"/>
                <a:cs typeface="Didact Gothic"/>
                <a:sym typeface="Didact Gothic"/>
              </a:rPr>
              <a:t>female</a:t>
            </a:r>
            <a:endParaRPr b="0" i="0" sz="1400" u="none" cap="none" strike="noStrike">
              <a:solidFill>
                <a:schemeClr val="dk1"/>
              </a:solidFill>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Studies: </a:t>
            </a:r>
            <a:r>
              <a:rPr b="0" i="0" lang="en" sz="1400" u="none" cap="none" strike="noStrike">
                <a:solidFill>
                  <a:schemeClr val="dk1"/>
                </a:solidFill>
                <a:latin typeface="Didact Gothic"/>
                <a:ea typeface="Didact Gothic"/>
                <a:cs typeface="Didact Gothic"/>
                <a:sym typeface="Didact Gothic"/>
              </a:rPr>
              <a:t>Advertising</a:t>
            </a:r>
            <a:endParaRPr b="0" i="0" sz="1400" u="none" cap="none" strike="noStrike">
              <a:solidFill>
                <a:schemeClr val="dk1"/>
              </a:solidFill>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Location: </a:t>
            </a:r>
            <a:r>
              <a:rPr b="0" i="0" lang="en" sz="1400" u="none" cap="none" strike="noStrike">
                <a:solidFill>
                  <a:schemeClr val="dk1"/>
                </a:solidFill>
                <a:latin typeface="Didact Gothic"/>
                <a:ea typeface="Didact Gothic"/>
                <a:cs typeface="Didact Gothic"/>
                <a:sym typeface="Didact Gothic"/>
              </a:rPr>
              <a:t>Puerto Rico</a:t>
            </a:r>
            <a:endParaRPr b="0" i="0" sz="1400" u="none" cap="none" strike="noStrike">
              <a:solidFill>
                <a:schemeClr val="dk1"/>
              </a:solidFill>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Job: </a:t>
            </a:r>
            <a:r>
              <a:rPr b="0" i="0" lang="en" sz="1400" u="none" cap="none" strike="noStrike">
                <a:solidFill>
                  <a:schemeClr val="dk1"/>
                </a:solidFill>
                <a:latin typeface="Didact Gothic"/>
                <a:ea typeface="Didact Gothic"/>
                <a:cs typeface="Didact Gothic"/>
                <a:sym typeface="Didact Gothic"/>
              </a:rPr>
              <a:t>Publicist</a:t>
            </a:r>
            <a:endParaRPr b="0" i="0" sz="1400" u="none" cap="none" strike="noStrike">
              <a:solidFill>
                <a:schemeClr val="dk1"/>
              </a:solidFill>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Income range: </a:t>
            </a:r>
            <a:r>
              <a:rPr b="0" i="0" lang="en" sz="1400" u="none" cap="none" strike="noStrike">
                <a:solidFill>
                  <a:schemeClr val="dk1"/>
                </a:solidFill>
                <a:latin typeface="Didact Gothic"/>
                <a:ea typeface="Didact Gothic"/>
                <a:cs typeface="Didact Gothic"/>
                <a:sym typeface="Didact Gothic"/>
              </a:rPr>
              <a:t>$2000</a:t>
            </a:r>
            <a:endParaRPr b="0" i="0" sz="1400" u="none" cap="none" strike="noStrike">
              <a:solidFill>
                <a:schemeClr val="dk1"/>
              </a:solidFill>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Marital status: </a:t>
            </a:r>
            <a:r>
              <a:rPr b="0" i="0" lang="en" sz="1400" u="none" cap="none" strike="noStrike">
                <a:solidFill>
                  <a:schemeClr val="dk1"/>
                </a:solidFill>
                <a:latin typeface="Didact Gothic"/>
                <a:ea typeface="Didact Gothic"/>
                <a:cs typeface="Didact Gothic"/>
                <a:sym typeface="Didact Gothic"/>
              </a:rPr>
              <a:t>married</a:t>
            </a:r>
            <a:endParaRPr b="0" i="0" sz="1400" u="none" cap="none" strike="noStrike">
              <a:solidFill>
                <a:schemeClr val="dk1"/>
              </a:solidFill>
              <a:latin typeface="Didact Gothic"/>
              <a:ea typeface="Didact Gothic"/>
              <a:cs typeface="Didact Gothic"/>
              <a:sym typeface="Didact Gothic"/>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Hobbies: </a:t>
            </a:r>
            <a:r>
              <a:rPr b="0" i="0" lang="en" sz="1400" u="none" cap="none" strike="noStrike">
                <a:solidFill>
                  <a:schemeClr val="dk1"/>
                </a:solidFill>
                <a:latin typeface="Didact Gothic"/>
                <a:ea typeface="Didact Gothic"/>
                <a:cs typeface="Didact Gothic"/>
                <a:sym typeface="Didact Gothic"/>
              </a:rPr>
              <a:t>board games</a:t>
            </a:r>
            <a:endParaRPr b="0" i="0" sz="1400" u="none" cap="none" strike="noStrike">
              <a:solidFill>
                <a:schemeClr val="dk1"/>
              </a:solidFill>
              <a:latin typeface="Didact Gothic"/>
              <a:ea typeface="Didact Gothic"/>
              <a:cs typeface="Didact Gothic"/>
              <a:sym typeface="Didact Gothic"/>
            </a:endParaRPr>
          </a:p>
        </p:txBody>
      </p:sp>
      <p:sp>
        <p:nvSpPr>
          <p:cNvPr id="863" name="Google Shape;863;p14"/>
          <p:cNvSpPr txBox="1"/>
          <p:nvPr/>
        </p:nvSpPr>
        <p:spPr>
          <a:xfrm>
            <a:off x="3637375" y="1141900"/>
            <a:ext cx="4786500" cy="437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Mailing she usually receives</a:t>
            </a:r>
            <a:endParaRPr b="0" i="0" sz="1800" u="none" cap="none" strike="noStrike">
              <a:solidFill>
                <a:schemeClr val="lt1"/>
              </a:solidFill>
              <a:latin typeface="Montserrat Black"/>
              <a:ea typeface="Montserrat Black"/>
              <a:cs typeface="Montserrat Black"/>
              <a:sym typeface="Montserrat Black"/>
            </a:endParaRPr>
          </a:p>
        </p:txBody>
      </p:sp>
      <p:sp>
        <p:nvSpPr>
          <p:cNvPr id="864" name="Google Shape;864;p14"/>
          <p:cNvSpPr txBox="1"/>
          <p:nvPr/>
        </p:nvSpPr>
        <p:spPr>
          <a:xfrm>
            <a:off x="3637375" y="2304713"/>
            <a:ext cx="1167600" cy="40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Mercury</a:t>
            </a:r>
            <a:endParaRPr b="0" i="0" sz="1400" u="none" cap="none" strike="noStrike">
              <a:solidFill>
                <a:schemeClr val="dk1"/>
              </a:solidFill>
              <a:latin typeface="Didact Gothic"/>
              <a:ea typeface="Didact Gothic"/>
              <a:cs typeface="Didact Gothic"/>
              <a:sym typeface="Didact Gothic"/>
            </a:endParaRPr>
          </a:p>
        </p:txBody>
      </p:sp>
      <p:sp>
        <p:nvSpPr>
          <p:cNvPr id="865" name="Google Shape;865;p14"/>
          <p:cNvSpPr txBox="1"/>
          <p:nvPr/>
        </p:nvSpPr>
        <p:spPr>
          <a:xfrm>
            <a:off x="7256400" y="2304713"/>
            <a:ext cx="1167600" cy="40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Mars</a:t>
            </a:r>
            <a:endParaRPr b="0" i="0" sz="1400" u="none" cap="none" strike="noStrike">
              <a:solidFill>
                <a:schemeClr val="dk1"/>
              </a:solidFill>
              <a:latin typeface="Didact Gothic"/>
              <a:ea typeface="Didact Gothic"/>
              <a:cs typeface="Didact Gothic"/>
              <a:sym typeface="Didact Gothic"/>
            </a:endParaRPr>
          </a:p>
        </p:txBody>
      </p:sp>
      <p:sp>
        <p:nvSpPr>
          <p:cNvPr id="866" name="Google Shape;866;p14"/>
          <p:cNvSpPr txBox="1"/>
          <p:nvPr/>
        </p:nvSpPr>
        <p:spPr>
          <a:xfrm>
            <a:off x="6050058" y="2304713"/>
            <a:ext cx="1167600" cy="40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Earth</a:t>
            </a:r>
            <a:endParaRPr b="0" i="0" sz="1400" u="none" cap="none" strike="noStrike">
              <a:solidFill>
                <a:schemeClr val="dk1"/>
              </a:solidFill>
              <a:latin typeface="Didact Gothic"/>
              <a:ea typeface="Didact Gothic"/>
              <a:cs typeface="Didact Gothic"/>
              <a:sym typeface="Didact Gothic"/>
            </a:endParaRPr>
          </a:p>
        </p:txBody>
      </p:sp>
      <p:sp>
        <p:nvSpPr>
          <p:cNvPr id="867" name="Google Shape;867;p14"/>
          <p:cNvSpPr txBox="1"/>
          <p:nvPr/>
        </p:nvSpPr>
        <p:spPr>
          <a:xfrm>
            <a:off x="4843717" y="2304713"/>
            <a:ext cx="1167600" cy="40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Venus</a:t>
            </a:r>
            <a:endParaRPr b="0" i="0" sz="1400" u="none" cap="none" strike="noStrike">
              <a:solidFill>
                <a:schemeClr val="dk1"/>
              </a:solidFill>
              <a:latin typeface="Didact Gothic"/>
              <a:ea typeface="Didact Gothic"/>
              <a:cs typeface="Didact Gothic"/>
              <a:sym typeface="Didact Gothic"/>
            </a:endParaRPr>
          </a:p>
        </p:txBody>
      </p:sp>
      <p:sp>
        <p:nvSpPr>
          <p:cNvPr id="868" name="Google Shape;868;p14"/>
          <p:cNvSpPr txBox="1"/>
          <p:nvPr/>
        </p:nvSpPr>
        <p:spPr>
          <a:xfrm>
            <a:off x="3637375" y="3032800"/>
            <a:ext cx="4786500" cy="437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Most recent interests</a:t>
            </a:r>
            <a:endParaRPr b="0" i="0" sz="1800" u="none" cap="none" strike="noStrike">
              <a:solidFill>
                <a:schemeClr val="lt1"/>
              </a:solidFill>
              <a:latin typeface="Montserrat Black"/>
              <a:ea typeface="Montserrat Black"/>
              <a:cs typeface="Montserrat Black"/>
              <a:sym typeface="Montserrat Black"/>
            </a:endParaRPr>
          </a:p>
        </p:txBody>
      </p:sp>
      <p:sp>
        <p:nvSpPr>
          <p:cNvPr id="869" name="Google Shape;869;p14"/>
          <p:cNvSpPr txBox="1"/>
          <p:nvPr/>
        </p:nvSpPr>
        <p:spPr>
          <a:xfrm>
            <a:off x="3637375" y="4195613"/>
            <a:ext cx="1167600" cy="40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Jupiter</a:t>
            </a:r>
            <a:endParaRPr b="0" i="0" sz="1400" u="none" cap="none" strike="noStrike">
              <a:solidFill>
                <a:schemeClr val="dk1"/>
              </a:solidFill>
              <a:latin typeface="Didact Gothic"/>
              <a:ea typeface="Didact Gothic"/>
              <a:cs typeface="Didact Gothic"/>
              <a:sym typeface="Didact Gothic"/>
            </a:endParaRPr>
          </a:p>
        </p:txBody>
      </p:sp>
      <p:sp>
        <p:nvSpPr>
          <p:cNvPr id="870" name="Google Shape;870;p14"/>
          <p:cNvSpPr txBox="1"/>
          <p:nvPr/>
        </p:nvSpPr>
        <p:spPr>
          <a:xfrm>
            <a:off x="7256400" y="4195613"/>
            <a:ext cx="1167600" cy="40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Pluto</a:t>
            </a:r>
            <a:endParaRPr b="0" i="0" sz="1400" u="none" cap="none" strike="noStrike">
              <a:solidFill>
                <a:schemeClr val="dk1"/>
              </a:solidFill>
              <a:latin typeface="Didact Gothic"/>
              <a:ea typeface="Didact Gothic"/>
              <a:cs typeface="Didact Gothic"/>
              <a:sym typeface="Didact Gothic"/>
            </a:endParaRPr>
          </a:p>
        </p:txBody>
      </p:sp>
      <p:sp>
        <p:nvSpPr>
          <p:cNvPr id="871" name="Google Shape;871;p14"/>
          <p:cNvSpPr txBox="1"/>
          <p:nvPr/>
        </p:nvSpPr>
        <p:spPr>
          <a:xfrm>
            <a:off x="6050058" y="4195613"/>
            <a:ext cx="1167600" cy="40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Neptune</a:t>
            </a:r>
            <a:endParaRPr b="0" i="0" sz="1400" u="none" cap="none" strike="noStrike">
              <a:solidFill>
                <a:schemeClr val="dk1"/>
              </a:solidFill>
              <a:latin typeface="Didact Gothic"/>
              <a:ea typeface="Didact Gothic"/>
              <a:cs typeface="Didact Gothic"/>
              <a:sym typeface="Didact Gothic"/>
            </a:endParaRPr>
          </a:p>
        </p:txBody>
      </p:sp>
      <p:sp>
        <p:nvSpPr>
          <p:cNvPr id="872" name="Google Shape;872;p14"/>
          <p:cNvSpPr txBox="1"/>
          <p:nvPr/>
        </p:nvSpPr>
        <p:spPr>
          <a:xfrm>
            <a:off x="4843717" y="4195613"/>
            <a:ext cx="1167600" cy="40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Saturn</a:t>
            </a:r>
            <a:endParaRPr b="0" i="0" sz="1400" u="none" cap="none" strike="noStrike">
              <a:solidFill>
                <a:schemeClr val="dk1"/>
              </a:solidFill>
              <a:latin typeface="Didact Gothic"/>
              <a:ea typeface="Didact Gothic"/>
              <a:cs typeface="Didact Gothic"/>
              <a:sym typeface="Didact Gothic"/>
            </a:endParaRPr>
          </a:p>
        </p:txBody>
      </p:sp>
      <p:grpSp>
        <p:nvGrpSpPr>
          <p:cNvPr id="873" name="Google Shape;873;p14"/>
          <p:cNvGrpSpPr/>
          <p:nvPr/>
        </p:nvGrpSpPr>
        <p:grpSpPr>
          <a:xfrm>
            <a:off x="7677148" y="3669487"/>
            <a:ext cx="314762" cy="280909"/>
            <a:chOff x="6561240" y="1620824"/>
            <a:chExt cx="314762" cy="280909"/>
          </a:xfrm>
        </p:grpSpPr>
        <p:sp>
          <p:nvSpPr>
            <p:cNvPr id="874" name="Google Shape;874;p14"/>
            <p:cNvSpPr/>
            <p:nvPr/>
          </p:nvSpPr>
          <p:spPr>
            <a:xfrm>
              <a:off x="6582657" y="1620824"/>
              <a:ext cx="293345" cy="127199"/>
            </a:xfrm>
            <a:custGeom>
              <a:rect b="b" l="l" r="r" t="t"/>
              <a:pathLst>
                <a:path extrusionOk="0" h="3795" w="8752">
                  <a:moveTo>
                    <a:pt x="4044" y="0"/>
                  </a:moveTo>
                  <a:cubicBezTo>
                    <a:pt x="2158" y="0"/>
                    <a:pt x="494" y="1270"/>
                    <a:pt x="1" y="3090"/>
                  </a:cubicBezTo>
                  <a:lnTo>
                    <a:pt x="534" y="3235"/>
                  </a:lnTo>
                  <a:cubicBezTo>
                    <a:pt x="962" y="1655"/>
                    <a:pt x="2406" y="552"/>
                    <a:pt x="4044" y="552"/>
                  </a:cubicBezTo>
                  <a:cubicBezTo>
                    <a:pt x="5562" y="552"/>
                    <a:pt x="6911" y="1497"/>
                    <a:pt x="7444" y="2890"/>
                  </a:cubicBezTo>
                  <a:lnTo>
                    <a:pt x="6868" y="2620"/>
                  </a:lnTo>
                  <a:lnTo>
                    <a:pt x="6635" y="3119"/>
                  </a:lnTo>
                  <a:lnTo>
                    <a:pt x="8075" y="3794"/>
                  </a:lnTo>
                  <a:lnTo>
                    <a:pt x="8751" y="2391"/>
                  </a:lnTo>
                  <a:lnTo>
                    <a:pt x="8257" y="2151"/>
                  </a:lnTo>
                  <a:lnTo>
                    <a:pt x="7975" y="2733"/>
                  </a:lnTo>
                  <a:cubicBezTo>
                    <a:pt x="7373" y="1106"/>
                    <a:pt x="5806" y="0"/>
                    <a:pt x="40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14"/>
            <p:cNvSpPr/>
            <p:nvPr/>
          </p:nvSpPr>
          <p:spPr>
            <a:xfrm>
              <a:off x="6561240" y="1774501"/>
              <a:ext cx="292675" cy="127232"/>
            </a:xfrm>
            <a:custGeom>
              <a:rect b="b" l="l" r="r" t="t"/>
              <a:pathLst>
                <a:path extrusionOk="0" h="3796" w="8732">
                  <a:moveTo>
                    <a:pt x="677" y="0"/>
                  </a:moveTo>
                  <a:lnTo>
                    <a:pt x="0" y="1404"/>
                  </a:lnTo>
                  <a:lnTo>
                    <a:pt x="498" y="1644"/>
                  </a:lnTo>
                  <a:lnTo>
                    <a:pt x="766" y="1087"/>
                  </a:lnTo>
                  <a:cubicBezTo>
                    <a:pt x="1042" y="1810"/>
                    <a:pt x="1521" y="2456"/>
                    <a:pt x="2138" y="2931"/>
                  </a:cubicBezTo>
                  <a:cubicBezTo>
                    <a:pt x="2875" y="3496"/>
                    <a:pt x="3757" y="3796"/>
                    <a:pt x="4688" y="3796"/>
                  </a:cubicBezTo>
                  <a:cubicBezTo>
                    <a:pt x="6575" y="3796"/>
                    <a:pt x="8240" y="2525"/>
                    <a:pt x="8731" y="702"/>
                  </a:cubicBezTo>
                  <a:lnTo>
                    <a:pt x="8197" y="555"/>
                  </a:lnTo>
                  <a:cubicBezTo>
                    <a:pt x="7770" y="2137"/>
                    <a:pt x="6326" y="3241"/>
                    <a:pt x="4685" y="3241"/>
                  </a:cubicBezTo>
                  <a:cubicBezTo>
                    <a:pt x="3170" y="3241"/>
                    <a:pt x="1813" y="2290"/>
                    <a:pt x="1283" y="891"/>
                  </a:cubicBezTo>
                  <a:lnTo>
                    <a:pt x="1283" y="891"/>
                  </a:lnTo>
                  <a:lnTo>
                    <a:pt x="1885" y="1175"/>
                  </a:lnTo>
                  <a:lnTo>
                    <a:pt x="2116" y="676"/>
                  </a:lnTo>
                  <a:lnTo>
                    <a:pt x="67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14"/>
            <p:cNvSpPr/>
            <p:nvPr/>
          </p:nvSpPr>
          <p:spPr>
            <a:xfrm>
              <a:off x="6638498" y="1689166"/>
              <a:ext cx="159610" cy="144192"/>
            </a:xfrm>
            <a:custGeom>
              <a:rect b="b" l="l" r="r" t="t"/>
              <a:pathLst>
                <a:path extrusionOk="0" h="4302" w="4762">
                  <a:moveTo>
                    <a:pt x="1546" y="2254"/>
                  </a:moveTo>
                  <a:lnTo>
                    <a:pt x="1546" y="3747"/>
                  </a:lnTo>
                  <a:lnTo>
                    <a:pt x="956" y="3747"/>
                  </a:lnTo>
                  <a:lnTo>
                    <a:pt x="956" y="2254"/>
                  </a:lnTo>
                  <a:close/>
                  <a:moveTo>
                    <a:pt x="2685" y="1377"/>
                  </a:moveTo>
                  <a:lnTo>
                    <a:pt x="2685" y="3747"/>
                  </a:lnTo>
                  <a:lnTo>
                    <a:pt x="2097" y="3747"/>
                  </a:lnTo>
                  <a:lnTo>
                    <a:pt x="2097" y="1377"/>
                  </a:lnTo>
                  <a:close/>
                  <a:moveTo>
                    <a:pt x="3824" y="550"/>
                  </a:moveTo>
                  <a:lnTo>
                    <a:pt x="3824" y="3747"/>
                  </a:lnTo>
                  <a:lnTo>
                    <a:pt x="3236" y="3747"/>
                  </a:lnTo>
                  <a:lnTo>
                    <a:pt x="3236" y="550"/>
                  </a:lnTo>
                  <a:close/>
                  <a:moveTo>
                    <a:pt x="2684" y="0"/>
                  </a:moveTo>
                  <a:lnTo>
                    <a:pt x="2684" y="826"/>
                  </a:lnTo>
                  <a:lnTo>
                    <a:pt x="1543" y="826"/>
                  </a:lnTo>
                  <a:lnTo>
                    <a:pt x="1543" y="1704"/>
                  </a:lnTo>
                  <a:lnTo>
                    <a:pt x="404" y="1704"/>
                  </a:lnTo>
                  <a:lnTo>
                    <a:pt x="404" y="3750"/>
                  </a:lnTo>
                  <a:lnTo>
                    <a:pt x="1" y="3750"/>
                  </a:lnTo>
                  <a:lnTo>
                    <a:pt x="1" y="4302"/>
                  </a:lnTo>
                  <a:lnTo>
                    <a:pt x="4762" y="4302"/>
                  </a:lnTo>
                  <a:lnTo>
                    <a:pt x="4762" y="3750"/>
                  </a:lnTo>
                  <a:lnTo>
                    <a:pt x="4374" y="3750"/>
                  </a:lnTo>
                  <a:lnTo>
                    <a:pt x="4374" y="3747"/>
                  </a:lnTo>
                  <a:lnTo>
                    <a:pt x="437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7" name="Google Shape;877;p14"/>
          <p:cNvSpPr/>
          <p:nvPr/>
        </p:nvSpPr>
        <p:spPr>
          <a:xfrm>
            <a:off x="6476226" y="3652393"/>
            <a:ext cx="315132" cy="315098"/>
          </a:xfrm>
          <a:custGeom>
            <a:rect b="b" l="l" r="r" t="t"/>
            <a:pathLst>
              <a:path extrusionOk="0" h="9401" w="9402">
                <a:moveTo>
                  <a:pt x="4705" y="555"/>
                </a:moveTo>
                <a:cubicBezTo>
                  <a:pt x="4976" y="555"/>
                  <a:pt x="5196" y="775"/>
                  <a:pt x="5196" y="1047"/>
                </a:cubicBezTo>
                <a:cubicBezTo>
                  <a:pt x="5196" y="1318"/>
                  <a:pt x="4976" y="1538"/>
                  <a:pt x="4705" y="1538"/>
                </a:cubicBezTo>
                <a:cubicBezTo>
                  <a:pt x="4433" y="1538"/>
                  <a:pt x="4213" y="1318"/>
                  <a:pt x="4213" y="1047"/>
                </a:cubicBezTo>
                <a:cubicBezTo>
                  <a:pt x="4213" y="775"/>
                  <a:pt x="4433" y="555"/>
                  <a:pt x="4705" y="555"/>
                </a:cubicBezTo>
                <a:close/>
                <a:moveTo>
                  <a:pt x="2120" y="1626"/>
                </a:moveTo>
                <a:cubicBezTo>
                  <a:pt x="2246" y="1626"/>
                  <a:pt x="2371" y="1673"/>
                  <a:pt x="2467" y="1769"/>
                </a:cubicBezTo>
                <a:cubicBezTo>
                  <a:pt x="2560" y="1863"/>
                  <a:pt x="2609" y="1986"/>
                  <a:pt x="2609" y="2115"/>
                </a:cubicBezTo>
                <a:cubicBezTo>
                  <a:pt x="2612" y="2249"/>
                  <a:pt x="2559" y="2370"/>
                  <a:pt x="2467" y="2464"/>
                </a:cubicBezTo>
                <a:cubicBezTo>
                  <a:pt x="2373" y="2558"/>
                  <a:pt x="2249" y="2608"/>
                  <a:pt x="2120" y="2608"/>
                </a:cubicBezTo>
                <a:cubicBezTo>
                  <a:pt x="1988" y="2608"/>
                  <a:pt x="1865" y="2555"/>
                  <a:pt x="1772" y="2464"/>
                </a:cubicBezTo>
                <a:cubicBezTo>
                  <a:pt x="1582" y="2274"/>
                  <a:pt x="1582" y="1961"/>
                  <a:pt x="1772" y="1769"/>
                </a:cubicBezTo>
                <a:cubicBezTo>
                  <a:pt x="1868" y="1673"/>
                  <a:pt x="1995" y="1626"/>
                  <a:pt x="2120" y="1626"/>
                </a:cubicBezTo>
                <a:close/>
                <a:moveTo>
                  <a:pt x="7288" y="1626"/>
                </a:moveTo>
                <a:cubicBezTo>
                  <a:pt x="7414" y="1626"/>
                  <a:pt x="7539" y="1673"/>
                  <a:pt x="7634" y="1769"/>
                </a:cubicBezTo>
                <a:cubicBezTo>
                  <a:pt x="7825" y="1959"/>
                  <a:pt x="7825" y="2272"/>
                  <a:pt x="7634" y="2464"/>
                </a:cubicBezTo>
                <a:cubicBezTo>
                  <a:pt x="7540" y="2558"/>
                  <a:pt x="7418" y="2608"/>
                  <a:pt x="7288" y="2608"/>
                </a:cubicBezTo>
                <a:cubicBezTo>
                  <a:pt x="7156" y="2608"/>
                  <a:pt x="7032" y="2557"/>
                  <a:pt x="6941" y="2464"/>
                </a:cubicBezTo>
                <a:cubicBezTo>
                  <a:pt x="6848" y="2370"/>
                  <a:pt x="6798" y="2249"/>
                  <a:pt x="6798" y="2118"/>
                </a:cubicBezTo>
                <a:cubicBezTo>
                  <a:pt x="6798" y="1986"/>
                  <a:pt x="6848" y="1863"/>
                  <a:pt x="6941" y="1769"/>
                </a:cubicBezTo>
                <a:cubicBezTo>
                  <a:pt x="7037" y="1673"/>
                  <a:pt x="7163" y="1626"/>
                  <a:pt x="7288" y="1626"/>
                </a:cubicBezTo>
                <a:close/>
                <a:moveTo>
                  <a:pt x="1049" y="4209"/>
                </a:moveTo>
                <a:cubicBezTo>
                  <a:pt x="1319" y="4209"/>
                  <a:pt x="1539" y="4430"/>
                  <a:pt x="1539" y="4701"/>
                </a:cubicBezTo>
                <a:cubicBezTo>
                  <a:pt x="1540" y="4973"/>
                  <a:pt x="1320" y="5193"/>
                  <a:pt x="1049" y="5193"/>
                </a:cubicBezTo>
                <a:cubicBezTo>
                  <a:pt x="777" y="5193"/>
                  <a:pt x="557" y="4973"/>
                  <a:pt x="557" y="4701"/>
                </a:cubicBezTo>
                <a:cubicBezTo>
                  <a:pt x="557" y="4430"/>
                  <a:pt x="777" y="4209"/>
                  <a:pt x="1049" y="4209"/>
                </a:cubicBezTo>
                <a:close/>
                <a:moveTo>
                  <a:pt x="8359" y="4209"/>
                </a:moveTo>
                <a:cubicBezTo>
                  <a:pt x="8631" y="4209"/>
                  <a:pt x="8851" y="4430"/>
                  <a:pt x="8851" y="4701"/>
                </a:cubicBezTo>
                <a:cubicBezTo>
                  <a:pt x="8851" y="4973"/>
                  <a:pt x="8629" y="5193"/>
                  <a:pt x="8359" y="5193"/>
                </a:cubicBezTo>
                <a:cubicBezTo>
                  <a:pt x="8088" y="5193"/>
                  <a:pt x="7868" y="4973"/>
                  <a:pt x="7868" y="4701"/>
                </a:cubicBezTo>
                <a:cubicBezTo>
                  <a:pt x="7868" y="4430"/>
                  <a:pt x="8088" y="4209"/>
                  <a:pt x="8359" y="4209"/>
                </a:cubicBezTo>
                <a:close/>
                <a:moveTo>
                  <a:pt x="4705" y="3857"/>
                </a:moveTo>
                <a:cubicBezTo>
                  <a:pt x="5170" y="3857"/>
                  <a:pt x="5549" y="4234"/>
                  <a:pt x="5549" y="4701"/>
                </a:cubicBezTo>
                <a:cubicBezTo>
                  <a:pt x="5549" y="5166"/>
                  <a:pt x="5168" y="5545"/>
                  <a:pt x="4705" y="5545"/>
                </a:cubicBezTo>
                <a:cubicBezTo>
                  <a:pt x="4238" y="5545"/>
                  <a:pt x="3861" y="5166"/>
                  <a:pt x="3861" y="4701"/>
                </a:cubicBezTo>
                <a:cubicBezTo>
                  <a:pt x="3861" y="4234"/>
                  <a:pt x="4238" y="3857"/>
                  <a:pt x="4705" y="3857"/>
                </a:cubicBezTo>
                <a:close/>
                <a:moveTo>
                  <a:pt x="2117" y="6794"/>
                </a:moveTo>
                <a:cubicBezTo>
                  <a:pt x="2249" y="6794"/>
                  <a:pt x="2373" y="6845"/>
                  <a:pt x="2465" y="6938"/>
                </a:cubicBezTo>
                <a:cubicBezTo>
                  <a:pt x="2558" y="7030"/>
                  <a:pt x="2607" y="7154"/>
                  <a:pt x="2607" y="7284"/>
                </a:cubicBezTo>
                <a:cubicBezTo>
                  <a:pt x="2612" y="7416"/>
                  <a:pt x="2559" y="7541"/>
                  <a:pt x="2467" y="7632"/>
                </a:cubicBezTo>
                <a:cubicBezTo>
                  <a:pt x="2371" y="7727"/>
                  <a:pt x="2245" y="7775"/>
                  <a:pt x="2119" y="7775"/>
                </a:cubicBezTo>
                <a:cubicBezTo>
                  <a:pt x="1993" y="7775"/>
                  <a:pt x="1867" y="7727"/>
                  <a:pt x="1771" y="7632"/>
                </a:cubicBezTo>
                <a:cubicBezTo>
                  <a:pt x="1580" y="7441"/>
                  <a:pt x="1580" y="7130"/>
                  <a:pt x="1771" y="6938"/>
                </a:cubicBezTo>
                <a:cubicBezTo>
                  <a:pt x="1865" y="6844"/>
                  <a:pt x="1988" y="6794"/>
                  <a:pt x="2117" y="6794"/>
                </a:cubicBezTo>
                <a:close/>
                <a:moveTo>
                  <a:pt x="7288" y="6795"/>
                </a:moveTo>
                <a:cubicBezTo>
                  <a:pt x="7420" y="6795"/>
                  <a:pt x="7543" y="6847"/>
                  <a:pt x="7634" y="6939"/>
                </a:cubicBezTo>
                <a:cubicBezTo>
                  <a:pt x="7825" y="7130"/>
                  <a:pt x="7825" y="7441"/>
                  <a:pt x="7634" y="7635"/>
                </a:cubicBezTo>
                <a:cubicBezTo>
                  <a:pt x="7539" y="7730"/>
                  <a:pt x="7413" y="7778"/>
                  <a:pt x="7287" y="7778"/>
                </a:cubicBezTo>
                <a:cubicBezTo>
                  <a:pt x="7162" y="7778"/>
                  <a:pt x="7035" y="7730"/>
                  <a:pt x="6939" y="7635"/>
                </a:cubicBezTo>
                <a:cubicBezTo>
                  <a:pt x="6846" y="7541"/>
                  <a:pt x="6796" y="7418"/>
                  <a:pt x="6796" y="7287"/>
                </a:cubicBezTo>
                <a:cubicBezTo>
                  <a:pt x="6798" y="7154"/>
                  <a:pt x="6848" y="7030"/>
                  <a:pt x="6941" y="6939"/>
                </a:cubicBezTo>
                <a:cubicBezTo>
                  <a:pt x="7034" y="6845"/>
                  <a:pt x="7157" y="6795"/>
                  <a:pt x="7288" y="6795"/>
                </a:cubicBezTo>
                <a:close/>
                <a:moveTo>
                  <a:pt x="4703" y="7864"/>
                </a:moveTo>
                <a:cubicBezTo>
                  <a:pt x="4975" y="7864"/>
                  <a:pt x="5195" y="8086"/>
                  <a:pt x="5195" y="8356"/>
                </a:cubicBezTo>
                <a:cubicBezTo>
                  <a:pt x="5195" y="8627"/>
                  <a:pt x="4975" y="8847"/>
                  <a:pt x="4703" y="8847"/>
                </a:cubicBezTo>
                <a:cubicBezTo>
                  <a:pt x="4432" y="8847"/>
                  <a:pt x="4212" y="8627"/>
                  <a:pt x="4212" y="8356"/>
                </a:cubicBezTo>
                <a:cubicBezTo>
                  <a:pt x="4212" y="8084"/>
                  <a:pt x="4432" y="7864"/>
                  <a:pt x="4703" y="7864"/>
                </a:cubicBezTo>
                <a:close/>
                <a:moveTo>
                  <a:pt x="4700" y="0"/>
                </a:moveTo>
                <a:cubicBezTo>
                  <a:pt x="4126" y="0"/>
                  <a:pt x="3658" y="468"/>
                  <a:pt x="3658" y="1042"/>
                </a:cubicBezTo>
                <a:cubicBezTo>
                  <a:pt x="3658" y="1522"/>
                  <a:pt x="3984" y="1927"/>
                  <a:pt x="4426" y="2048"/>
                </a:cubicBezTo>
                <a:lnTo>
                  <a:pt x="4426" y="3332"/>
                </a:lnTo>
                <a:cubicBezTo>
                  <a:pt x="4245" y="3368"/>
                  <a:pt x="4077" y="3440"/>
                  <a:pt x="3928" y="3537"/>
                </a:cubicBezTo>
                <a:lnTo>
                  <a:pt x="3020" y="2630"/>
                </a:lnTo>
                <a:cubicBezTo>
                  <a:pt x="3108" y="2473"/>
                  <a:pt x="3156" y="2297"/>
                  <a:pt x="3156" y="2114"/>
                </a:cubicBezTo>
                <a:cubicBezTo>
                  <a:pt x="3156" y="1835"/>
                  <a:pt x="3048" y="1575"/>
                  <a:pt x="2851" y="1378"/>
                </a:cubicBezTo>
                <a:cubicBezTo>
                  <a:pt x="2649" y="1176"/>
                  <a:pt x="2382" y="1074"/>
                  <a:pt x="2115" y="1074"/>
                </a:cubicBezTo>
                <a:cubicBezTo>
                  <a:pt x="1848" y="1074"/>
                  <a:pt x="1582" y="1176"/>
                  <a:pt x="1379" y="1378"/>
                </a:cubicBezTo>
                <a:cubicBezTo>
                  <a:pt x="972" y="1783"/>
                  <a:pt x="972" y="2447"/>
                  <a:pt x="1379" y="2852"/>
                </a:cubicBezTo>
                <a:cubicBezTo>
                  <a:pt x="1574" y="3048"/>
                  <a:pt x="1837" y="3156"/>
                  <a:pt x="2114" y="3156"/>
                </a:cubicBezTo>
                <a:cubicBezTo>
                  <a:pt x="2298" y="3156"/>
                  <a:pt x="2474" y="3109"/>
                  <a:pt x="2629" y="3021"/>
                </a:cubicBezTo>
                <a:lnTo>
                  <a:pt x="3538" y="3929"/>
                </a:lnTo>
                <a:cubicBezTo>
                  <a:pt x="3438" y="4077"/>
                  <a:pt x="3368" y="4245"/>
                  <a:pt x="3332" y="4425"/>
                </a:cubicBezTo>
                <a:lnTo>
                  <a:pt x="2048" y="4425"/>
                </a:lnTo>
                <a:cubicBezTo>
                  <a:pt x="1926" y="3983"/>
                  <a:pt x="1523" y="3659"/>
                  <a:pt x="1043" y="3659"/>
                </a:cubicBezTo>
                <a:cubicBezTo>
                  <a:pt x="469" y="3659"/>
                  <a:pt x="1" y="4127"/>
                  <a:pt x="1" y="4701"/>
                </a:cubicBezTo>
                <a:cubicBezTo>
                  <a:pt x="1" y="5275"/>
                  <a:pt x="469" y="5743"/>
                  <a:pt x="1043" y="5743"/>
                </a:cubicBezTo>
                <a:cubicBezTo>
                  <a:pt x="1521" y="5743"/>
                  <a:pt x="1926" y="5419"/>
                  <a:pt x="2048" y="4976"/>
                </a:cubicBezTo>
                <a:lnTo>
                  <a:pt x="3332" y="4976"/>
                </a:lnTo>
                <a:cubicBezTo>
                  <a:pt x="3369" y="5156"/>
                  <a:pt x="3440" y="5325"/>
                  <a:pt x="3538" y="5473"/>
                </a:cubicBezTo>
                <a:lnTo>
                  <a:pt x="2629" y="6382"/>
                </a:lnTo>
                <a:cubicBezTo>
                  <a:pt x="2474" y="6293"/>
                  <a:pt x="2298" y="6245"/>
                  <a:pt x="2114" y="6245"/>
                </a:cubicBezTo>
                <a:cubicBezTo>
                  <a:pt x="1835" y="6245"/>
                  <a:pt x="1574" y="6354"/>
                  <a:pt x="1379" y="6550"/>
                </a:cubicBezTo>
                <a:cubicBezTo>
                  <a:pt x="972" y="6955"/>
                  <a:pt x="972" y="7617"/>
                  <a:pt x="1379" y="8024"/>
                </a:cubicBezTo>
                <a:cubicBezTo>
                  <a:pt x="1582" y="8226"/>
                  <a:pt x="1849" y="8328"/>
                  <a:pt x="2114" y="8328"/>
                </a:cubicBezTo>
                <a:cubicBezTo>
                  <a:pt x="2380" y="8328"/>
                  <a:pt x="2649" y="8226"/>
                  <a:pt x="2850" y="8024"/>
                </a:cubicBezTo>
                <a:cubicBezTo>
                  <a:pt x="3046" y="7827"/>
                  <a:pt x="3155" y="7564"/>
                  <a:pt x="3155" y="7287"/>
                </a:cubicBezTo>
                <a:cubicBezTo>
                  <a:pt x="3155" y="7104"/>
                  <a:pt x="3106" y="6928"/>
                  <a:pt x="3018" y="6772"/>
                </a:cubicBezTo>
                <a:lnTo>
                  <a:pt x="3927" y="5863"/>
                </a:lnTo>
                <a:cubicBezTo>
                  <a:pt x="4075" y="5963"/>
                  <a:pt x="4242" y="6035"/>
                  <a:pt x="4424" y="6069"/>
                </a:cubicBezTo>
                <a:lnTo>
                  <a:pt x="4424" y="7353"/>
                </a:lnTo>
                <a:cubicBezTo>
                  <a:pt x="3981" y="7475"/>
                  <a:pt x="3657" y="7879"/>
                  <a:pt x="3657" y="8358"/>
                </a:cubicBezTo>
                <a:cubicBezTo>
                  <a:pt x="3657" y="8934"/>
                  <a:pt x="4125" y="9401"/>
                  <a:pt x="4699" y="9401"/>
                </a:cubicBezTo>
                <a:cubicBezTo>
                  <a:pt x="5273" y="9401"/>
                  <a:pt x="5741" y="8934"/>
                  <a:pt x="5741" y="8358"/>
                </a:cubicBezTo>
                <a:cubicBezTo>
                  <a:pt x="5741" y="7880"/>
                  <a:pt x="5417" y="7475"/>
                  <a:pt x="4975" y="7353"/>
                </a:cubicBezTo>
                <a:lnTo>
                  <a:pt x="4975" y="6069"/>
                </a:lnTo>
                <a:cubicBezTo>
                  <a:pt x="5154" y="6032"/>
                  <a:pt x="5323" y="5962"/>
                  <a:pt x="5471" y="5863"/>
                </a:cubicBezTo>
                <a:lnTo>
                  <a:pt x="6379" y="6772"/>
                </a:lnTo>
                <a:cubicBezTo>
                  <a:pt x="6291" y="6928"/>
                  <a:pt x="6244" y="7104"/>
                  <a:pt x="6244" y="7287"/>
                </a:cubicBezTo>
                <a:cubicBezTo>
                  <a:pt x="6244" y="7566"/>
                  <a:pt x="6351" y="7827"/>
                  <a:pt x="6548" y="8024"/>
                </a:cubicBezTo>
                <a:cubicBezTo>
                  <a:pt x="6752" y="8226"/>
                  <a:pt x="7018" y="8328"/>
                  <a:pt x="7283" y="8328"/>
                </a:cubicBezTo>
                <a:cubicBezTo>
                  <a:pt x="7551" y="8328"/>
                  <a:pt x="7818" y="8226"/>
                  <a:pt x="8020" y="8024"/>
                </a:cubicBezTo>
                <a:cubicBezTo>
                  <a:pt x="8425" y="7617"/>
                  <a:pt x="8425" y="6955"/>
                  <a:pt x="8020" y="6550"/>
                </a:cubicBezTo>
                <a:cubicBezTo>
                  <a:pt x="7824" y="6354"/>
                  <a:pt x="7561" y="6245"/>
                  <a:pt x="7283" y="6245"/>
                </a:cubicBezTo>
                <a:cubicBezTo>
                  <a:pt x="7100" y="6245"/>
                  <a:pt x="6924" y="6293"/>
                  <a:pt x="6768" y="6382"/>
                </a:cubicBezTo>
                <a:lnTo>
                  <a:pt x="5860" y="5473"/>
                </a:lnTo>
                <a:cubicBezTo>
                  <a:pt x="5960" y="5325"/>
                  <a:pt x="6031" y="5158"/>
                  <a:pt x="6065" y="4976"/>
                </a:cubicBezTo>
                <a:lnTo>
                  <a:pt x="7349" y="4976"/>
                </a:lnTo>
                <a:cubicBezTo>
                  <a:pt x="7471" y="5419"/>
                  <a:pt x="7875" y="5743"/>
                  <a:pt x="8355" y="5743"/>
                </a:cubicBezTo>
                <a:cubicBezTo>
                  <a:pt x="8930" y="5743"/>
                  <a:pt x="9397" y="5275"/>
                  <a:pt x="9397" y="4701"/>
                </a:cubicBezTo>
                <a:cubicBezTo>
                  <a:pt x="9401" y="4127"/>
                  <a:pt x="8933" y="3659"/>
                  <a:pt x="8359" y="3659"/>
                </a:cubicBezTo>
                <a:cubicBezTo>
                  <a:pt x="7879" y="3659"/>
                  <a:pt x="7474" y="3983"/>
                  <a:pt x="7354" y="4425"/>
                </a:cubicBezTo>
                <a:lnTo>
                  <a:pt x="6070" y="4425"/>
                </a:lnTo>
                <a:cubicBezTo>
                  <a:pt x="6033" y="4246"/>
                  <a:pt x="5961" y="4077"/>
                  <a:pt x="5864" y="3929"/>
                </a:cubicBezTo>
                <a:lnTo>
                  <a:pt x="6773" y="3021"/>
                </a:lnTo>
                <a:cubicBezTo>
                  <a:pt x="6928" y="3109"/>
                  <a:pt x="7104" y="3156"/>
                  <a:pt x="7288" y="3156"/>
                </a:cubicBezTo>
                <a:cubicBezTo>
                  <a:pt x="7567" y="3156"/>
                  <a:pt x="7826" y="3048"/>
                  <a:pt x="8023" y="2852"/>
                </a:cubicBezTo>
                <a:cubicBezTo>
                  <a:pt x="8428" y="2447"/>
                  <a:pt x="8428" y="1783"/>
                  <a:pt x="8023" y="1378"/>
                </a:cubicBezTo>
                <a:cubicBezTo>
                  <a:pt x="7821" y="1176"/>
                  <a:pt x="7554" y="1074"/>
                  <a:pt x="7287" y="1074"/>
                </a:cubicBezTo>
                <a:cubicBezTo>
                  <a:pt x="7020" y="1074"/>
                  <a:pt x="6753" y="1176"/>
                  <a:pt x="6550" y="1378"/>
                </a:cubicBezTo>
                <a:cubicBezTo>
                  <a:pt x="6354" y="1575"/>
                  <a:pt x="6246" y="1838"/>
                  <a:pt x="6246" y="2114"/>
                </a:cubicBezTo>
                <a:cubicBezTo>
                  <a:pt x="6246" y="2297"/>
                  <a:pt x="6293" y="2473"/>
                  <a:pt x="6381" y="2630"/>
                </a:cubicBezTo>
                <a:lnTo>
                  <a:pt x="5474" y="3537"/>
                </a:lnTo>
                <a:cubicBezTo>
                  <a:pt x="5324" y="3439"/>
                  <a:pt x="5158" y="3367"/>
                  <a:pt x="4976" y="3332"/>
                </a:cubicBezTo>
                <a:lnTo>
                  <a:pt x="4976" y="2048"/>
                </a:lnTo>
                <a:cubicBezTo>
                  <a:pt x="5418" y="1927"/>
                  <a:pt x="5742" y="1524"/>
                  <a:pt x="5742" y="1042"/>
                </a:cubicBezTo>
                <a:cubicBezTo>
                  <a:pt x="5742" y="468"/>
                  <a:pt x="5274" y="0"/>
                  <a:pt x="4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14"/>
          <p:cNvSpPr/>
          <p:nvPr/>
        </p:nvSpPr>
        <p:spPr>
          <a:xfrm>
            <a:off x="5264500" y="3652577"/>
            <a:ext cx="325958" cy="314729"/>
          </a:xfrm>
          <a:custGeom>
            <a:rect b="b" l="l" r="r" t="t"/>
            <a:pathLst>
              <a:path extrusionOk="0" h="9390" w="9725">
                <a:moveTo>
                  <a:pt x="2487" y="627"/>
                </a:moveTo>
                <a:cubicBezTo>
                  <a:pt x="2936" y="627"/>
                  <a:pt x="3375" y="804"/>
                  <a:pt x="3705" y="1131"/>
                </a:cubicBezTo>
                <a:cubicBezTo>
                  <a:pt x="4204" y="1630"/>
                  <a:pt x="4350" y="2374"/>
                  <a:pt x="4074" y="3023"/>
                </a:cubicBezTo>
                <a:lnTo>
                  <a:pt x="4000" y="3193"/>
                </a:lnTo>
                <a:lnTo>
                  <a:pt x="4501" y="3695"/>
                </a:lnTo>
                <a:lnTo>
                  <a:pt x="3831" y="4364"/>
                </a:lnTo>
                <a:lnTo>
                  <a:pt x="3331" y="3865"/>
                </a:lnTo>
                <a:lnTo>
                  <a:pt x="3161" y="3937"/>
                </a:lnTo>
                <a:cubicBezTo>
                  <a:pt x="2942" y="4029"/>
                  <a:pt x="2712" y="4075"/>
                  <a:pt x="2485" y="4075"/>
                </a:cubicBezTo>
                <a:cubicBezTo>
                  <a:pt x="2038" y="4075"/>
                  <a:pt x="1600" y="3900"/>
                  <a:pt x="1269" y="3567"/>
                </a:cubicBezTo>
                <a:cubicBezTo>
                  <a:pt x="886" y="3184"/>
                  <a:pt x="711" y="2653"/>
                  <a:pt x="777" y="2133"/>
                </a:cubicBezTo>
                <a:lnTo>
                  <a:pt x="777" y="2133"/>
                </a:lnTo>
                <a:lnTo>
                  <a:pt x="1784" y="3140"/>
                </a:lnTo>
                <a:lnTo>
                  <a:pt x="2894" y="2742"/>
                </a:lnTo>
                <a:lnTo>
                  <a:pt x="3275" y="1644"/>
                </a:lnTo>
                <a:lnTo>
                  <a:pt x="2270" y="639"/>
                </a:lnTo>
                <a:cubicBezTo>
                  <a:pt x="2342" y="630"/>
                  <a:pt x="2415" y="627"/>
                  <a:pt x="2487" y="627"/>
                </a:cubicBezTo>
                <a:close/>
                <a:moveTo>
                  <a:pt x="5866" y="5061"/>
                </a:moveTo>
                <a:lnTo>
                  <a:pt x="8841" y="8035"/>
                </a:lnTo>
                <a:cubicBezTo>
                  <a:pt x="8930" y="8124"/>
                  <a:pt x="8980" y="8245"/>
                  <a:pt x="8980" y="8369"/>
                </a:cubicBezTo>
                <a:cubicBezTo>
                  <a:pt x="8980" y="8496"/>
                  <a:pt x="8930" y="8614"/>
                  <a:pt x="8841" y="8704"/>
                </a:cubicBezTo>
                <a:cubicBezTo>
                  <a:pt x="8747" y="8797"/>
                  <a:pt x="8626" y="8844"/>
                  <a:pt x="8505" y="8844"/>
                </a:cubicBezTo>
                <a:cubicBezTo>
                  <a:pt x="8384" y="8844"/>
                  <a:pt x="8263" y="8797"/>
                  <a:pt x="8170" y="8704"/>
                </a:cubicBezTo>
                <a:lnTo>
                  <a:pt x="5196" y="5730"/>
                </a:lnTo>
                <a:lnTo>
                  <a:pt x="5866" y="5061"/>
                </a:lnTo>
                <a:close/>
                <a:moveTo>
                  <a:pt x="7443" y="554"/>
                </a:moveTo>
                <a:cubicBezTo>
                  <a:pt x="7494" y="554"/>
                  <a:pt x="7544" y="557"/>
                  <a:pt x="7595" y="561"/>
                </a:cubicBezTo>
                <a:lnTo>
                  <a:pt x="6688" y="1467"/>
                </a:lnTo>
                <a:lnTo>
                  <a:pt x="7062" y="2513"/>
                </a:lnTo>
                <a:lnTo>
                  <a:pt x="8095" y="2873"/>
                </a:lnTo>
                <a:lnTo>
                  <a:pt x="9001" y="1967"/>
                </a:lnTo>
                <a:lnTo>
                  <a:pt x="9001" y="1967"/>
                </a:lnTo>
                <a:cubicBezTo>
                  <a:pt x="9048" y="2428"/>
                  <a:pt x="8888" y="2892"/>
                  <a:pt x="8549" y="3230"/>
                </a:cubicBezTo>
                <a:cubicBezTo>
                  <a:pt x="8247" y="3531"/>
                  <a:pt x="7849" y="3690"/>
                  <a:pt x="7443" y="3690"/>
                </a:cubicBezTo>
                <a:cubicBezTo>
                  <a:pt x="7236" y="3690"/>
                  <a:pt x="7027" y="3649"/>
                  <a:pt x="6827" y="3564"/>
                </a:cubicBezTo>
                <a:lnTo>
                  <a:pt x="6657" y="3492"/>
                </a:lnTo>
                <a:lnTo>
                  <a:pt x="3655" y="6494"/>
                </a:lnTo>
                <a:lnTo>
                  <a:pt x="3727" y="6664"/>
                </a:lnTo>
                <a:cubicBezTo>
                  <a:pt x="3978" y="7255"/>
                  <a:pt x="3846" y="7932"/>
                  <a:pt x="3393" y="8385"/>
                </a:cubicBezTo>
                <a:cubicBezTo>
                  <a:pt x="3091" y="8687"/>
                  <a:pt x="2689" y="8846"/>
                  <a:pt x="2278" y="8846"/>
                </a:cubicBezTo>
                <a:cubicBezTo>
                  <a:pt x="2229" y="8846"/>
                  <a:pt x="2180" y="8844"/>
                  <a:pt x="2130" y="8839"/>
                </a:cubicBezTo>
                <a:lnTo>
                  <a:pt x="3035" y="7932"/>
                </a:lnTo>
                <a:lnTo>
                  <a:pt x="2675" y="6899"/>
                </a:lnTo>
                <a:lnTo>
                  <a:pt x="1630" y="6524"/>
                </a:lnTo>
                <a:lnTo>
                  <a:pt x="723" y="7432"/>
                </a:lnTo>
                <a:cubicBezTo>
                  <a:pt x="677" y="6971"/>
                  <a:pt x="837" y="6507"/>
                  <a:pt x="1176" y="6169"/>
                </a:cubicBezTo>
                <a:cubicBezTo>
                  <a:pt x="1478" y="5868"/>
                  <a:pt x="1876" y="5709"/>
                  <a:pt x="2282" y="5709"/>
                </a:cubicBezTo>
                <a:cubicBezTo>
                  <a:pt x="2489" y="5709"/>
                  <a:pt x="2698" y="5750"/>
                  <a:pt x="2898" y="5835"/>
                </a:cubicBezTo>
                <a:lnTo>
                  <a:pt x="3068" y="5907"/>
                </a:lnTo>
                <a:lnTo>
                  <a:pt x="6070" y="2905"/>
                </a:lnTo>
                <a:lnTo>
                  <a:pt x="5998" y="2735"/>
                </a:lnTo>
                <a:cubicBezTo>
                  <a:pt x="5747" y="2144"/>
                  <a:pt x="5879" y="1467"/>
                  <a:pt x="6332" y="1013"/>
                </a:cubicBezTo>
                <a:cubicBezTo>
                  <a:pt x="6633" y="713"/>
                  <a:pt x="7034" y="554"/>
                  <a:pt x="7443" y="554"/>
                </a:cubicBezTo>
                <a:close/>
                <a:moveTo>
                  <a:pt x="7443" y="0"/>
                </a:moveTo>
                <a:cubicBezTo>
                  <a:pt x="6892" y="0"/>
                  <a:pt x="6350" y="216"/>
                  <a:pt x="5945" y="622"/>
                </a:cubicBezTo>
                <a:cubicBezTo>
                  <a:pt x="5377" y="1190"/>
                  <a:pt x="5182" y="2016"/>
                  <a:pt x="5425" y="2769"/>
                </a:cubicBezTo>
                <a:lnTo>
                  <a:pt x="4890" y="3304"/>
                </a:lnTo>
                <a:lnTo>
                  <a:pt x="4646" y="3061"/>
                </a:lnTo>
                <a:cubicBezTo>
                  <a:pt x="4765" y="2698"/>
                  <a:pt x="4793" y="2312"/>
                  <a:pt x="4721" y="1932"/>
                </a:cubicBezTo>
                <a:cubicBezTo>
                  <a:pt x="4680" y="1708"/>
                  <a:pt x="4603" y="1490"/>
                  <a:pt x="4499" y="1291"/>
                </a:cubicBezTo>
                <a:cubicBezTo>
                  <a:pt x="4394" y="1091"/>
                  <a:pt x="4257" y="905"/>
                  <a:pt x="4094" y="742"/>
                </a:cubicBezTo>
                <a:cubicBezTo>
                  <a:pt x="3659" y="307"/>
                  <a:pt x="3078" y="76"/>
                  <a:pt x="2486" y="76"/>
                </a:cubicBezTo>
                <a:cubicBezTo>
                  <a:pt x="2200" y="76"/>
                  <a:pt x="1911" y="130"/>
                  <a:pt x="1634" y="241"/>
                </a:cubicBezTo>
                <a:lnTo>
                  <a:pt x="1248" y="397"/>
                </a:lnTo>
                <a:lnTo>
                  <a:pt x="2641" y="1790"/>
                </a:lnTo>
                <a:lnTo>
                  <a:pt x="2459" y="2312"/>
                </a:lnTo>
                <a:lnTo>
                  <a:pt x="1925" y="2503"/>
                </a:lnTo>
                <a:lnTo>
                  <a:pt x="534" y="1110"/>
                </a:lnTo>
                <a:lnTo>
                  <a:pt x="377" y="1496"/>
                </a:lnTo>
                <a:cubicBezTo>
                  <a:pt x="35" y="2345"/>
                  <a:pt x="233" y="3309"/>
                  <a:pt x="879" y="3955"/>
                </a:cubicBezTo>
                <a:cubicBezTo>
                  <a:pt x="1204" y="4280"/>
                  <a:pt x="1615" y="4498"/>
                  <a:pt x="2069" y="4583"/>
                </a:cubicBezTo>
                <a:cubicBezTo>
                  <a:pt x="2208" y="4608"/>
                  <a:pt x="2348" y="4621"/>
                  <a:pt x="2487" y="4621"/>
                </a:cubicBezTo>
                <a:cubicBezTo>
                  <a:pt x="2728" y="4621"/>
                  <a:pt x="2966" y="4583"/>
                  <a:pt x="3196" y="4506"/>
                </a:cubicBezTo>
                <a:lnTo>
                  <a:pt x="3441" y="4752"/>
                </a:lnTo>
                <a:lnTo>
                  <a:pt x="2935" y="5258"/>
                </a:lnTo>
                <a:cubicBezTo>
                  <a:pt x="2720" y="5188"/>
                  <a:pt x="2499" y="5154"/>
                  <a:pt x="2281" y="5154"/>
                </a:cubicBezTo>
                <a:cubicBezTo>
                  <a:pt x="1731" y="5154"/>
                  <a:pt x="1192" y="5369"/>
                  <a:pt x="786" y="5775"/>
                </a:cubicBezTo>
                <a:cubicBezTo>
                  <a:pt x="184" y="6376"/>
                  <a:pt x="1" y="7276"/>
                  <a:pt x="319" y="8066"/>
                </a:cubicBezTo>
                <a:lnTo>
                  <a:pt x="476" y="8452"/>
                </a:lnTo>
                <a:lnTo>
                  <a:pt x="1772" y="7154"/>
                </a:lnTo>
                <a:lnTo>
                  <a:pt x="2242" y="7323"/>
                </a:lnTo>
                <a:lnTo>
                  <a:pt x="2402" y="7782"/>
                </a:lnTo>
                <a:lnTo>
                  <a:pt x="1105" y="9078"/>
                </a:lnTo>
                <a:lnTo>
                  <a:pt x="1491" y="9235"/>
                </a:lnTo>
                <a:cubicBezTo>
                  <a:pt x="1747" y="9339"/>
                  <a:pt x="2017" y="9389"/>
                  <a:pt x="2285" y="9389"/>
                </a:cubicBezTo>
                <a:cubicBezTo>
                  <a:pt x="2835" y="9389"/>
                  <a:pt x="3377" y="9174"/>
                  <a:pt x="3782" y="8769"/>
                </a:cubicBezTo>
                <a:cubicBezTo>
                  <a:pt x="4351" y="8201"/>
                  <a:pt x="4545" y="7374"/>
                  <a:pt x="4301" y="6620"/>
                </a:cubicBezTo>
                <a:lnTo>
                  <a:pt x="4807" y="6114"/>
                </a:lnTo>
                <a:lnTo>
                  <a:pt x="7781" y="9088"/>
                </a:lnTo>
                <a:cubicBezTo>
                  <a:pt x="7973" y="9281"/>
                  <a:pt x="8233" y="9386"/>
                  <a:pt x="8505" y="9386"/>
                </a:cubicBezTo>
                <a:cubicBezTo>
                  <a:pt x="8778" y="9386"/>
                  <a:pt x="9034" y="9281"/>
                  <a:pt x="9227" y="9088"/>
                </a:cubicBezTo>
                <a:cubicBezTo>
                  <a:pt x="9419" y="8895"/>
                  <a:pt x="9526" y="8638"/>
                  <a:pt x="9526" y="8365"/>
                </a:cubicBezTo>
                <a:cubicBezTo>
                  <a:pt x="9526" y="8092"/>
                  <a:pt x="9419" y="7835"/>
                  <a:pt x="9227" y="7643"/>
                </a:cubicBezTo>
                <a:lnTo>
                  <a:pt x="6255" y="4672"/>
                </a:lnTo>
                <a:lnTo>
                  <a:pt x="6790" y="4137"/>
                </a:lnTo>
                <a:cubicBezTo>
                  <a:pt x="7006" y="4206"/>
                  <a:pt x="7226" y="4239"/>
                  <a:pt x="7443" y="4239"/>
                </a:cubicBezTo>
                <a:cubicBezTo>
                  <a:pt x="7992" y="4239"/>
                  <a:pt x="8532" y="4024"/>
                  <a:pt x="8939" y="3617"/>
                </a:cubicBezTo>
                <a:cubicBezTo>
                  <a:pt x="9541" y="3015"/>
                  <a:pt x="9724" y="2116"/>
                  <a:pt x="9406" y="1326"/>
                </a:cubicBezTo>
                <a:lnTo>
                  <a:pt x="9249" y="940"/>
                </a:lnTo>
                <a:lnTo>
                  <a:pt x="7953" y="2237"/>
                </a:lnTo>
                <a:lnTo>
                  <a:pt x="7493" y="2077"/>
                </a:lnTo>
                <a:lnTo>
                  <a:pt x="7325" y="1608"/>
                </a:lnTo>
                <a:lnTo>
                  <a:pt x="8622" y="310"/>
                </a:lnTo>
                <a:lnTo>
                  <a:pt x="8236" y="155"/>
                </a:lnTo>
                <a:cubicBezTo>
                  <a:pt x="7979" y="51"/>
                  <a:pt x="7710" y="0"/>
                  <a:pt x="7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9" name="Google Shape;879;p14"/>
          <p:cNvGrpSpPr/>
          <p:nvPr/>
        </p:nvGrpSpPr>
        <p:grpSpPr>
          <a:xfrm>
            <a:off x="4106047" y="3652560"/>
            <a:ext cx="230265" cy="314763"/>
            <a:chOff x="5168588" y="2315172"/>
            <a:chExt cx="230265" cy="314763"/>
          </a:xfrm>
        </p:grpSpPr>
        <p:sp>
          <p:nvSpPr>
            <p:cNvPr id="880" name="Google Shape;880;p14"/>
            <p:cNvSpPr/>
            <p:nvPr/>
          </p:nvSpPr>
          <p:spPr>
            <a:xfrm>
              <a:off x="5205122" y="2350935"/>
              <a:ext cx="157130" cy="157097"/>
            </a:xfrm>
            <a:custGeom>
              <a:rect b="b" l="l" r="r" t="t"/>
              <a:pathLst>
                <a:path extrusionOk="0" h="4687" w="4688">
                  <a:moveTo>
                    <a:pt x="2522" y="555"/>
                  </a:moveTo>
                  <a:lnTo>
                    <a:pt x="2572" y="872"/>
                  </a:lnTo>
                  <a:lnTo>
                    <a:pt x="2744" y="921"/>
                  </a:lnTo>
                  <a:cubicBezTo>
                    <a:pt x="2859" y="952"/>
                    <a:pt x="2969" y="997"/>
                    <a:pt x="3071" y="1054"/>
                  </a:cubicBezTo>
                  <a:lnTo>
                    <a:pt x="3227" y="1142"/>
                  </a:lnTo>
                  <a:lnTo>
                    <a:pt x="3485" y="952"/>
                  </a:lnTo>
                  <a:lnTo>
                    <a:pt x="3738" y="1203"/>
                  </a:lnTo>
                  <a:lnTo>
                    <a:pt x="3547" y="1461"/>
                  </a:lnTo>
                  <a:lnTo>
                    <a:pt x="3635" y="1618"/>
                  </a:lnTo>
                  <a:cubicBezTo>
                    <a:pt x="3691" y="1721"/>
                    <a:pt x="3738" y="1831"/>
                    <a:pt x="3768" y="1944"/>
                  </a:cubicBezTo>
                  <a:lnTo>
                    <a:pt x="3815" y="2117"/>
                  </a:lnTo>
                  <a:lnTo>
                    <a:pt x="4134" y="2165"/>
                  </a:lnTo>
                  <a:lnTo>
                    <a:pt x="4134" y="2522"/>
                  </a:lnTo>
                  <a:lnTo>
                    <a:pt x="3815" y="2572"/>
                  </a:lnTo>
                  <a:lnTo>
                    <a:pt x="3768" y="2744"/>
                  </a:lnTo>
                  <a:cubicBezTo>
                    <a:pt x="3736" y="2858"/>
                    <a:pt x="3691" y="2968"/>
                    <a:pt x="3635" y="3071"/>
                  </a:cubicBezTo>
                  <a:lnTo>
                    <a:pt x="3547" y="3226"/>
                  </a:lnTo>
                  <a:lnTo>
                    <a:pt x="3738" y="3485"/>
                  </a:lnTo>
                  <a:lnTo>
                    <a:pt x="3485" y="3736"/>
                  </a:lnTo>
                  <a:lnTo>
                    <a:pt x="3227" y="3545"/>
                  </a:lnTo>
                  <a:lnTo>
                    <a:pt x="3071" y="3633"/>
                  </a:lnTo>
                  <a:cubicBezTo>
                    <a:pt x="2969" y="3690"/>
                    <a:pt x="2859" y="3736"/>
                    <a:pt x="2744" y="3769"/>
                  </a:cubicBezTo>
                  <a:lnTo>
                    <a:pt x="2572" y="3816"/>
                  </a:lnTo>
                  <a:lnTo>
                    <a:pt x="2522" y="4135"/>
                  </a:lnTo>
                  <a:lnTo>
                    <a:pt x="2167" y="4135"/>
                  </a:lnTo>
                  <a:lnTo>
                    <a:pt x="2117" y="3816"/>
                  </a:lnTo>
                  <a:lnTo>
                    <a:pt x="1944" y="3769"/>
                  </a:lnTo>
                  <a:cubicBezTo>
                    <a:pt x="1831" y="3739"/>
                    <a:pt x="1721" y="3692"/>
                    <a:pt x="1618" y="3633"/>
                  </a:cubicBezTo>
                  <a:lnTo>
                    <a:pt x="1463" y="3545"/>
                  </a:lnTo>
                  <a:lnTo>
                    <a:pt x="1203" y="3736"/>
                  </a:lnTo>
                  <a:lnTo>
                    <a:pt x="952" y="3485"/>
                  </a:lnTo>
                  <a:lnTo>
                    <a:pt x="1143" y="3226"/>
                  </a:lnTo>
                  <a:lnTo>
                    <a:pt x="1055" y="3071"/>
                  </a:lnTo>
                  <a:cubicBezTo>
                    <a:pt x="998" y="2968"/>
                    <a:pt x="952" y="2858"/>
                    <a:pt x="921" y="2744"/>
                  </a:cubicBezTo>
                  <a:lnTo>
                    <a:pt x="873" y="2572"/>
                  </a:lnTo>
                  <a:lnTo>
                    <a:pt x="556" y="2522"/>
                  </a:lnTo>
                  <a:lnTo>
                    <a:pt x="556" y="2165"/>
                  </a:lnTo>
                  <a:lnTo>
                    <a:pt x="873" y="2117"/>
                  </a:lnTo>
                  <a:lnTo>
                    <a:pt x="921" y="1944"/>
                  </a:lnTo>
                  <a:cubicBezTo>
                    <a:pt x="952" y="1831"/>
                    <a:pt x="998" y="1721"/>
                    <a:pt x="1055" y="1618"/>
                  </a:cubicBezTo>
                  <a:lnTo>
                    <a:pt x="1143" y="1461"/>
                  </a:lnTo>
                  <a:lnTo>
                    <a:pt x="952" y="1203"/>
                  </a:lnTo>
                  <a:lnTo>
                    <a:pt x="1203" y="952"/>
                  </a:lnTo>
                  <a:lnTo>
                    <a:pt x="1463" y="1142"/>
                  </a:lnTo>
                  <a:lnTo>
                    <a:pt x="1618" y="1054"/>
                  </a:lnTo>
                  <a:cubicBezTo>
                    <a:pt x="1721" y="997"/>
                    <a:pt x="1831" y="952"/>
                    <a:pt x="1944" y="921"/>
                  </a:cubicBezTo>
                  <a:lnTo>
                    <a:pt x="2117" y="872"/>
                  </a:lnTo>
                  <a:lnTo>
                    <a:pt x="2167" y="555"/>
                  </a:lnTo>
                  <a:close/>
                  <a:moveTo>
                    <a:pt x="1692" y="1"/>
                  </a:moveTo>
                  <a:lnTo>
                    <a:pt x="1623" y="445"/>
                  </a:lnTo>
                  <a:cubicBezTo>
                    <a:pt x="1585" y="460"/>
                    <a:pt x="1548" y="475"/>
                    <a:pt x="1511" y="491"/>
                  </a:cubicBezTo>
                  <a:lnTo>
                    <a:pt x="1150" y="225"/>
                  </a:lnTo>
                  <a:lnTo>
                    <a:pt x="226" y="1150"/>
                  </a:lnTo>
                  <a:lnTo>
                    <a:pt x="491" y="1511"/>
                  </a:lnTo>
                  <a:cubicBezTo>
                    <a:pt x="475" y="1547"/>
                    <a:pt x="460" y="1586"/>
                    <a:pt x="446" y="1622"/>
                  </a:cubicBezTo>
                  <a:lnTo>
                    <a:pt x="1" y="1691"/>
                  </a:lnTo>
                  <a:lnTo>
                    <a:pt x="1" y="2998"/>
                  </a:lnTo>
                  <a:lnTo>
                    <a:pt x="446" y="3065"/>
                  </a:lnTo>
                  <a:cubicBezTo>
                    <a:pt x="460" y="3103"/>
                    <a:pt x="475" y="3140"/>
                    <a:pt x="491" y="3177"/>
                  </a:cubicBezTo>
                  <a:lnTo>
                    <a:pt x="226" y="3538"/>
                  </a:lnTo>
                  <a:lnTo>
                    <a:pt x="1150" y="4462"/>
                  </a:lnTo>
                  <a:lnTo>
                    <a:pt x="1511" y="4197"/>
                  </a:lnTo>
                  <a:cubicBezTo>
                    <a:pt x="1548" y="4213"/>
                    <a:pt x="1586" y="4227"/>
                    <a:pt x="1623" y="4242"/>
                  </a:cubicBezTo>
                  <a:lnTo>
                    <a:pt x="1692" y="4687"/>
                  </a:lnTo>
                  <a:lnTo>
                    <a:pt x="2998" y="4687"/>
                  </a:lnTo>
                  <a:lnTo>
                    <a:pt x="3065" y="4242"/>
                  </a:lnTo>
                  <a:cubicBezTo>
                    <a:pt x="3104" y="4227"/>
                    <a:pt x="3140" y="4213"/>
                    <a:pt x="3177" y="4197"/>
                  </a:cubicBezTo>
                  <a:lnTo>
                    <a:pt x="3539" y="4462"/>
                  </a:lnTo>
                  <a:lnTo>
                    <a:pt x="4464" y="3538"/>
                  </a:lnTo>
                  <a:lnTo>
                    <a:pt x="4197" y="3177"/>
                  </a:lnTo>
                  <a:cubicBezTo>
                    <a:pt x="4213" y="3140"/>
                    <a:pt x="4229" y="3102"/>
                    <a:pt x="4244" y="3065"/>
                  </a:cubicBezTo>
                  <a:lnTo>
                    <a:pt x="4687" y="2998"/>
                  </a:lnTo>
                  <a:lnTo>
                    <a:pt x="4687" y="1691"/>
                  </a:lnTo>
                  <a:lnTo>
                    <a:pt x="4244" y="1622"/>
                  </a:lnTo>
                  <a:cubicBezTo>
                    <a:pt x="4229" y="1584"/>
                    <a:pt x="4213" y="1547"/>
                    <a:pt x="4197" y="1511"/>
                  </a:cubicBezTo>
                  <a:lnTo>
                    <a:pt x="4464" y="1150"/>
                  </a:lnTo>
                  <a:lnTo>
                    <a:pt x="3539" y="225"/>
                  </a:lnTo>
                  <a:lnTo>
                    <a:pt x="3177" y="491"/>
                  </a:lnTo>
                  <a:cubicBezTo>
                    <a:pt x="3140" y="475"/>
                    <a:pt x="3102" y="460"/>
                    <a:pt x="3065" y="445"/>
                  </a:cubicBezTo>
                  <a:lnTo>
                    <a:pt x="299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14"/>
            <p:cNvSpPr/>
            <p:nvPr/>
          </p:nvSpPr>
          <p:spPr>
            <a:xfrm>
              <a:off x="5247655" y="2396687"/>
              <a:ext cx="72096" cy="65661"/>
            </a:xfrm>
            <a:custGeom>
              <a:rect b="b" l="l" r="r" t="t"/>
              <a:pathLst>
                <a:path extrusionOk="0" h="1959" w="2151">
                  <a:moveTo>
                    <a:pt x="1073" y="552"/>
                  </a:moveTo>
                  <a:cubicBezTo>
                    <a:pt x="1183" y="552"/>
                    <a:pt x="1292" y="595"/>
                    <a:pt x="1374" y="679"/>
                  </a:cubicBezTo>
                  <a:cubicBezTo>
                    <a:pt x="1544" y="844"/>
                    <a:pt x="1544" y="1114"/>
                    <a:pt x="1377" y="1282"/>
                  </a:cubicBezTo>
                  <a:cubicBezTo>
                    <a:pt x="1293" y="1365"/>
                    <a:pt x="1184" y="1407"/>
                    <a:pt x="1075" y="1407"/>
                  </a:cubicBezTo>
                  <a:cubicBezTo>
                    <a:pt x="965" y="1407"/>
                    <a:pt x="856" y="1365"/>
                    <a:pt x="773" y="1282"/>
                  </a:cubicBezTo>
                  <a:cubicBezTo>
                    <a:pt x="606" y="1114"/>
                    <a:pt x="606" y="844"/>
                    <a:pt x="773" y="679"/>
                  </a:cubicBezTo>
                  <a:cubicBezTo>
                    <a:pt x="856" y="595"/>
                    <a:pt x="966" y="552"/>
                    <a:pt x="1073" y="552"/>
                  </a:cubicBezTo>
                  <a:close/>
                  <a:moveTo>
                    <a:pt x="1074" y="0"/>
                  </a:moveTo>
                  <a:cubicBezTo>
                    <a:pt x="823" y="0"/>
                    <a:pt x="572" y="96"/>
                    <a:pt x="382" y="287"/>
                  </a:cubicBezTo>
                  <a:cubicBezTo>
                    <a:pt x="0" y="668"/>
                    <a:pt x="0" y="1291"/>
                    <a:pt x="382" y="1672"/>
                  </a:cubicBezTo>
                  <a:cubicBezTo>
                    <a:pt x="572" y="1863"/>
                    <a:pt x="825" y="1958"/>
                    <a:pt x="1076" y="1958"/>
                  </a:cubicBezTo>
                  <a:cubicBezTo>
                    <a:pt x="1327" y="1958"/>
                    <a:pt x="1578" y="1863"/>
                    <a:pt x="1769" y="1672"/>
                  </a:cubicBezTo>
                  <a:cubicBezTo>
                    <a:pt x="2150" y="1291"/>
                    <a:pt x="2150" y="668"/>
                    <a:pt x="1767" y="287"/>
                  </a:cubicBezTo>
                  <a:cubicBezTo>
                    <a:pt x="1576" y="96"/>
                    <a:pt x="13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14"/>
            <p:cNvSpPr/>
            <p:nvPr/>
          </p:nvSpPr>
          <p:spPr>
            <a:xfrm>
              <a:off x="5168588" y="2315172"/>
              <a:ext cx="230265" cy="314763"/>
            </a:xfrm>
            <a:custGeom>
              <a:rect b="b" l="l" r="r" t="t"/>
              <a:pathLst>
                <a:path extrusionOk="0" h="9391" w="6870">
                  <a:moveTo>
                    <a:pt x="3435" y="552"/>
                  </a:moveTo>
                  <a:cubicBezTo>
                    <a:pt x="5023" y="552"/>
                    <a:pt x="6317" y="1845"/>
                    <a:pt x="6317" y="3435"/>
                  </a:cubicBezTo>
                  <a:cubicBezTo>
                    <a:pt x="6314" y="5427"/>
                    <a:pt x="4111" y="7898"/>
                    <a:pt x="3435" y="8608"/>
                  </a:cubicBezTo>
                  <a:cubicBezTo>
                    <a:pt x="2760" y="7891"/>
                    <a:pt x="552" y="5397"/>
                    <a:pt x="552" y="3435"/>
                  </a:cubicBezTo>
                  <a:cubicBezTo>
                    <a:pt x="552" y="1845"/>
                    <a:pt x="1845" y="552"/>
                    <a:pt x="3435" y="552"/>
                  </a:cubicBezTo>
                  <a:close/>
                  <a:moveTo>
                    <a:pt x="3435" y="1"/>
                  </a:moveTo>
                  <a:cubicBezTo>
                    <a:pt x="1542" y="1"/>
                    <a:pt x="0" y="1542"/>
                    <a:pt x="0" y="3435"/>
                  </a:cubicBezTo>
                  <a:cubicBezTo>
                    <a:pt x="0" y="4509"/>
                    <a:pt x="548" y="5810"/>
                    <a:pt x="1631" y="7299"/>
                  </a:cubicBezTo>
                  <a:cubicBezTo>
                    <a:pt x="2425" y="8391"/>
                    <a:pt x="3207" y="9169"/>
                    <a:pt x="3240" y="9200"/>
                  </a:cubicBezTo>
                  <a:lnTo>
                    <a:pt x="3432" y="9391"/>
                  </a:lnTo>
                  <a:lnTo>
                    <a:pt x="3627" y="9200"/>
                  </a:lnTo>
                  <a:cubicBezTo>
                    <a:pt x="3659" y="9168"/>
                    <a:pt x="4442" y="8400"/>
                    <a:pt x="5236" y="7312"/>
                  </a:cubicBezTo>
                  <a:cubicBezTo>
                    <a:pt x="6319" y="5829"/>
                    <a:pt x="6869" y="4522"/>
                    <a:pt x="6869" y="3432"/>
                  </a:cubicBezTo>
                  <a:cubicBezTo>
                    <a:pt x="6869" y="1542"/>
                    <a:pt x="5328" y="1"/>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3" name="Google Shape;883;p14"/>
          <p:cNvGrpSpPr/>
          <p:nvPr/>
        </p:nvGrpSpPr>
        <p:grpSpPr>
          <a:xfrm>
            <a:off x="7703453" y="1761614"/>
            <a:ext cx="273503" cy="314830"/>
            <a:chOff x="5146935" y="1603696"/>
            <a:chExt cx="273503" cy="314830"/>
          </a:xfrm>
        </p:grpSpPr>
        <p:sp>
          <p:nvSpPr>
            <p:cNvPr id="884" name="Google Shape;884;p14"/>
            <p:cNvSpPr/>
            <p:nvPr/>
          </p:nvSpPr>
          <p:spPr>
            <a:xfrm>
              <a:off x="5186285" y="1694227"/>
              <a:ext cx="185117" cy="185151"/>
            </a:xfrm>
            <a:custGeom>
              <a:rect b="b" l="l" r="r" t="t"/>
              <a:pathLst>
                <a:path extrusionOk="0" h="5524" w="5523">
                  <a:moveTo>
                    <a:pt x="2762" y="549"/>
                  </a:moveTo>
                  <a:cubicBezTo>
                    <a:pt x="3981" y="549"/>
                    <a:pt x="4972" y="1540"/>
                    <a:pt x="4972" y="2759"/>
                  </a:cubicBezTo>
                  <a:cubicBezTo>
                    <a:pt x="4972" y="3981"/>
                    <a:pt x="3980" y="4971"/>
                    <a:pt x="2762" y="4971"/>
                  </a:cubicBezTo>
                  <a:cubicBezTo>
                    <a:pt x="1543" y="4971"/>
                    <a:pt x="551" y="3981"/>
                    <a:pt x="551" y="2759"/>
                  </a:cubicBezTo>
                  <a:cubicBezTo>
                    <a:pt x="551" y="1541"/>
                    <a:pt x="1542" y="549"/>
                    <a:pt x="2762" y="549"/>
                  </a:cubicBezTo>
                  <a:close/>
                  <a:moveTo>
                    <a:pt x="2762" y="0"/>
                  </a:moveTo>
                  <a:cubicBezTo>
                    <a:pt x="1240" y="0"/>
                    <a:pt x="1" y="1239"/>
                    <a:pt x="1" y="2762"/>
                  </a:cubicBezTo>
                  <a:cubicBezTo>
                    <a:pt x="1" y="4284"/>
                    <a:pt x="1240" y="5523"/>
                    <a:pt x="2762" y="5523"/>
                  </a:cubicBezTo>
                  <a:cubicBezTo>
                    <a:pt x="4285" y="5523"/>
                    <a:pt x="5522" y="4284"/>
                    <a:pt x="5522" y="2762"/>
                  </a:cubicBezTo>
                  <a:cubicBezTo>
                    <a:pt x="5522" y="1239"/>
                    <a:pt x="4282" y="0"/>
                    <a:pt x="27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14"/>
            <p:cNvSpPr/>
            <p:nvPr/>
          </p:nvSpPr>
          <p:spPr>
            <a:xfrm>
              <a:off x="5251778" y="1727409"/>
              <a:ext cx="54131" cy="86375"/>
            </a:xfrm>
            <a:custGeom>
              <a:rect b="b" l="l" r="r" t="t"/>
              <a:pathLst>
                <a:path extrusionOk="0" h="2577" w="1615">
                  <a:moveTo>
                    <a:pt x="808" y="1513"/>
                  </a:moveTo>
                  <a:cubicBezTo>
                    <a:pt x="948" y="1513"/>
                    <a:pt x="1064" y="1629"/>
                    <a:pt x="1064" y="1769"/>
                  </a:cubicBezTo>
                  <a:cubicBezTo>
                    <a:pt x="1063" y="1912"/>
                    <a:pt x="948" y="2026"/>
                    <a:pt x="808" y="2026"/>
                  </a:cubicBezTo>
                  <a:cubicBezTo>
                    <a:pt x="667" y="2026"/>
                    <a:pt x="551" y="1912"/>
                    <a:pt x="551" y="1769"/>
                  </a:cubicBezTo>
                  <a:cubicBezTo>
                    <a:pt x="551" y="1629"/>
                    <a:pt x="667" y="1513"/>
                    <a:pt x="808" y="1513"/>
                  </a:cubicBezTo>
                  <a:close/>
                  <a:moveTo>
                    <a:pt x="533" y="1"/>
                  </a:moveTo>
                  <a:lnTo>
                    <a:pt x="533" y="1012"/>
                  </a:lnTo>
                  <a:cubicBezTo>
                    <a:pt x="222" y="1124"/>
                    <a:pt x="0" y="1423"/>
                    <a:pt x="0" y="1769"/>
                  </a:cubicBezTo>
                  <a:cubicBezTo>
                    <a:pt x="0" y="2216"/>
                    <a:pt x="361" y="2577"/>
                    <a:pt x="808" y="2577"/>
                  </a:cubicBezTo>
                  <a:cubicBezTo>
                    <a:pt x="1254" y="2577"/>
                    <a:pt x="1615" y="2216"/>
                    <a:pt x="1615" y="1769"/>
                  </a:cubicBezTo>
                  <a:cubicBezTo>
                    <a:pt x="1613" y="1422"/>
                    <a:pt x="1390" y="1124"/>
                    <a:pt x="1083" y="1012"/>
                  </a:cubicBezTo>
                  <a:lnTo>
                    <a:pt x="108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14"/>
            <p:cNvSpPr/>
            <p:nvPr/>
          </p:nvSpPr>
          <p:spPr>
            <a:xfrm>
              <a:off x="5146935" y="1603696"/>
              <a:ext cx="273503" cy="314830"/>
            </a:xfrm>
            <a:custGeom>
              <a:rect b="b" l="l" r="r" t="t"/>
              <a:pathLst>
                <a:path extrusionOk="0" h="9393" w="8160">
                  <a:moveTo>
                    <a:pt x="4405" y="551"/>
                  </a:moveTo>
                  <a:lnTo>
                    <a:pt x="4405" y="1555"/>
                  </a:lnTo>
                  <a:cubicBezTo>
                    <a:pt x="4250" y="1537"/>
                    <a:pt x="4094" y="1527"/>
                    <a:pt x="3934" y="1527"/>
                  </a:cubicBezTo>
                  <a:cubicBezTo>
                    <a:pt x="3774" y="1527"/>
                    <a:pt x="3619" y="1537"/>
                    <a:pt x="3461" y="1555"/>
                  </a:cubicBezTo>
                  <a:lnTo>
                    <a:pt x="3461" y="551"/>
                  </a:lnTo>
                  <a:close/>
                  <a:moveTo>
                    <a:pt x="6922" y="2032"/>
                  </a:moveTo>
                  <a:lnTo>
                    <a:pt x="7380" y="2491"/>
                  </a:lnTo>
                  <a:lnTo>
                    <a:pt x="6944" y="2927"/>
                  </a:lnTo>
                  <a:cubicBezTo>
                    <a:pt x="6872" y="2841"/>
                    <a:pt x="6796" y="2758"/>
                    <a:pt x="6717" y="2679"/>
                  </a:cubicBezTo>
                  <a:cubicBezTo>
                    <a:pt x="6643" y="2606"/>
                    <a:pt x="6567" y="2534"/>
                    <a:pt x="6488" y="2468"/>
                  </a:cubicBezTo>
                  <a:lnTo>
                    <a:pt x="6922" y="2032"/>
                  </a:lnTo>
                  <a:close/>
                  <a:moveTo>
                    <a:pt x="3936" y="2077"/>
                  </a:moveTo>
                  <a:cubicBezTo>
                    <a:pt x="5801" y="2077"/>
                    <a:pt x="7318" y="3595"/>
                    <a:pt x="7318" y="5460"/>
                  </a:cubicBezTo>
                  <a:cubicBezTo>
                    <a:pt x="7318" y="7327"/>
                    <a:pt x="5801" y="8843"/>
                    <a:pt x="3936" y="8843"/>
                  </a:cubicBezTo>
                  <a:cubicBezTo>
                    <a:pt x="2070" y="8843"/>
                    <a:pt x="553" y="7327"/>
                    <a:pt x="553" y="5460"/>
                  </a:cubicBezTo>
                  <a:cubicBezTo>
                    <a:pt x="553" y="3595"/>
                    <a:pt x="2070" y="2077"/>
                    <a:pt x="3936" y="2077"/>
                  </a:cubicBezTo>
                  <a:close/>
                  <a:moveTo>
                    <a:pt x="2914" y="1"/>
                  </a:moveTo>
                  <a:lnTo>
                    <a:pt x="2914" y="1659"/>
                  </a:lnTo>
                  <a:cubicBezTo>
                    <a:pt x="2254" y="1835"/>
                    <a:pt x="1650" y="2182"/>
                    <a:pt x="1153" y="2678"/>
                  </a:cubicBezTo>
                  <a:cubicBezTo>
                    <a:pt x="410" y="3420"/>
                    <a:pt x="1" y="4408"/>
                    <a:pt x="1" y="5459"/>
                  </a:cubicBezTo>
                  <a:cubicBezTo>
                    <a:pt x="1" y="6510"/>
                    <a:pt x="410" y="7498"/>
                    <a:pt x="1153" y="8240"/>
                  </a:cubicBezTo>
                  <a:cubicBezTo>
                    <a:pt x="1895" y="8983"/>
                    <a:pt x="2883" y="9392"/>
                    <a:pt x="3934" y="9392"/>
                  </a:cubicBezTo>
                  <a:cubicBezTo>
                    <a:pt x="4985" y="9392"/>
                    <a:pt x="5973" y="8983"/>
                    <a:pt x="6715" y="8240"/>
                  </a:cubicBezTo>
                  <a:cubicBezTo>
                    <a:pt x="7458" y="7498"/>
                    <a:pt x="7867" y="6510"/>
                    <a:pt x="7867" y="5459"/>
                  </a:cubicBezTo>
                  <a:cubicBezTo>
                    <a:pt x="7867" y="4710"/>
                    <a:pt x="7660" y="3993"/>
                    <a:pt x="7272" y="3375"/>
                  </a:cubicBezTo>
                  <a:lnTo>
                    <a:pt x="8159" y="2491"/>
                  </a:lnTo>
                  <a:lnTo>
                    <a:pt x="6922" y="1254"/>
                  </a:lnTo>
                  <a:lnTo>
                    <a:pt x="6040" y="2136"/>
                  </a:lnTo>
                  <a:cubicBezTo>
                    <a:pt x="5704" y="1923"/>
                    <a:pt x="5339" y="1762"/>
                    <a:pt x="4956" y="1659"/>
                  </a:cubicBezTo>
                  <a:lnTo>
                    <a:pt x="495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7" name="Google Shape;887;p14"/>
          <p:cNvGrpSpPr/>
          <p:nvPr/>
        </p:nvGrpSpPr>
        <p:grpSpPr>
          <a:xfrm>
            <a:off x="6476373" y="1784021"/>
            <a:ext cx="314863" cy="270017"/>
            <a:chOff x="4408813" y="2337595"/>
            <a:chExt cx="314863" cy="270017"/>
          </a:xfrm>
        </p:grpSpPr>
        <p:sp>
          <p:nvSpPr>
            <p:cNvPr id="888" name="Google Shape;888;p14"/>
            <p:cNvSpPr/>
            <p:nvPr/>
          </p:nvSpPr>
          <p:spPr>
            <a:xfrm>
              <a:off x="4408813" y="2337595"/>
              <a:ext cx="314863" cy="270017"/>
            </a:xfrm>
            <a:custGeom>
              <a:rect b="b" l="l" r="r" t="t"/>
              <a:pathLst>
                <a:path extrusionOk="0" h="8056" w="9394">
                  <a:moveTo>
                    <a:pt x="8843" y="551"/>
                  </a:moveTo>
                  <a:lnTo>
                    <a:pt x="8843" y="4774"/>
                  </a:lnTo>
                  <a:lnTo>
                    <a:pt x="551" y="4774"/>
                  </a:lnTo>
                  <a:lnTo>
                    <a:pt x="551" y="551"/>
                  </a:lnTo>
                  <a:close/>
                  <a:moveTo>
                    <a:pt x="8843" y="5324"/>
                  </a:moveTo>
                  <a:lnTo>
                    <a:pt x="8843" y="6128"/>
                  </a:lnTo>
                  <a:lnTo>
                    <a:pt x="551" y="6128"/>
                  </a:lnTo>
                  <a:lnTo>
                    <a:pt x="551" y="5324"/>
                  </a:lnTo>
                  <a:close/>
                  <a:moveTo>
                    <a:pt x="5109" y="6679"/>
                  </a:moveTo>
                  <a:lnTo>
                    <a:pt x="5109" y="7505"/>
                  </a:lnTo>
                  <a:lnTo>
                    <a:pt x="4285" y="7505"/>
                  </a:lnTo>
                  <a:lnTo>
                    <a:pt x="4285" y="6679"/>
                  </a:lnTo>
                  <a:close/>
                  <a:moveTo>
                    <a:pt x="0" y="1"/>
                  </a:moveTo>
                  <a:lnTo>
                    <a:pt x="0" y="6679"/>
                  </a:lnTo>
                  <a:lnTo>
                    <a:pt x="3734" y="6679"/>
                  </a:lnTo>
                  <a:lnTo>
                    <a:pt x="3734" y="7505"/>
                  </a:lnTo>
                  <a:lnTo>
                    <a:pt x="3376" y="7505"/>
                  </a:lnTo>
                  <a:lnTo>
                    <a:pt x="3376" y="8055"/>
                  </a:lnTo>
                  <a:lnTo>
                    <a:pt x="6018" y="8055"/>
                  </a:lnTo>
                  <a:lnTo>
                    <a:pt x="6018" y="7505"/>
                  </a:lnTo>
                  <a:lnTo>
                    <a:pt x="5660" y="7505"/>
                  </a:lnTo>
                  <a:lnTo>
                    <a:pt x="5660" y="6679"/>
                  </a:lnTo>
                  <a:lnTo>
                    <a:pt x="9393" y="6679"/>
                  </a:lnTo>
                  <a:lnTo>
                    <a:pt x="939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14"/>
            <p:cNvSpPr/>
            <p:nvPr/>
          </p:nvSpPr>
          <p:spPr>
            <a:xfrm>
              <a:off x="4458352" y="2368365"/>
              <a:ext cx="59058" cy="118518"/>
            </a:xfrm>
            <a:custGeom>
              <a:rect b="b" l="l" r="r" t="t"/>
              <a:pathLst>
                <a:path extrusionOk="0" h="3536" w="1762">
                  <a:moveTo>
                    <a:pt x="1214" y="1865"/>
                  </a:moveTo>
                  <a:lnTo>
                    <a:pt x="1214" y="2526"/>
                  </a:lnTo>
                  <a:lnTo>
                    <a:pt x="554" y="2526"/>
                  </a:lnTo>
                  <a:lnTo>
                    <a:pt x="554" y="1865"/>
                  </a:lnTo>
                  <a:close/>
                  <a:moveTo>
                    <a:pt x="601" y="0"/>
                  </a:moveTo>
                  <a:lnTo>
                    <a:pt x="601" y="1315"/>
                  </a:lnTo>
                  <a:lnTo>
                    <a:pt x="0" y="1315"/>
                  </a:lnTo>
                  <a:lnTo>
                    <a:pt x="0" y="3076"/>
                  </a:lnTo>
                  <a:lnTo>
                    <a:pt x="601" y="3076"/>
                  </a:lnTo>
                  <a:lnTo>
                    <a:pt x="601" y="3536"/>
                  </a:lnTo>
                  <a:lnTo>
                    <a:pt x="1151" y="3536"/>
                  </a:lnTo>
                  <a:lnTo>
                    <a:pt x="1151" y="3076"/>
                  </a:lnTo>
                  <a:lnTo>
                    <a:pt x="1762" y="3076"/>
                  </a:lnTo>
                  <a:lnTo>
                    <a:pt x="1762" y="1315"/>
                  </a:lnTo>
                  <a:lnTo>
                    <a:pt x="1151" y="1315"/>
                  </a:lnTo>
                  <a:lnTo>
                    <a:pt x="115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14"/>
            <p:cNvSpPr/>
            <p:nvPr/>
          </p:nvSpPr>
          <p:spPr>
            <a:xfrm>
              <a:off x="4536716" y="2368398"/>
              <a:ext cx="59058" cy="118484"/>
            </a:xfrm>
            <a:custGeom>
              <a:rect b="b" l="l" r="r" t="t"/>
              <a:pathLst>
                <a:path extrusionOk="0" h="3535" w="1762">
                  <a:moveTo>
                    <a:pt x="1211" y="1034"/>
                  </a:moveTo>
                  <a:lnTo>
                    <a:pt x="1211" y="1694"/>
                  </a:lnTo>
                  <a:lnTo>
                    <a:pt x="551" y="1694"/>
                  </a:lnTo>
                  <a:lnTo>
                    <a:pt x="551" y="1034"/>
                  </a:lnTo>
                  <a:close/>
                  <a:moveTo>
                    <a:pt x="601" y="1"/>
                  </a:moveTo>
                  <a:lnTo>
                    <a:pt x="601" y="483"/>
                  </a:lnTo>
                  <a:lnTo>
                    <a:pt x="0" y="483"/>
                  </a:lnTo>
                  <a:lnTo>
                    <a:pt x="0" y="2245"/>
                  </a:lnTo>
                  <a:lnTo>
                    <a:pt x="601" y="2245"/>
                  </a:lnTo>
                  <a:lnTo>
                    <a:pt x="601" y="3535"/>
                  </a:lnTo>
                  <a:lnTo>
                    <a:pt x="1151" y="3535"/>
                  </a:lnTo>
                  <a:lnTo>
                    <a:pt x="1151" y="2245"/>
                  </a:lnTo>
                  <a:lnTo>
                    <a:pt x="1762" y="2245"/>
                  </a:lnTo>
                  <a:lnTo>
                    <a:pt x="1762" y="483"/>
                  </a:lnTo>
                  <a:lnTo>
                    <a:pt x="1151" y="483"/>
                  </a:lnTo>
                  <a:lnTo>
                    <a:pt x="115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14"/>
            <p:cNvSpPr/>
            <p:nvPr/>
          </p:nvSpPr>
          <p:spPr>
            <a:xfrm>
              <a:off x="4614979" y="2368365"/>
              <a:ext cx="59058" cy="118518"/>
            </a:xfrm>
            <a:custGeom>
              <a:rect b="b" l="l" r="r" t="t"/>
              <a:pathLst>
                <a:path extrusionOk="0" h="3536" w="1762">
                  <a:moveTo>
                    <a:pt x="1211" y="1865"/>
                  </a:moveTo>
                  <a:lnTo>
                    <a:pt x="1211" y="2526"/>
                  </a:lnTo>
                  <a:lnTo>
                    <a:pt x="551" y="2526"/>
                  </a:lnTo>
                  <a:lnTo>
                    <a:pt x="551" y="1865"/>
                  </a:lnTo>
                  <a:close/>
                  <a:moveTo>
                    <a:pt x="601" y="0"/>
                  </a:moveTo>
                  <a:lnTo>
                    <a:pt x="601" y="1315"/>
                  </a:lnTo>
                  <a:lnTo>
                    <a:pt x="0" y="1315"/>
                  </a:lnTo>
                  <a:lnTo>
                    <a:pt x="0" y="3076"/>
                  </a:lnTo>
                  <a:lnTo>
                    <a:pt x="601" y="3076"/>
                  </a:lnTo>
                  <a:lnTo>
                    <a:pt x="601" y="3536"/>
                  </a:lnTo>
                  <a:lnTo>
                    <a:pt x="1151" y="3536"/>
                  </a:lnTo>
                  <a:lnTo>
                    <a:pt x="1151" y="3076"/>
                  </a:lnTo>
                  <a:lnTo>
                    <a:pt x="1762" y="3076"/>
                  </a:lnTo>
                  <a:lnTo>
                    <a:pt x="1762" y="1315"/>
                  </a:lnTo>
                  <a:lnTo>
                    <a:pt x="1151" y="1315"/>
                  </a:lnTo>
                  <a:lnTo>
                    <a:pt x="115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2" name="Google Shape;892;p14"/>
          <p:cNvGrpSpPr/>
          <p:nvPr/>
        </p:nvGrpSpPr>
        <p:grpSpPr>
          <a:xfrm>
            <a:off x="5270098" y="1824891"/>
            <a:ext cx="314763" cy="188301"/>
            <a:chOff x="4408913" y="1667011"/>
            <a:chExt cx="314763" cy="188301"/>
          </a:xfrm>
        </p:grpSpPr>
        <p:sp>
          <p:nvSpPr>
            <p:cNvPr id="893" name="Google Shape;893;p14"/>
            <p:cNvSpPr/>
            <p:nvPr/>
          </p:nvSpPr>
          <p:spPr>
            <a:xfrm>
              <a:off x="4408913" y="1667011"/>
              <a:ext cx="314763" cy="188301"/>
            </a:xfrm>
            <a:custGeom>
              <a:rect b="b" l="l" r="r" t="t"/>
              <a:pathLst>
                <a:path extrusionOk="0" h="5618" w="9391">
                  <a:moveTo>
                    <a:pt x="4694" y="551"/>
                  </a:moveTo>
                  <a:cubicBezTo>
                    <a:pt x="5849" y="551"/>
                    <a:pt x="6904" y="1201"/>
                    <a:pt x="7587" y="1749"/>
                  </a:cubicBezTo>
                  <a:cubicBezTo>
                    <a:pt x="8105" y="2162"/>
                    <a:pt x="8491" y="2584"/>
                    <a:pt x="8686" y="2808"/>
                  </a:cubicBezTo>
                  <a:cubicBezTo>
                    <a:pt x="8212" y="3359"/>
                    <a:pt x="6583" y="5068"/>
                    <a:pt x="4694" y="5068"/>
                  </a:cubicBezTo>
                  <a:cubicBezTo>
                    <a:pt x="3537" y="5068"/>
                    <a:pt x="2484" y="4418"/>
                    <a:pt x="1801" y="3871"/>
                  </a:cubicBezTo>
                  <a:cubicBezTo>
                    <a:pt x="1283" y="3457"/>
                    <a:pt x="896" y="3036"/>
                    <a:pt x="702" y="2811"/>
                  </a:cubicBezTo>
                  <a:cubicBezTo>
                    <a:pt x="1174" y="2262"/>
                    <a:pt x="2804" y="551"/>
                    <a:pt x="4694" y="551"/>
                  </a:cubicBezTo>
                  <a:close/>
                  <a:moveTo>
                    <a:pt x="4695" y="1"/>
                  </a:moveTo>
                  <a:cubicBezTo>
                    <a:pt x="4108" y="1"/>
                    <a:pt x="3499" y="141"/>
                    <a:pt x="2889" y="420"/>
                  </a:cubicBezTo>
                  <a:cubicBezTo>
                    <a:pt x="2407" y="641"/>
                    <a:pt x="1922" y="944"/>
                    <a:pt x="1449" y="1329"/>
                  </a:cubicBezTo>
                  <a:cubicBezTo>
                    <a:pt x="645" y="1976"/>
                    <a:pt x="150" y="2616"/>
                    <a:pt x="129" y="2642"/>
                  </a:cubicBezTo>
                  <a:lnTo>
                    <a:pt x="0" y="2808"/>
                  </a:lnTo>
                  <a:lnTo>
                    <a:pt x="129" y="2976"/>
                  </a:lnTo>
                  <a:cubicBezTo>
                    <a:pt x="150" y="3003"/>
                    <a:pt x="645" y="3643"/>
                    <a:pt x="1449" y="4289"/>
                  </a:cubicBezTo>
                  <a:cubicBezTo>
                    <a:pt x="1923" y="4671"/>
                    <a:pt x="2407" y="4977"/>
                    <a:pt x="2889" y="5198"/>
                  </a:cubicBezTo>
                  <a:cubicBezTo>
                    <a:pt x="3499" y="5476"/>
                    <a:pt x="4108" y="5617"/>
                    <a:pt x="4695" y="5617"/>
                  </a:cubicBezTo>
                  <a:cubicBezTo>
                    <a:pt x="5282" y="5617"/>
                    <a:pt x="5892" y="5476"/>
                    <a:pt x="6502" y="5198"/>
                  </a:cubicBezTo>
                  <a:cubicBezTo>
                    <a:pt x="6983" y="4977"/>
                    <a:pt x="7469" y="4672"/>
                    <a:pt x="7943" y="4289"/>
                  </a:cubicBezTo>
                  <a:cubicBezTo>
                    <a:pt x="8746" y="3642"/>
                    <a:pt x="9242" y="3001"/>
                    <a:pt x="9261" y="2976"/>
                  </a:cubicBezTo>
                  <a:lnTo>
                    <a:pt x="9390" y="2808"/>
                  </a:lnTo>
                  <a:lnTo>
                    <a:pt x="9261" y="2642"/>
                  </a:lnTo>
                  <a:cubicBezTo>
                    <a:pt x="9242" y="2615"/>
                    <a:pt x="8746" y="1973"/>
                    <a:pt x="7943" y="1329"/>
                  </a:cubicBezTo>
                  <a:cubicBezTo>
                    <a:pt x="7468" y="947"/>
                    <a:pt x="6983" y="641"/>
                    <a:pt x="6502" y="420"/>
                  </a:cubicBezTo>
                  <a:cubicBezTo>
                    <a:pt x="5892" y="141"/>
                    <a:pt x="5282" y="1"/>
                    <a:pt x="469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14"/>
            <p:cNvSpPr/>
            <p:nvPr/>
          </p:nvSpPr>
          <p:spPr>
            <a:xfrm>
              <a:off x="4500751" y="1695635"/>
              <a:ext cx="130986" cy="131053"/>
            </a:xfrm>
            <a:custGeom>
              <a:rect b="b" l="l" r="r" t="t"/>
              <a:pathLst>
                <a:path extrusionOk="0" h="3910" w="3908">
                  <a:moveTo>
                    <a:pt x="1954" y="553"/>
                  </a:moveTo>
                  <a:cubicBezTo>
                    <a:pt x="2727" y="553"/>
                    <a:pt x="3357" y="1182"/>
                    <a:pt x="3357" y="1957"/>
                  </a:cubicBezTo>
                  <a:cubicBezTo>
                    <a:pt x="3357" y="2731"/>
                    <a:pt x="2727" y="3360"/>
                    <a:pt x="1954" y="3360"/>
                  </a:cubicBezTo>
                  <a:cubicBezTo>
                    <a:pt x="1179" y="3360"/>
                    <a:pt x="551" y="2731"/>
                    <a:pt x="551" y="1957"/>
                  </a:cubicBezTo>
                  <a:cubicBezTo>
                    <a:pt x="551" y="1182"/>
                    <a:pt x="1179" y="553"/>
                    <a:pt x="1954" y="553"/>
                  </a:cubicBezTo>
                  <a:close/>
                  <a:moveTo>
                    <a:pt x="1954" y="1"/>
                  </a:moveTo>
                  <a:cubicBezTo>
                    <a:pt x="875" y="1"/>
                    <a:pt x="0" y="877"/>
                    <a:pt x="0" y="1954"/>
                  </a:cubicBezTo>
                  <a:cubicBezTo>
                    <a:pt x="0" y="3033"/>
                    <a:pt x="877" y="3909"/>
                    <a:pt x="1954" y="3909"/>
                  </a:cubicBezTo>
                  <a:cubicBezTo>
                    <a:pt x="3033" y="3909"/>
                    <a:pt x="3907" y="3032"/>
                    <a:pt x="3907" y="1954"/>
                  </a:cubicBezTo>
                  <a:cubicBezTo>
                    <a:pt x="3907" y="878"/>
                    <a:pt x="3031"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14"/>
            <p:cNvSpPr/>
            <p:nvPr/>
          </p:nvSpPr>
          <p:spPr>
            <a:xfrm>
              <a:off x="4536716" y="1731599"/>
              <a:ext cx="59058" cy="59058"/>
            </a:xfrm>
            <a:custGeom>
              <a:rect b="b" l="l" r="r" t="t"/>
              <a:pathLst>
                <a:path extrusionOk="0" h="1762" w="1762">
                  <a:moveTo>
                    <a:pt x="881" y="554"/>
                  </a:moveTo>
                  <a:cubicBezTo>
                    <a:pt x="1063" y="554"/>
                    <a:pt x="1211" y="702"/>
                    <a:pt x="1211" y="884"/>
                  </a:cubicBezTo>
                  <a:cubicBezTo>
                    <a:pt x="1211" y="1065"/>
                    <a:pt x="1063" y="1214"/>
                    <a:pt x="881" y="1214"/>
                  </a:cubicBezTo>
                  <a:cubicBezTo>
                    <a:pt x="699" y="1214"/>
                    <a:pt x="551" y="1065"/>
                    <a:pt x="551" y="884"/>
                  </a:cubicBezTo>
                  <a:cubicBezTo>
                    <a:pt x="551" y="702"/>
                    <a:pt x="699" y="554"/>
                    <a:pt x="881" y="554"/>
                  </a:cubicBezTo>
                  <a:close/>
                  <a:moveTo>
                    <a:pt x="881" y="1"/>
                  </a:moveTo>
                  <a:cubicBezTo>
                    <a:pt x="395" y="1"/>
                    <a:pt x="0" y="395"/>
                    <a:pt x="0" y="881"/>
                  </a:cubicBezTo>
                  <a:cubicBezTo>
                    <a:pt x="0" y="1369"/>
                    <a:pt x="395" y="1762"/>
                    <a:pt x="881" y="1762"/>
                  </a:cubicBezTo>
                  <a:cubicBezTo>
                    <a:pt x="1367" y="1762"/>
                    <a:pt x="1762" y="1369"/>
                    <a:pt x="1762" y="881"/>
                  </a:cubicBezTo>
                  <a:cubicBezTo>
                    <a:pt x="1762" y="397"/>
                    <a:pt x="1367" y="1"/>
                    <a:pt x="8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6" name="Google Shape;896;p14"/>
          <p:cNvSpPr/>
          <p:nvPr/>
        </p:nvSpPr>
        <p:spPr>
          <a:xfrm>
            <a:off x="4063681" y="1785826"/>
            <a:ext cx="314897" cy="266431"/>
          </a:xfrm>
          <a:custGeom>
            <a:rect b="b" l="l" r="r" t="t"/>
            <a:pathLst>
              <a:path extrusionOk="0" h="7949" w="9395">
                <a:moveTo>
                  <a:pt x="4603" y="548"/>
                </a:moveTo>
                <a:cubicBezTo>
                  <a:pt x="5586" y="548"/>
                  <a:pt x="6425" y="1282"/>
                  <a:pt x="6556" y="2255"/>
                </a:cubicBezTo>
                <a:lnTo>
                  <a:pt x="6591" y="2522"/>
                </a:lnTo>
                <a:lnTo>
                  <a:pt x="6858" y="2493"/>
                </a:lnTo>
                <a:cubicBezTo>
                  <a:pt x="6924" y="2485"/>
                  <a:pt x="6989" y="2481"/>
                  <a:pt x="7055" y="2481"/>
                </a:cubicBezTo>
                <a:cubicBezTo>
                  <a:pt x="8043" y="2481"/>
                  <a:pt x="8846" y="3285"/>
                  <a:pt x="8846" y="4272"/>
                </a:cubicBezTo>
                <a:cubicBezTo>
                  <a:pt x="8844" y="5262"/>
                  <a:pt x="8040" y="6066"/>
                  <a:pt x="7054" y="6066"/>
                </a:cubicBezTo>
                <a:lnTo>
                  <a:pt x="5830" y="6066"/>
                </a:lnTo>
                <a:lnTo>
                  <a:pt x="5830" y="5397"/>
                </a:lnTo>
                <a:lnTo>
                  <a:pt x="7049" y="5394"/>
                </a:lnTo>
                <a:lnTo>
                  <a:pt x="4766" y="2540"/>
                </a:lnTo>
                <a:lnTo>
                  <a:pt x="2511" y="5394"/>
                </a:lnTo>
                <a:lnTo>
                  <a:pt x="3713" y="5397"/>
                </a:lnTo>
                <a:lnTo>
                  <a:pt x="3713" y="6066"/>
                </a:lnTo>
                <a:lnTo>
                  <a:pt x="2018" y="6066"/>
                </a:lnTo>
                <a:cubicBezTo>
                  <a:pt x="1211" y="6066"/>
                  <a:pt x="552" y="5409"/>
                  <a:pt x="552" y="4600"/>
                </a:cubicBezTo>
                <a:cubicBezTo>
                  <a:pt x="552" y="3793"/>
                  <a:pt x="1208" y="3134"/>
                  <a:pt x="2018" y="3134"/>
                </a:cubicBezTo>
                <a:cubicBezTo>
                  <a:pt x="2122" y="3134"/>
                  <a:pt x="2226" y="3146"/>
                  <a:pt x="2329" y="3168"/>
                </a:cubicBezTo>
                <a:lnTo>
                  <a:pt x="2727" y="3253"/>
                </a:lnTo>
                <a:lnTo>
                  <a:pt x="2727" y="3253"/>
                </a:lnTo>
                <a:lnTo>
                  <a:pt x="2659" y="2852"/>
                </a:lnTo>
                <a:cubicBezTo>
                  <a:pt x="2642" y="2742"/>
                  <a:pt x="2632" y="2629"/>
                  <a:pt x="2632" y="2518"/>
                </a:cubicBezTo>
                <a:cubicBezTo>
                  <a:pt x="2632" y="1432"/>
                  <a:pt x="3517" y="548"/>
                  <a:pt x="4603" y="548"/>
                </a:cubicBezTo>
                <a:close/>
                <a:moveTo>
                  <a:pt x="4767" y="3425"/>
                </a:moveTo>
                <a:lnTo>
                  <a:pt x="5904" y="4847"/>
                </a:lnTo>
                <a:lnTo>
                  <a:pt x="5279" y="4848"/>
                </a:lnTo>
                <a:lnTo>
                  <a:pt x="5279" y="7398"/>
                </a:lnTo>
                <a:lnTo>
                  <a:pt x="4264" y="7398"/>
                </a:lnTo>
                <a:lnTo>
                  <a:pt x="4264" y="4848"/>
                </a:lnTo>
                <a:lnTo>
                  <a:pt x="3644" y="4847"/>
                </a:lnTo>
                <a:lnTo>
                  <a:pt x="4767" y="3425"/>
                </a:lnTo>
                <a:close/>
                <a:moveTo>
                  <a:pt x="4601" y="1"/>
                </a:moveTo>
                <a:cubicBezTo>
                  <a:pt x="3210" y="1"/>
                  <a:pt x="2080" y="1131"/>
                  <a:pt x="2080" y="2522"/>
                </a:cubicBezTo>
                <a:lnTo>
                  <a:pt x="2080" y="2587"/>
                </a:lnTo>
                <a:cubicBezTo>
                  <a:pt x="2058" y="2587"/>
                  <a:pt x="2037" y="2584"/>
                  <a:pt x="2015" y="2584"/>
                </a:cubicBezTo>
                <a:cubicBezTo>
                  <a:pt x="904" y="2584"/>
                  <a:pt x="0" y="3489"/>
                  <a:pt x="0" y="4600"/>
                </a:cubicBezTo>
                <a:cubicBezTo>
                  <a:pt x="0" y="5713"/>
                  <a:pt x="904" y="6617"/>
                  <a:pt x="2015" y="6617"/>
                </a:cubicBezTo>
                <a:lnTo>
                  <a:pt x="3710" y="6617"/>
                </a:lnTo>
                <a:lnTo>
                  <a:pt x="3710" y="7948"/>
                </a:lnTo>
                <a:lnTo>
                  <a:pt x="5830" y="7948"/>
                </a:lnTo>
                <a:lnTo>
                  <a:pt x="5830" y="6617"/>
                </a:lnTo>
                <a:lnTo>
                  <a:pt x="7054" y="6617"/>
                </a:lnTo>
                <a:cubicBezTo>
                  <a:pt x="8345" y="6617"/>
                  <a:pt x="9395" y="5566"/>
                  <a:pt x="9395" y="4276"/>
                </a:cubicBezTo>
                <a:cubicBezTo>
                  <a:pt x="9395" y="2986"/>
                  <a:pt x="8345" y="1935"/>
                  <a:pt x="7054" y="1935"/>
                </a:cubicBezTo>
                <a:cubicBezTo>
                  <a:pt x="6935" y="1432"/>
                  <a:pt x="6660" y="977"/>
                  <a:pt x="6268" y="630"/>
                </a:cubicBezTo>
                <a:cubicBezTo>
                  <a:pt x="5808" y="225"/>
                  <a:pt x="5215"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7" name="Google Shape;897;p14"/>
          <p:cNvGrpSpPr/>
          <p:nvPr/>
        </p:nvGrpSpPr>
        <p:grpSpPr>
          <a:xfrm>
            <a:off x="1597255" y="1582956"/>
            <a:ext cx="317290" cy="361090"/>
            <a:chOff x="-57558525" y="2294725"/>
            <a:chExt cx="279625" cy="318225"/>
          </a:xfrm>
        </p:grpSpPr>
        <p:sp>
          <p:nvSpPr>
            <p:cNvPr id="898" name="Google Shape;898;p14"/>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14"/>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14"/>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14"/>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14"/>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graphicFrame>
        <p:nvGraphicFramePr>
          <p:cNvPr id="907" name="Google Shape;907;p15"/>
          <p:cNvGraphicFramePr/>
          <p:nvPr/>
        </p:nvGraphicFramePr>
        <p:xfrm>
          <a:off x="720000" y="1264650"/>
          <a:ext cx="3000000" cy="3000000"/>
        </p:xfrm>
        <a:graphic>
          <a:graphicData uri="http://schemas.openxmlformats.org/drawingml/2006/table">
            <a:tbl>
              <a:tblPr>
                <a:noFill/>
                <a:tableStyleId>{D2FB3E5D-0C59-4AE4-832E-9907DC89B8C8}</a:tableStyleId>
              </a:tblPr>
              <a:tblGrid>
                <a:gridCol w="423375"/>
                <a:gridCol w="1128275"/>
                <a:gridCol w="1046875"/>
                <a:gridCol w="906225"/>
                <a:gridCol w="935875"/>
                <a:gridCol w="1387300"/>
                <a:gridCol w="1876025"/>
              </a:tblGrid>
              <a:tr h="55580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lt1"/>
                          </a:solidFill>
                          <a:latin typeface="Montserrat Black"/>
                          <a:ea typeface="Montserrat Black"/>
                          <a:cs typeface="Montserrat Black"/>
                          <a:sym typeface="Montserrat Black"/>
                        </a:rPr>
                        <a:t>Logo</a:t>
                      </a:r>
                      <a:endParaRPr sz="18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lt1"/>
                          </a:solidFill>
                          <a:latin typeface="Montserrat Black"/>
                          <a:ea typeface="Montserrat Black"/>
                          <a:cs typeface="Montserrat Black"/>
                          <a:sym typeface="Montserrat Black"/>
                        </a:rPr>
                        <a:t>Name</a:t>
                      </a:r>
                      <a:endParaRPr sz="18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lt1"/>
                          </a:solidFill>
                          <a:latin typeface="Montserrat Black"/>
                          <a:ea typeface="Montserrat Black"/>
                          <a:cs typeface="Montserrat Black"/>
                          <a:sym typeface="Montserrat Black"/>
                        </a:rPr>
                        <a:t>Likes</a:t>
                      </a:r>
                      <a:endParaRPr sz="18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lt1"/>
                          </a:solidFill>
                          <a:latin typeface="Montserrat Black"/>
                          <a:ea typeface="Montserrat Black"/>
                          <a:cs typeface="Montserrat Black"/>
                          <a:sym typeface="Montserrat Black"/>
                        </a:rPr>
                        <a:t>Posts</a:t>
                      </a:r>
                      <a:endParaRPr sz="18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lt1"/>
                          </a:solidFill>
                          <a:latin typeface="Montserrat Black"/>
                          <a:ea typeface="Montserrat Black"/>
                          <a:cs typeface="Montserrat Black"/>
                          <a:sym typeface="Montserrat Black"/>
                        </a:rPr>
                        <a:t>Followers</a:t>
                      </a:r>
                      <a:endParaRPr sz="18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lt1"/>
                          </a:solidFill>
                          <a:latin typeface="Montserrat Black"/>
                          <a:ea typeface="Montserrat Black"/>
                          <a:cs typeface="Montserrat Black"/>
                          <a:sym typeface="Montserrat Black"/>
                        </a:rPr>
                        <a:t>Engagement</a:t>
                      </a:r>
                      <a:endParaRPr sz="18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55800">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lt1"/>
                          </a:solidFill>
                          <a:latin typeface="Montserrat Black"/>
                          <a:ea typeface="Montserrat Black"/>
                          <a:cs typeface="Montserrat Black"/>
                          <a:sym typeface="Montserrat Black"/>
                        </a:rPr>
                        <a:t>1</a:t>
                      </a:r>
                      <a:endParaRPr sz="14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Company 1</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2.5M</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300</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950K</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75%</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55800">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lt1"/>
                          </a:solidFill>
                          <a:latin typeface="Montserrat Black"/>
                          <a:ea typeface="Montserrat Black"/>
                          <a:cs typeface="Montserrat Black"/>
                          <a:sym typeface="Montserrat Black"/>
                        </a:rPr>
                        <a:t>2</a:t>
                      </a:r>
                      <a:endParaRPr sz="14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Company 2</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6.3M</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590</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686K</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50%</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55800">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lt1"/>
                          </a:solidFill>
                          <a:latin typeface="Montserrat Black"/>
                          <a:ea typeface="Montserrat Black"/>
                          <a:cs typeface="Montserrat Black"/>
                          <a:sym typeface="Montserrat Black"/>
                        </a:rPr>
                        <a:t>3</a:t>
                      </a:r>
                      <a:endParaRPr sz="14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Company 3</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5.6M</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130</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523K</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25%</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55800">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lt1"/>
                          </a:solidFill>
                          <a:latin typeface="Montserrat Black"/>
                          <a:ea typeface="Montserrat Black"/>
                          <a:cs typeface="Montserrat Black"/>
                          <a:sym typeface="Montserrat Black"/>
                        </a:rPr>
                        <a:t>4</a:t>
                      </a:r>
                      <a:endParaRPr sz="14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Company 4</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6.8M</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690</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210K</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15%</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55800">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lt1"/>
                          </a:solidFill>
                          <a:latin typeface="Montserrat Black"/>
                          <a:ea typeface="Montserrat Black"/>
                          <a:cs typeface="Montserrat Black"/>
                          <a:sym typeface="Montserrat Black"/>
                        </a:rPr>
                        <a:t>5</a:t>
                      </a:r>
                      <a:endParaRPr sz="14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Company 5</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1.4M</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780</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53K</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05%</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
        <p:nvSpPr>
          <p:cNvPr id="908" name="Google Shape;908;p15"/>
          <p:cNvSpPr/>
          <p:nvPr/>
        </p:nvSpPr>
        <p:spPr>
          <a:xfrm>
            <a:off x="1539638" y="2468389"/>
            <a:ext cx="364800" cy="364800"/>
          </a:xfrm>
          <a:prstGeom prst="ellipse">
            <a:avLst/>
          </a:prstGeom>
          <a:solidFill>
            <a:schemeClr val="lt1"/>
          </a:solidFill>
          <a:ln>
            <a:noFill/>
          </a:ln>
          <a:effectLst>
            <a:outerShdw rotWithShape="0" algn="bl" dir="7200000" dist="38100">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15"/>
          <p:cNvSpPr/>
          <p:nvPr/>
        </p:nvSpPr>
        <p:spPr>
          <a:xfrm>
            <a:off x="1539638" y="3025311"/>
            <a:ext cx="364800" cy="364800"/>
          </a:xfrm>
          <a:prstGeom prst="ellipse">
            <a:avLst/>
          </a:prstGeom>
          <a:solidFill>
            <a:schemeClr val="lt1"/>
          </a:solidFill>
          <a:ln>
            <a:noFill/>
          </a:ln>
          <a:effectLst>
            <a:outerShdw rotWithShape="0" algn="bl" dir="7200000" dist="38100">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15"/>
          <p:cNvSpPr/>
          <p:nvPr/>
        </p:nvSpPr>
        <p:spPr>
          <a:xfrm>
            <a:off x="1539638" y="3582233"/>
            <a:ext cx="364800" cy="364800"/>
          </a:xfrm>
          <a:prstGeom prst="ellipse">
            <a:avLst/>
          </a:prstGeom>
          <a:solidFill>
            <a:schemeClr val="lt1"/>
          </a:solidFill>
          <a:ln>
            <a:noFill/>
          </a:ln>
          <a:effectLst>
            <a:outerShdw rotWithShape="0" algn="bl" dir="7200000" dist="38100">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15"/>
          <p:cNvSpPr/>
          <p:nvPr/>
        </p:nvSpPr>
        <p:spPr>
          <a:xfrm>
            <a:off x="1539638" y="4139154"/>
            <a:ext cx="364800" cy="364800"/>
          </a:xfrm>
          <a:prstGeom prst="ellipse">
            <a:avLst/>
          </a:prstGeom>
          <a:solidFill>
            <a:schemeClr val="lt1"/>
          </a:solidFill>
          <a:ln>
            <a:noFill/>
          </a:ln>
          <a:effectLst>
            <a:outerShdw rotWithShape="0" algn="bl" dir="7200000" dist="38100">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15"/>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Analyzing </a:t>
            </a:r>
            <a:r>
              <a:rPr lang="en">
                <a:latin typeface="Montserrat Black"/>
                <a:ea typeface="Montserrat Black"/>
                <a:cs typeface="Montserrat Black"/>
                <a:sym typeface="Montserrat Black"/>
              </a:rPr>
              <a:t>the </a:t>
            </a:r>
            <a:r>
              <a:rPr lang="en">
                <a:solidFill>
                  <a:schemeClr val="lt1"/>
                </a:solidFill>
                <a:latin typeface="Montserrat Black"/>
                <a:ea typeface="Montserrat Black"/>
                <a:cs typeface="Montserrat Black"/>
                <a:sym typeface="Montserrat Black"/>
              </a:rPr>
              <a:t>competition</a:t>
            </a:r>
            <a:endParaRPr>
              <a:solidFill>
                <a:schemeClr val="lt1"/>
              </a:solidFill>
              <a:latin typeface="Montserrat Black"/>
              <a:ea typeface="Montserrat Black"/>
              <a:cs typeface="Montserrat Black"/>
              <a:sym typeface="Montserrat Black"/>
            </a:endParaRPr>
          </a:p>
        </p:txBody>
      </p:sp>
      <p:sp>
        <p:nvSpPr>
          <p:cNvPr id="913" name="Google Shape;913;p15"/>
          <p:cNvSpPr/>
          <p:nvPr/>
        </p:nvSpPr>
        <p:spPr>
          <a:xfrm>
            <a:off x="7483738" y="1973850"/>
            <a:ext cx="844200" cy="2490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15"/>
          <p:cNvSpPr/>
          <p:nvPr/>
        </p:nvSpPr>
        <p:spPr>
          <a:xfrm>
            <a:off x="7483753" y="1973850"/>
            <a:ext cx="635400" cy="249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15"/>
          <p:cNvSpPr/>
          <p:nvPr/>
        </p:nvSpPr>
        <p:spPr>
          <a:xfrm>
            <a:off x="7483738" y="2529650"/>
            <a:ext cx="844200" cy="2490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15"/>
          <p:cNvSpPr/>
          <p:nvPr/>
        </p:nvSpPr>
        <p:spPr>
          <a:xfrm>
            <a:off x="7483744" y="2529650"/>
            <a:ext cx="416700" cy="249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15"/>
          <p:cNvSpPr/>
          <p:nvPr/>
        </p:nvSpPr>
        <p:spPr>
          <a:xfrm>
            <a:off x="7483738" y="3085450"/>
            <a:ext cx="844200" cy="2490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15"/>
          <p:cNvSpPr/>
          <p:nvPr/>
        </p:nvSpPr>
        <p:spPr>
          <a:xfrm>
            <a:off x="7483747" y="3085450"/>
            <a:ext cx="205200" cy="249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15"/>
          <p:cNvSpPr/>
          <p:nvPr/>
        </p:nvSpPr>
        <p:spPr>
          <a:xfrm>
            <a:off x="7483738" y="3641250"/>
            <a:ext cx="844200" cy="2490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15"/>
          <p:cNvSpPr/>
          <p:nvPr/>
        </p:nvSpPr>
        <p:spPr>
          <a:xfrm>
            <a:off x="7483749" y="3641250"/>
            <a:ext cx="101100" cy="249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15"/>
          <p:cNvSpPr/>
          <p:nvPr/>
        </p:nvSpPr>
        <p:spPr>
          <a:xfrm>
            <a:off x="7483738" y="4197038"/>
            <a:ext cx="844200" cy="2490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15"/>
          <p:cNvSpPr/>
          <p:nvPr/>
        </p:nvSpPr>
        <p:spPr>
          <a:xfrm>
            <a:off x="7483749" y="4197050"/>
            <a:ext cx="46200" cy="2490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15"/>
          <p:cNvSpPr/>
          <p:nvPr/>
        </p:nvSpPr>
        <p:spPr>
          <a:xfrm>
            <a:off x="1539638" y="1911467"/>
            <a:ext cx="364800" cy="364800"/>
          </a:xfrm>
          <a:prstGeom prst="ellipse">
            <a:avLst/>
          </a:prstGeom>
          <a:solidFill>
            <a:schemeClr val="lt1"/>
          </a:solidFill>
          <a:ln>
            <a:noFill/>
          </a:ln>
          <a:effectLst>
            <a:outerShdw rotWithShape="0" algn="bl" dir="7200000" dist="38100">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24" name="Google Shape;924;p15"/>
          <p:cNvGrpSpPr/>
          <p:nvPr/>
        </p:nvGrpSpPr>
        <p:grpSpPr>
          <a:xfrm>
            <a:off x="1619540" y="2016108"/>
            <a:ext cx="205196" cy="155723"/>
            <a:chOff x="7996057" y="2353148"/>
            <a:chExt cx="314863" cy="238913"/>
          </a:xfrm>
        </p:grpSpPr>
        <p:sp>
          <p:nvSpPr>
            <p:cNvPr id="925" name="Google Shape;925;p15"/>
            <p:cNvSpPr/>
            <p:nvPr/>
          </p:nvSpPr>
          <p:spPr>
            <a:xfrm>
              <a:off x="7996057" y="2353148"/>
              <a:ext cx="314863" cy="238913"/>
            </a:xfrm>
            <a:custGeom>
              <a:rect b="b" l="l" r="r" t="t"/>
              <a:pathLst>
                <a:path extrusionOk="0" h="7128" w="9394">
                  <a:moveTo>
                    <a:pt x="8245" y="551"/>
                  </a:moveTo>
                  <a:lnTo>
                    <a:pt x="8245" y="5272"/>
                  </a:lnTo>
                  <a:lnTo>
                    <a:pt x="5290" y="5272"/>
                  </a:lnTo>
                  <a:lnTo>
                    <a:pt x="5290" y="5650"/>
                  </a:lnTo>
                  <a:lnTo>
                    <a:pt x="4107" y="5650"/>
                  </a:lnTo>
                  <a:lnTo>
                    <a:pt x="4107" y="5272"/>
                  </a:lnTo>
                  <a:lnTo>
                    <a:pt x="1155" y="5272"/>
                  </a:lnTo>
                  <a:lnTo>
                    <a:pt x="1155" y="551"/>
                  </a:lnTo>
                  <a:close/>
                  <a:moveTo>
                    <a:pt x="8847" y="5823"/>
                  </a:moveTo>
                  <a:lnTo>
                    <a:pt x="8847" y="6579"/>
                  </a:lnTo>
                  <a:lnTo>
                    <a:pt x="553" y="6579"/>
                  </a:lnTo>
                  <a:lnTo>
                    <a:pt x="553" y="5823"/>
                  </a:lnTo>
                  <a:lnTo>
                    <a:pt x="3557" y="5823"/>
                  </a:lnTo>
                  <a:lnTo>
                    <a:pt x="3557" y="6200"/>
                  </a:lnTo>
                  <a:lnTo>
                    <a:pt x="3557" y="6222"/>
                  </a:lnTo>
                  <a:lnTo>
                    <a:pt x="5841" y="6222"/>
                  </a:lnTo>
                  <a:lnTo>
                    <a:pt x="5841" y="6200"/>
                  </a:lnTo>
                  <a:lnTo>
                    <a:pt x="5841" y="5823"/>
                  </a:lnTo>
                  <a:close/>
                  <a:moveTo>
                    <a:pt x="601" y="1"/>
                  </a:moveTo>
                  <a:lnTo>
                    <a:pt x="601" y="5271"/>
                  </a:lnTo>
                  <a:lnTo>
                    <a:pt x="1" y="5271"/>
                  </a:lnTo>
                  <a:lnTo>
                    <a:pt x="1" y="7128"/>
                  </a:lnTo>
                  <a:lnTo>
                    <a:pt x="9394" y="7128"/>
                  </a:lnTo>
                  <a:lnTo>
                    <a:pt x="9394" y="5271"/>
                  </a:lnTo>
                  <a:lnTo>
                    <a:pt x="8795" y="5271"/>
                  </a:lnTo>
                  <a:lnTo>
                    <a:pt x="879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15"/>
            <p:cNvSpPr/>
            <p:nvPr/>
          </p:nvSpPr>
          <p:spPr>
            <a:xfrm>
              <a:off x="8065572" y="2442204"/>
              <a:ext cx="21719" cy="18468"/>
            </a:xfrm>
            <a:custGeom>
              <a:rect b="b" l="l" r="r" t="t"/>
              <a:pathLst>
                <a:path extrusionOk="0" h="551" w="648">
                  <a:moveTo>
                    <a:pt x="1" y="0"/>
                  </a:moveTo>
                  <a:lnTo>
                    <a:pt x="1" y="550"/>
                  </a:lnTo>
                  <a:lnTo>
                    <a:pt x="648" y="550"/>
                  </a:lnTo>
                  <a:lnTo>
                    <a:pt x="6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15"/>
            <p:cNvSpPr/>
            <p:nvPr/>
          </p:nvSpPr>
          <p:spPr>
            <a:xfrm>
              <a:off x="8108609" y="2402552"/>
              <a:ext cx="132863" cy="18468"/>
            </a:xfrm>
            <a:custGeom>
              <a:rect b="b" l="l" r="r" t="t"/>
              <a:pathLst>
                <a:path extrusionOk="0" h="551" w="3964">
                  <a:moveTo>
                    <a:pt x="1" y="0"/>
                  </a:moveTo>
                  <a:lnTo>
                    <a:pt x="1" y="550"/>
                  </a:lnTo>
                  <a:lnTo>
                    <a:pt x="3964" y="550"/>
                  </a:lnTo>
                  <a:lnTo>
                    <a:pt x="396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15"/>
            <p:cNvSpPr/>
            <p:nvPr/>
          </p:nvSpPr>
          <p:spPr>
            <a:xfrm>
              <a:off x="8108609" y="2442204"/>
              <a:ext cx="132863" cy="18468"/>
            </a:xfrm>
            <a:custGeom>
              <a:rect b="b" l="l" r="r" t="t"/>
              <a:pathLst>
                <a:path extrusionOk="0" h="551" w="3964">
                  <a:moveTo>
                    <a:pt x="1" y="0"/>
                  </a:moveTo>
                  <a:lnTo>
                    <a:pt x="1" y="550"/>
                  </a:lnTo>
                  <a:lnTo>
                    <a:pt x="3964" y="550"/>
                  </a:lnTo>
                  <a:lnTo>
                    <a:pt x="396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15"/>
            <p:cNvSpPr/>
            <p:nvPr/>
          </p:nvSpPr>
          <p:spPr>
            <a:xfrm>
              <a:off x="8108609" y="2481821"/>
              <a:ext cx="132863" cy="18502"/>
            </a:xfrm>
            <a:custGeom>
              <a:rect b="b" l="l" r="r" t="t"/>
              <a:pathLst>
                <a:path extrusionOk="0" h="552" w="3964">
                  <a:moveTo>
                    <a:pt x="1" y="1"/>
                  </a:moveTo>
                  <a:lnTo>
                    <a:pt x="1" y="551"/>
                  </a:lnTo>
                  <a:lnTo>
                    <a:pt x="3964" y="551"/>
                  </a:lnTo>
                  <a:lnTo>
                    <a:pt x="396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15"/>
            <p:cNvSpPr/>
            <p:nvPr/>
          </p:nvSpPr>
          <p:spPr>
            <a:xfrm>
              <a:off x="8065572" y="2402552"/>
              <a:ext cx="21719" cy="18468"/>
            </a:xfrm>
            <a:custGeom>
              <a:rect b="b" l="l" r="r" t="t"/>
              <a:pathLst>
                <a:path extrusionOk="0" h="551" w="648">
                  <a:moveTo>
                    <a:pt x="1" y="0"/>
                  </a:moveTo>
                  <a:lnTo>
                    <a:pt x="1" y="550"/>
                  </a:lnTo>
                  <a:lnTo>
                    <a:pt x="648" y="550"/>
                  </a:lnTo>
                  <a:lnTo>
                    <a:pt x="6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15"/>
            <p:cNvSpPr/>
            <p:nvPr/>
          </p:nvSpPr>
          <p:spPr>
            <a:xfrm>
              <a:off x="8065572" y="2481821"/>
              <a:ext cx="21719" cy="18502"/>
            </a:xfrm>
            <a:custGeom>
              <a:rect b="b" l="l" r="r" t="t"/>
              <a:pathLst>
                <a:path extrusionOk="0" h="552" w="648">
                  <a:moveTo>
                    <a:pt x="1" y="1"/>
                  </a:moveTo>
                  <a:lnTo>
                    <a:pt x="1" y="551"/>
                  </a:lnTo>
                  <a:lnTo>
                    <a:pt x="648" y="551"/>
                  </a:lnTo>
                  <a:lnTo>
                    <a:pt x="64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2" name="Google Shape;932;p15"/>
          <p:cNvGrpSpPr/>
          <p:nvPr/>
        </p:nvGrpSpPr>
        <p:grpSpPr>
          <a:xfrm>
            <a:off x="1619540" y="3649795"/>
            <a:ext cx="205196" cy="205228"/>
            <a:chOff x="7996124" y="1603797"/>
            <a:chExt cx="314863" cy="314863"/>
          </a:xfrm>
        </p:grpSpPr>
        <p:sp>
          <p:nvSpPr>
            <p:cNvPr id="933" name="Google Shape;933;p15"/>
            <p:cNvSpPr/>
            <p:nvPr/>
          </p:nvSpPr>
          <p:spPr>
            <a:xfrm>
              <a:off x="8075560" y="1711924"/>
              <a:ext cx="155823" cy="163599"/>
            </a:xfrm>
            <a:custGeom>
              <a:rect b="b" l="l" r="r" t="t"/>
              <a:pathLst>
                <a:path extrusionOk="0" h="4881" w="4649">
                  <a:moveTo>
                    <a:pt x="1022" y="2268"/>
                  </a:moveTo>
                  <a:lnTo>
                    <a:pt x="1022" y="4330"/>
                  </a:lnTo>
                  <a:lnTo>
                    <a:pt x="553" y="4330"/>
                  </a:lnTo>
                  <a:lnTo>
                    <a:pt x="553" y="2268"/>
                  </a:lnTo>
                  <a:close/>
                  <a:moveTo>
                    <a:pt x="2279" y="551"/>
                  </a:moveTo>
                  <a:cubicBezTo>
                    <a:pt x="2356" y="551"/>
                    <a:pt x="2419" y="616"/>
                    <a:pt x="2419" y="693"/>
                  </a:cubicBezTo>
                  <a:lnTo>
                    <a:pt x="2419" y="2168"/>
                  </a:lnTo>
                  <a:lnTo>
                    <a:pt x="4100" y="2168"/>
                  </a:lnTo>
                  <a:lnTo>
                    <a:pt x="4100" y="4330"/>
                  </a:lnTo>
                  <a:lnTo>
                    <a:pt x="1573" y="4330"/>
                  </a:lnTo>
                  <a:lnTo>
                    <a:pt x="1573" y="2104"/>
                  </a:lnTo>
                  <a:lnTo>
                    <a:pt x="2011" y="1647"/>
                  </a:lnTo>
                  <a:lnTo>
                    <a:pt x="2011" y="551"/>
                  </a:lnTo>
                  <a:close/>
                  <a:moveTo>
                    <a:pt x="1458" y="1"/>
                  </a:moveTo>
                  <a:lnTo>
                    <a:pt x="1458" y="1427"/>
                  </a:lnTo>
                  <a:lnTo>
                    <a:pt x="1178" y="1718"/>
                  </a:lnTo>
                  <a:lnTo>
                    <a:pt x="1" y="1718"/>
                  </a:lnTo>
                  <a:lnTo>
                    <a:pt x="1" y="4881"/>
                  </a:lnTo>
                  <a:lnTo>
                    <a:pt x="4649" y="4881"/>
                  </a:lnTo>
                  <a:lnTo>
                    <a:pt x="4649" y="1618"/>
                  </a:lnTo>
                  <a:lnTo>
                    <a:pt x="2968" y="1618"/>
                  </a:lnTo>
                  <a:lnTo>
                    <a:pt x="2968" y="693"/>
                  </a:lnTo>
                  <a:cubicBezTo>
                    <a:pt x="2968" y="312"/>
                    <a:pt x="2659"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15"/>
            <p:cNvSpPr/>
            <p:nvPr/>
          </p:nvSpPr>
          <p:spPr>
            <a:xfrm>
              <a:off x="7996124" y="1603797"/>
              <a:ext cx="314863" cy="314863"/>
            </a:xfrm>
            <a:custGeom>
              <a:rect b="b" l="l" r="r" t="t"/>
              <a:pathLst>
                <a:path extrusionOk="0" h="9394" w="9394">
                  <a:moveTo>
                    <a:pt x="8843" y="551"/>
                  </a:moveTo>
                  <a:lnTo>
                    <a:pt x="8843" y="1982"/>
                  </a:lnTo>
                  <a:lnTo>
                    <a:pt x="551" y="1982"/>
                  </a:lnTo>
                  <a:lnTo>
                    <a:pt x="551" y="551"/>
                  </a:lnTo>
                  <a:close/>
                  <a:moveTo>
                    <a:pt x="8843" y="2532"/>
                  </a:moveTo>
                  <a:lnTo>
                    <a:pt x="8843" y="8843"/>
                  </a:lnTo>
                  <a:lnTo>
                    <a:pt x="551" y="8843"/>
                  </a:lnTo>
                  <a:lnTo>
                    <a:pt x="551" y="2532"/>
                  </a:lnTo>
                  <a:close/>
                  <a:moveTo>
                    <a:pt x="0" y="1"/>
                  </a:moveTo>
                  <a:lnTo>
                    <a:pt x="0" y="9394"/>
                  </a:lnTo>
                  <a:lnTo>
                    <a:pt x="9393" y="9394"/>
                  </a:lnTo>
                  <a:lnTo>
                    <a:pt x="939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15"/>
            <p:cNvSpPr/>
            <p:nvPr/>
          </p:nvSpPr>
          <p:spPr>
            <a:xfrm>
              <a:off x="8191799" y="1636108"/>
              <a:ext cx="18703" cy="18703"/>
            </a:xfrm>
            <a:custGeom>
              <a:rect b="b" l="l" r="r" t="t"/>
              <a:pathLst>
                <a:path extrusionOk="0" h="558" w="558">
                  <a:moveTo>
                    <a:pt x="1" y="1"/>
                  </a:moveTo>
                  <a:lnTo>
                    <a:pt x="1" y="557"/>
                  </a:lnTo>
                  <a:lnTo>
                    <a:pt x="557" y="557"/>
                  </a:lnTo>
                  <a:lnTo>
                    <a:pt x="5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15"/>
            <p:cNvSpPr/>
            <p:nvPr/>
          </p:nvSpPr>
          <p:spPr>
            <a:xfrm>
              <a:off x="8224881" y="1636108"/>
              <a:ext cx="18602" cy="18703"/>
            </a:xfrm>
            <a:custGeom>
              <a:rect b="b" l="l" r="r" t="t"/>
              <a:pathLst>
                <a:path extrusionOk="0" h="558" w="555">
                  <a:moveTo>
                    <a:pt x="0" y="1"/>
                  </a:moveTo>
                  <a:lnTo>
                    <a:pt x="0" y="557"/>
                  </a:lnTo>
                  <a:lnTo>
                    <a:pt x="555" y="557"/>
                  </a:lnTo>
                  <a:lnTo>
                    <a:pt x="55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15"/>
            <p:cNvSpPr/>
            <p:nvPr/>
          </p:nvSpPr>
          <p:spPr>
            <a:xfrm>
              <a:off x="8257862" y="1636108"/>
              <a:ext cx="18703" cy="18703"/>
            </a:xfrm>
            <a:custGeom>
              <a:rect b="b" l="l" r="r" t="t"/>
              <a:pathLst>
                <a:path extrusionOk="0" h="558" w="558">
                  <a:moveTo>
                    <a:pt x="1" y="1"/>
                  </a:moveTo>
                  <a:lnTo>
                    <a:pt x="1" y="557"/>
                  </a:lnTo>
                  <a:lnTo>
                    <a:pt x="557" y="557"/>
                  </a:lnTo>
                  <a:lnTo>
                    <a:pt x="5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8" name="Google Shape;938;p15"/>
          <p:cNvGrpSpPr/>
          <p:nvPr/>
        </p:nvGrpSpPr>
        <p:grpSpPr>
          <a:xfrm>
            <a:off x="1623362" y="3105126"/>
            <a:ext cx="197529" cy="205162"/>
            <a:chOff x="7284547" y="2315172"/>
            <a:chExt cx="303099" cy="314763"/>
          </a:xfrm>
        </p:grpSpPr>
        <p:sp>
          <p:nvSpPr>
            <p:cNvPr id="939" name="Google Shape;939;p15"/>
            <p:cNvSpPr/>
            <p:nvPr/>
          </p:nvSpPr>
          <p:spPr>
            <a:xfrm>
              <a:off x="7284547" y="2315172"/>
              <a:ext cx="148214" cy="314763"/>
            </a:xfrm>
            <a:custGeom>
              <a:rect b="b" l="l" r="r" t="t"/>
              <a:pathLst>
                <a:path extrusionOk="0" h="9391" w="4422">
                  <a:moveTo>
                    <a:pt x="2209" y="549"/>
                  </a:moveTo>
                  <a:cubicBezTo>
                    <a:pt x="3124" y="549"/>
                    <a:pt x="3869" y="1294"/>
                    <a:pt x="3869" y="2209"/>
                  </a:cubicBezTo>
                  <a:cubicBezTo>
                    <a:pt x="3869" y="2934"/>
                    <a:pt x="3409" y="3568"/>
                    <a:pt x="2720" y="3790"/>
                  </a:cubicBezTo>
                  <a:lnTo>
                    <a:pt x="2529" y="3853"/>
                  </a:lnTo>
                  <a:lnTo>
                    <a:pt x="2529" y="5010"/>
                  </a:lnTo>
                  <a:lnTo>
                    <a:pt x="2152" y="5375"/>
                  </a:lnTo>
                  <a:lnTo>
                    <a:pt x="2529" y="5741"/>
                  </a:lnTo>
                  <a:lnTo>
                    <a:pt x="2529" y="5967"/>
                  </a:lnTo>
                  <a:lnTo>
                    <a:pt x="2088" y="6483"/>
                  </a:lnTo>
                  <a:lnTo>
                    <a:pt x="2529" y="7001"/>
                  </a:lnTo>
                  <a:lnTo>
                    <a:pt x="2529" y="7110"/>
                  </a:lnTo>
                  <a:lnTo>
                    <a:pt x="2118" y="7547"/>
                  </a:lnTo>
                  <a:lnTo>
                    <a:pt x="2529" y="7986"/>
                  </a:lnTo>
                  <a:lnTo>
                    <a:pt x="2529" y="8426"/>
                  </a:lnTo>
                  <a:lnTo>
                    <a:pt x="2209" y="8688"/>
                  </a:lnTo>
                  <a:lnTo>
                    <a:pt x="1888" y="8426"/>
                  </a:lnTo>
                  <a:lnTo>
                    <a:pt x="1888" y="3852"/>
                  </a:lnTo>
                  <a:lnTo>
                    <a:pt x="1697" y="3789"/>
                  </a:lnTo>
                  <a:cubicBezTo>
                    <a:pt x="1010" y="3567"/>
                    <a:pt x="548" y="2931"/>
                    <a:pt x="548" y="2209"/>
                  </a:cubicBezTo>
                  <a:cubicBezTo>
                    <a:pt x="548" y="1294"/>
                    <a:pt x="1294" y="549"/>
                    <a:pt x="2209" y="549"/>
                  </a:cubicBezTo>
                  <a:close/>
                  <a:moveTo>
                    <a:pt x="2211" y="1"/>
                  </a:moveTo>
                  <a:cubicBezTo>
                    <a:pt x="993" y="1"/>
                    <a:pt x="1" y="991"/>
                    <a:pt x="1" y="2211"/>
                  </a:cubicBezTo>
                  <a:cubicBezTo>
                    <a:pt x="1" y="3105"/>
                    <a:pt x="530" y="3897"/>
                    <a:pt x="1339" y="4242"/>
                  </a:cubicBezTo>
                  <a:lnTo>
                    <a:pt x="1339" y="8683"/>
                  </a:lnTo>
                  <a:lnTo>
                    <a:pt x="2211" y="9391"/>
                  </a:lnTo>
                  <a:lnTo>
                    <a:pt x="3083" y="8683"/>
                  </a:lnTo>
                  <a:lnTo>
                    <a:pt x="3083" y="7763"/>
                  </a:lnTo>
                  <a:lnTo>
                    <a:pt x="2874" y="7543"/>
                  </a:lnTo>
                  <a:lnTo>
                    <a:pt x="3083" y="7321"/>
                  </a:lnTo>
                  <a:lnTo>
                    <a:pt x="3083" y="6793"/>
                  </a:lnTo>
                  <a:lnTo>
                    <a:pt x="2814" y="6480"/>
                  </a:lnTo>
                  <a:lnTo>
                    <a:pt x="3083" y="6166"/>
                  </a:lnTo>
                  <a:lnTo>
                    <a:pt x="3083" y="5504"/>
                  </a:lnTo>
                  <a:lnTo>
                    <a:pt x="2946" y="5372"/>
                  </a:lnTo>
                  <a:lnTo>
                    <a:pt x="3083" y="5240"/>
                  </a:lnTo>
                  <a:lnTo>
                    <a:pt x="3083" y="4241"/>
                  </a:lnTo>
                  <a:cubicBezTo>
                    <a:pt x="3891" y="3896"/>
                    <a:pt x="4421" y="3103"/>
                    <a:pt x="4421" y="2209"/>
                  </a:cubicBezTo>
                  <a:cubicBezTo>
                    <a:pt x="4420" y="993"/>
                    <a:pt x="3429" y="1"/>
                    <a:pt x="22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15"/>
            <p:cNvSpPr/>
            <p:nvPr/>
          </p:nvSpPr>
          <p:spPr>
            <a:xfrm>
              <a:off x="7349571" y="2351438"/>
              <a:ext cx="18066" cy="18066"/>
            </a:xfrm>
            <a:custGeom>
              <a:rect b="b" l="l" r="r" t="t"/>
              <a:pathLst>
                <a:path extrusionOk="0" h="539" w="539">
                  <a:moveTo>
                    <a:pt x="1" y="0"/>
                  </a:moveTo>
                  <a:lnTo>
                    <a:pt x="1" y="539"/>
                  </a:lnTo>
                  <a:lnTo>
                    <a:pt x="538" y="539"/>
                  </a:lnTo>
                  <a:lnTo>
                    <a:pt x="53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15"/>
            <p:cNvSpPr/>
            <p:nvPr/>
          </p:nvSpPr>
          <p:spPr>
            <a:xfrm>
              <a:off x="7446202" y="2400240"/>
              <a:ext cx="141444" cy="66231"/>
            </a:xfrm>
            <a:custGeom>
              <a:rect b="b" l="l" r="r" t="t"/>
              <a:pathLst>
                <a:path extrusionOk="0" h="1976" w="4220">
                  <a:moveTo>
                    <a:pt x="3670" y="551"/>
                  </a:moveTo>
                  <a:lnTo>
                    <a:pt x="3670" y="1174"/>
                  </a:lnTo>
                  <a:lnTo>
                    <a:pt x="3046" y="1174"/>
                  </a:lnTo>
                  <a:lnTo>
                    <a:pt x="3046" y="551"/>
                  </a:lnTo>
                  <a:close/>
                  <a:moveTo>
                    <a:pt x="2495" y="0"/>
                  </a:moveTo>
                  <a:lnTo>
                    <a:pt x="2495" y="672"/>
                  </a:lnTo>
                  <a:lnTo>
                    <a:pt x="1728" y="672"/>
                  </a:lnTo>
                  <a:lnTo>
                    <a:pt x="1307" y="1425"/>
                  </a:lnTo>
                  <a:lnTo>
                    <a:pt x="0" y="1425"/>
                  </a:lnTo>
                  <a:lnTo>
                    <a:pt x="0" y="1976"/>
                  </a:lnTo>
                  <a:lnTo>
                    <a:pt x="1629" y="1976"/>
                  </a:lnTo>
                  <a:lnTo>
                    <a:pt x="2051" y="1223"/>
                  </a:lnTo>
                  <a:lnTo>
                    <a:pt x="2495" y="1223"/>
                  </a:lnTo>
                  <a:lnTo>
                    <a:pt x="2495" y="1725"/>
                  </a:lnTo>
                  <a:lnTo>
                    <a:pt x="4220" y="1725"/>
                  </a:lnTo>
                  <a:lnTo>
                    <a:pt x="422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15"/>
            <p:cNvSpPr/>
            <p:nvPr/>
          </p:nvSpPr>
          <p:spPr>
            <a:xfrm>
              <a:off x="7446202" y="2476827"/>
              <a:ext cx="141444" cy="57818"/>
            </a:xfrm>
            <a:custGeom>
              <a:rect b="b" l="l" r="r" t="t"/>
              <a:pathLst>
                <a:path extrusionOk="0" h="1725" w="4220">
                  <a:moveTo>
                    <a:pt x="3670" y="551"/>
                  </a:moveTo>
                  <a:lnTo>
                    <a:pt x="3670" y="1174"/>
                  </a:lnTo>
                  <a:lnTo>
                    <a:pt x="3046" y="1174"/>
                  </a:lnTo>
                  <a:lnTo>
                    <a:pt x="3046" y="551"/>
                  </a:lnTo>
                  <a:close/>
                  <a:moveTo>
                    <a:pt x="2495" y="0"/>
                  </a:moveTo>
                  <a:lnTo>
                    <a:pt x="2495" y="587"/>
                  </a:lnTo>
                  <a:lnTo>
                    <a:pt x="0" y="587"/>
                  </a:lnTo>
                  <a:lnTo>
                    <a:pt x="0" y="1138"/>
                  </a:lnTo>
                  <a:lnTo>
                    <a:pt x="2495" y="1138"/>
                  </a:lnTo>
                  <a:lnTo>
                    <a:pt x="2495" y="1725"/>
                  </a:lnTo>
                  <a:lnTo>
                    <a:pt x="4220" y="1725"/>
                  </a:lnTo>
                  <a:lnTo>
                    <a:pt x="422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15"/>
            <p:cNvSpPr/>
            <p:nvPr/>
          </p:nvSpPr>
          <p:spPr>
            <a:xfrm>
              <a:off x="7449889" y="2553716"/>
              <a:ext cx="137757" cy="57818"/>
            </a:xfrm>
            <a:custGeom>
              <a:rect b="b" l="l" r="r" t="t"/>
              <a:pathLst>
                <a:path extrusionOk="0" h="1725" w="4110">
                  <a:moveTo>
                    <a:pt x="3560" y="551"/>
                  </a:moveTo>
                  <a:lnTo>
                    <a:pt x="3560" y="1174"/>
                  </a:lnTo>
                  <a:lnTo>
                    <a:pt x="2936" y="1174"/>
                  </a:lnTo>
                  <a:lnTo>
                    <a:pt x="2936" y="551"/>
                  </a:lnTo>
                  <a:close/>
                  <a:moveTo>
                    <a:pt x="2385" y="0"/>
                  </a:moveTo>
                  <a:lnTo>
                    <a:pt x="2385" y="807"/>
                  </a:lnTo>
                  <a:lnTo>
                    <a:pt x="1508" y="807"/>
                  </a:lnTo>
                  <a:lnTo>
                    <a:pt x="793" y="91"/>
                  </a:lnTo>
                  <a:lnTo>
                    <a:pt x="0" y="91"/>
                  </a:lnTo>
                  <a:lnTo>
                    <a:pt x="0" y="642"/>
                  </a:lnTo>
                  <a:lnTo>
                    <a:pt x="566" y="642"/>
                  </a:lnTo>
                  <a:lnTo>
                    <a:pt x="1280" y="1358"/>
                  </a:lnTo>
                  <a:lnTo>
                    <a:pt x="2385" y="1358"/>
                  </a:lnTo>
                  <a:lnTo>
                    <a:pt x="2385" y="1725"/>
                  </a:lnTo>
                  <a:lnTo>
                    <a:pt x="4110" y="1725"/>
                  </a:lnTo>
                  <a:lnTo>
                    <a:pt x="411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15"/>
            <p:cNvSpPr/>
            <p:nvPr/>
          </p:nvSpPr>
          <p:spPr>
            <a:xfrm>
              <a:off x="7446202" y="2325026"/>
              <a:ext cx="141444" cy="57818"/>
            </a:xfrm>
            <a:custGeom>
              <a:rect b="b" l="l" r="r" t="t"/>
              <a:pathLst>
                <a:path extrusionOk="0" h="1725" w="4220">
                  <a:moveTo>
                    <a:pt x="3670" y="550"/>
                  </a:moveTo>
                  <a:lnTo>
                    <a:pt x="3670" y="1174"/>
                  </a:lnTo>
                  <a:lnTo>
                    <a:pt x="3046" y="1174"/>
                  </a:lnTo>
                  <a:lnTo>
                    <a:pt x="3046" y="550"/>
                  </a:lnTo>
                  <a:close/>
                  <a:moveTo>
                    <a:pt x="2495" y="0"/>
                  </a:moveTo>
                  <a:lnTo>
                    <a:pt x="2495" y="587"/>
                  </a:lnTo>
                  <a:lnTo>
                    <a:pt x="0" y="587"/>
                  </a:lnTo>
                  <a:lnTo>
                    <a:pt x="0" y="1138"/>
                  </a:lnTo>
                  <a:lnTo>
                    <a:pt x="2495" y="1138"/>
                  </a:lnTo>
                  <a:lnTo>
                    <a:pt x="2495" y="1725"/>
                  </a:lnTo>
                  <a:lnTo>
                    <a:pt x="4220" y="1725"/>
                  </a:lnTo>
                  <a:lnTo>
                    <a:pt x="422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5" name="Google Shape;945;p15"/>
          <p:cNvGrpSpPr/>
          <p:nvPr/>
        </p:nvGrpSpPr>
        <p:grpSpPr>
          <a:xfrm>
            <a:off x="1619528" y="2560125"/>
            <a:ext cx="205197" cy="181306"/>
            <a:chOff x="7278648" y="1622097"/>
            <a:chExt cx="314864" cy="278162"/>
          </a:xfrm>
        </p:grpSpPr>
        <p:sp>
          <p:nvSpPr>
            <p:cNvPr id="946" name="Google Shape;946;p15"/>
            <p:cNvSpPr/>
            <p:nvPr/>
          </p:nvSpPr>
          <p:spPr>
            <a:xfrm>
              <a:off x="7371425" y="1622097"/>
              <a:ext cx="129109" cy="169833"/>
            </a:xfrm>
            <a:custGeom>
              <a:rect b="b" l="l" r="r" t="t"/>
              <a:pathLst>
                <a:path extrusionOk="0" h="5067" w="3852">
                  <a:moveTo>
                    <a:pt x="1925" y="551"/>
                  </a:moveTo>
                  <a:cubicBezTo>
                    <a:pt x="2289" y="551"/>
                    <a:pt x="2585" y="846"/>
                    <a:pt x="2585" y="1211"/>
                  </a:cubicBezTo>
                  <a:cubicBezTo>
                    <a:pt x="2585" y="1577"/>
                    <a:pt x="2290" y="1872"/>
                    <a:pt x="1925" y="1872"/>
                  </a:cubicBezTo>
                  <a:cubicBezTo>
                    <a:pt x="1559" y="1872"/>
                    <a:pt x="1264" y="1577"/>
                    <a:pt x="1264" y="1211"/>
                  </a:cubicBezTo>
                  <a:cubicBezTo>
                    <a:pt x="1264" y="846"/>
                    <a:pt x="1559" y="551"/>
                    <a:pt x="1925" y="551"/>
                  </a:cubicBezTo>
                  <a:close/>
                  <a:moveTo>
                    <a:pt x="2435" y="2422"/>
                  </a:moveTo>
                  <a:cubicBezTo>
                    <a:pt x="2912" y="2422"/>
                    <a:pt x="3298" y="2810"/>
                    <a:pt x="3298" y="3287"/>
                  </a:cubicBezTo>
                  <a:lnTo>
                    <a:pt x="3298" y="4520"/>
                  </a:lnTo>
                  <a:lnTo>
                    <a:pt x="547" y="4520"/>
                  </a:lnTo>
                  <a:lnTo>
                    <a:pt x="547" y="3287"/>
                  </a:lnTo>
                  <a:cubicBezTo>
                    <a:pt x="547" y="2810"/>
                    <a:pt x="934" y="2422"/>
                    <a:pt x="1411" y="2422"/>
                  </a:cubicBezTo>
                  <a:close/>
                  <a:moveTo>
                    <a:pt x="1925" y="1"/>
                  </a:moveTo>
                  <a:cubicBezTo>
                    <a:pt x="1258" y="1"/>
                    <a:pt x="715" y="544"/>
                    <a:pt x="715" y="1210"/>
                  </a:cubicBezTo>
                  <a:cubicBezTo>
                    <a:pt x="715" y="1487"/>
                    <a:pt x="809" y="1741"/>
                    <a:pt x="968" y="1945"/>
                  </a:cubicBezTo>
                  <a:cubicBezTo>
                    <a:pt x="406" y="2133"/>
                    <a:pt x="1" y="2663"/>
                    <a:pt x="1" y="3287"/>
                  </a:cubicBezTo>
                  <a:lnTo>
                    <a:pt x="1" y="5067"/>
                  </a:lnTo>
                  <a:lnTo>
                    <a:pt x="3852" y="5067"/>
                  </a:lnTo>
                  <a:lnTo>
                    <a:pt x="3852" y="3287"/>
                  </a:lnTo>
                  <a:cubicBezTo>
                    <a:pt x="3849" y="2663"/>
                    <a:pt x="3444" y="2133"/>
                    <a:pt x="2883" y="1945"/>
                  </a:cubicBezTo>
                  <a:cubicBezTo>
                    <a:pt x="3040" y="1741"/>
                    <a:pt x="3134" y="1487"/>
                    <a:pt x="3134" y="1210"/>
                  </a:cubicBezTo>
                  <a:cubicBezTo>
                    <a:pt x="3134" y="544"/>
                    <a:pt x="2591" y="1"/>
                    <a:pt x="19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15"/>
            <p:cNvSpPr/>
            <p:nvPr/>
          </p:nvSpPr>
          <p:spPr>
            <a:xfrm>
              <a:off x="7278648" y="1802153"/>
              <a:ext cx="103200" cy="98106"/>
            </a:xfrm>
            <a:custGeom>
              <a:rect b="b" l="l" r="r" t="t"/>
              <a:pathLst>
                <a:path extrusionOk="0" h="2927" w="3079">
                  <a:moveTo>
                    <a:pt x="1537" y="1239"/>
                  </a:moveTo>
                  <a:lnTo>
                    <a:pt x="1647" y="1465"/>
                  </a:lnTo>
                  <a:lnTo>
                    <a:pt x="1895" y="1502"/>
                  </a:lnTo>
                  <a:lnTo>
                    <a:pt x="1715" y="1675"/>
                  </a:lnTo>
                  <a:lnTo>
                    <a:pt x="1762" y="1923"/>
                  </a:lnTo>
                  <a:lnTo>
                    <a:pt x="1539" y="1806"/>
                  </a:lnTo>
                  <a:lnTo>
                    <a:pt x="1317" y="1923"/>
                  </a:lnTo>
                  <a:lnTo>
                    <a:pt x="1360" y="1675"/>
                  </a:lnTo>
                  <a:lnTo>
                    <a:pt x="1179" y="1502"/>
                  </a:lnTo>
                  <a:lnTo>
                    <a:pt x="1427" y="1465"/>
                  </a:lnTo>
                  <a:lnTo>
                    <a:pt x="1537" y="1239"/>
                  </a:lnTo>
                  <a:close/>
                  <a:moveTo>
                    <a:pt x="1539" y="0"/>
                  </a:moveTo>
                  <a:lnTo>
                    <a:pt x="1065" y="963"/>
                  </a:lnTo>
                  <a:lnTo>
                    <a:pt x="1" y="1117"/>
                  </a:lnTo>
                  <a:lnTo>
                    <a:pt x="768" y="1869"/>
                  </a:lnTo>
                  <a:lnTo>
                    <a:pt x="588" y="2927"/>
                  </a:lnTo>
                  <a:lnTo>
                    <a:pt x="1537" y="2426"/>
                  </a:lnTo>
                  <a:lnTo>
                    <a:pt x="2488" y="2925"/>
                  </a:lnTo>
                  <a:lnTo>
                    <a:pt x="2488" y="2925"/>
                  </a:lnTo>
                  <a:lnTo>
                    <a:pt x="2306" y="1866"/>
                  </a:lnTo>
                  <a:lnTo>
                    <a:pt x="3078" y="1117"/>
                  </a:lnTo>
                  <a:lnTo>
                    <a:pt x="2014" y="963"/>
                  </a:lnTo>
                  <a:lnTo>
                    <a:pt x="153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15"/>
            <p:cNvSpPr/>
            <p:nvPr/>
          </p:nvSpPr>
          <p:spPr>
            <a:xfrm>
              <a:off x="7384262" y="1802153"/>
              <a:ext cx="103234" cy="98106"/>
            </a:xfrm>
            <a:custGeom>
              <a:rect b="b" l="l" r="r" t="t"/>
              <a:pathLst>
                <a:path extrusionOk="0" h="2927" w="3080">
                  <a:moveTo>
                    <a:pt x="1540" y="1239"/>
                  </a:moveTo>
                  <a:lnTo>
                    <a:pt x="1650" y="1465"/>
                  </a:lnTo>
                  <a:lnTo>
                    <a:pt x="1898" y="1502"/>
                  </a:lnTo>
                  <a:lnTo>
                    <a:pt x="1718" y="1675"/>
                  </a:lnTo>
                  <a:lnTo>
                    <a:pt x="1763" y="1923"/>
                  </a:lnTo>
                  <a:lnTo>
                    <a:pt x="1542" y="1806"/>
                  </a:lnTo>
                  <a:lnTo>
                    <a:pt x="1320" y="1923"/>
                  </a:lnTo>
                  <a:lnTo>
                    <a:pt x="1363" y="1675"/>
                  </a:lnTo>
                  <a:lnTo>
                    <a:pt x="1182" y="1502"/>
                  </a:lnTo>
                  <a:lnTo>
                    <a:pt x="1430" y="1465"/>
                  </a:lnTo>
                  <a:lnTo>
                    <a:pt x="1540" y="1239"/>
                  </a:lnTo>
                  <a:close/>
                  <a:moveTo>
                    <a:pt x="1540" y="0"/>
                  </a:moveTo>
                  <a:lnTo>
                    <a:pt x="1065" y="963"/>
                  </a:lnTo>
                  <a:lnTo>
                    <a:pt x="1" y="1117"/>
                  </a:lnTo>
                  <a:lnTo>
                    <a:pt x="770" y="1869"/>
                  </a:lnTo>
                  <a:lnTo>
                    <a:pt x="588" y="2927"/>
                  </a:lnTo>
                  <a:lnTo>
                    <a:pt x="588" y="2927"/>
                  </a:lnTo>
                  <a:lnTo>
                    <a:pt x="1539" y="2428"/>
                  </a:lnTo>
                  <a:lnTo>
                    <a:pt x="2488" y="2927"/>
                  </a:lnTo>
                  <a:lnTo>
                    <a:pt x="2488" y="2927"/>
                  </a:lnTo>
                  <a:lnTo>
                    <a:pt x="2306" y="1869"/>
                  </a:lnTo>
                  <a:lnTo>
                    <a:pt x="3080" y="1117"/>
                  </a:lnTo>
                  <a:lnTo>
                    <a:pt x="2016" y="963"/>
                  </a:lnTo>
                  <a:lnTo>
                    <a:pt x="154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15"/>
            <p:cNvSpPr/>
            <p:nvPr/>
          </p:nvSpPr>
          <p:spPr>
            <a:xfrm>
              <a:off x="7490278" y="1802153"/>
              <a:ext cx="103234" cy="98106"/>
            </a:xfrm>
            <a:custGeom>
              <a:rect b="b" l="l" r="r" t="t"/>
              <a:pathLst>
                <a:path extrusionOk="0" h="2927" w="3080">
                  <a:moveTo>
                    <a:pt x="1540" y="1239"/>
                  </a:moveTo>
                  <a:lnTo>
                    <a:pt x="1650" y="1465"/>
                  </a:lnTo>
                  <a:lnTo>
                    <a:pt x="1898" y="1502"/>
                  </a:lnTo>
                  <a:lnTo>
                    <a:pt x="1718" y="1675"/>
                  </a:lnTo>
                  <a:lnTo>
                    <a:pt x="1763" y="1923"/>
                  </a:lnTo>
                  <a:lnTo>
                    <a:pt x="1541" y="1806"/>
                  </a:lnTo>
                  <a:lnTo>
                    <a:pt x="1320" y="1923"/>
                  </a:lnTo>
                  <a:lnTo>
                    <a:pt x="1320" y="1923"/>
                  </a:lnTo>
                  <a:lnTo>
                    <a:pt x="1361" y="1675"/>
                  </a:lnTo>
                  <a:lnTo>
                    <a:pt x="1182" y="1502"/>
                  </a:lnTo>
                  <a:lnTo>
                    <a:pt x="1430" y="1465"/>
                  </a:lnTo>
                  <a:lnTo>
                    <a:pt x="1540" y="1239"/>
                  </a:lnTo>
                  <a:close/>
                  <a:moveTo>
                    <a:pt x="1540" y="0"/>
                  </a:moveTo>
                  <a:lnTo>
                    <a:pt x="1064" y="963"/>
                  </a:lnTo>
                  <a:lnTo>
                    <a:pt x="0" y="1117"/>
                  </a:lnTo>
                  <a:lnTo>
                    <a:pt x="769" y="1869"/>
                  </a:lnTo>
                  <a:lnTo>
                    <a:pt x="587" y="2927"/>
                  </a:lnTo>
                  <a:lnTo>
                    <a:pt x="587" y="2927"/>
                  </a:lnTo>
                  <a:lnTo>
                    <a:pt x="1539" y="2426"/>
                  </a:lnTo>
                  <a:lnTo>
                    <a:pt x="2488" y="2925"/>
                  </a:lnTo>
                  <a:lnTo>
                    <a:pt x="2306" y="1866"/>
                  </a:lnTo>
                  <a:lnTo>
                    <a:pt x="3080" y="1117"/>
                  </a:lnTo>
                  <a:lnTo>
                    <a:pt x="2016" y="963"/>
                  </a:lnTo>
                  <a:lnTo>
                    <a:pt x="154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0" name="Google Shape;950;p15"/>
          <p:cNvGrpSpPr/>
          <p:nvPr/>
        </p:nvGrpSpPr>
        <p:grpSpPr>
          <a:xfrm>
            <a:off x="1619516" y="4218855"/>
            <a:ext cx="205196" cy="205228"/>
            <a:chOff x="6561173" y="2315172"/>
            <a:chExt cx="314863" cy="314863"/>
          </a:xfrm>
        </p:grpSpPr>
        <p:sp>
          <p:nvSpPr>
            <p:cNvPr id="951" name="Google Shape;951;p15"/>
            <p:cNvSpPr/>
            <p:nvPr/>
          </p:nvSpPr>
          <p:spPr>
            <a:xfrm>
              <a:off x="6561173" y="2315172"/>
              <a:ext cx="314863" cy="314863"/>
            </a:xfrm>
            <a:custGeom>
              <a:rect b="b" l="l" r="r" t="t"/>
              <a:pathLst>
                <a:path extrusionOk="0" h="9394" w="9394">
                  <a:moveTo>
                    <a:pt x="7332" y="1139"/>
                  </a:moveTo>
                  <a:lnTo>
                    <a:pt x="7443" y="1339"/>
                  </a:lnTo>
                  <a:lnTo>
                    <a:pt x="7619" y="1658"/>
                  </a:lnTo>
                  <a:lnTo>
                    <a:pt x="7619" y="5013"/>
                  </a:lnTo>
                  <a:lnTo>
                    <a:pt x="7041" y="5013"/>
                  </a:lnTo>
                  <a:lnTo>
                    <a:pt x="7041" y="1658"/>
                  </a:lnTo>
                  <a:lnTo>
                    <a:pt x="7042" y="1658"/>
                  </a:lnTo>
                  <a:lnTo>
                    <a:pt x="7219" y="1339"/>
                  </a:lnTo>
                  <a:lnTo>
                    <a:pt x="7332" y="1139"/>
                  </a:lnTo>
                  <a:close/>
                  <a:moveTo>
                    <a:pt x="1223" y="1889"/>
                  </a:moveTo>
                  <a:lnTo>
                    <a:pt x="1223" y="6040"/>
                  </a:lnTo>
                  <a:lnTo>
                    <a:pt x="551" y="6040"/>
                  </a:lnTo>
                  <a:lnTo>
                    <a:pt x="551" y="1889"/>
                  </a:lnTo>
                  <a:close/>
                  <a:moveTo>
                    <a:pt x="5453" y="551"/>
                  </a:moveTo>
                  <a:lnTo>
                    <a:pt x="5453" y="6040"/>
                  </a:lnTo>
                  <a:lnTo>
                    <a:pt x="1774" y="6040"/>
                  </a:lnTo>
                  <a:lnTo>
                    <a:pt x="1774" y="551"/>
                  </a:lnTo>
                  <a:close/>
                  <a:moveTo>
                    <a:pt x="6492" y="1889"/>
                  </a:moveTo>
                  <a:lnTo>
                    <a:pt x="6492" y="6040"/>
                  </a:lnTo>
                  <a:lnTo>
                    <a:pt x="6003" y="6040"/>
                  </a:lnTo>
                  <a:lnTo>
                    <a:pt x="6003" y="1889"/>
                  </a:lnTo>
                  <a:close/>
                  <a:moveTo>
                    <a:pt x="8845" y="1889"/>
                  </a:moveTo>
                  <a:lnTo>
                    <a:pt x="8845" y="6040"/>
                  </a:lnTo>
                  <a:lnTo>
                    <a:pt x="8171" y="6040"/>
                  </a:lnTo>
                  <a:lnTo>
                    <a:pt x="8171" y="1889"/>
                  </a:lnTo>
                  <a:close/>
                  <a:moveTo>
                    <a:pt x="7621" y="5564"/>
                  </a:moveTo>
                  <a:lnTo>
                    <a:pt x="7621" y="6041"/>
                  </a:lnTo>
                  <a:lnTo>
                    <a:pt x="7042" y="6041"/>
                  </a:lnTo>
                  <a:lnTo>
                    <a:pt x="7042" y="5564"/>
                  </a:lnTo>
                  <a:close/>
                  <a:moveTo>
                    <a:pt x="8843" y="6590"/>
                  </a:moveTo>
                  <a:lnTo>
                    <a:pt x="8843" y="7467"/>
                  </a:lnTo>
                  <a:lnTo>
                    <a:pt x="551" y="7467"/>
                  </a:lnTo>
                  <a:lnTo>
                    <a:pt x="551" y="6590"/>
                  </a:lnTo>
                  <a:close/>
                  <a:moveTo>
                    <a:pt x="5110" y="8017"/>
                  </a:moveTo>
                  <a:lnTo>
                    <a:pt x="5110" y="8843"/>
                  </a:lnTo>
                  <a:lnTo>
                    <a:pt x="4283" y="8843"/>
                  </a:lnTo>
                  <a:lnTo>
                    <a:pt x="4283" y="8017"/>
                  </a:lnTo>
                  <a:close/>
                  <a:moveTo>
                    <a:pt x="1223" y="1"/>
                  </a:moveTo>
                  <a:lnTo>
                    <a:pt x="1223" y="1339"/>
                  </a:lnTo>
                  <a:lnTo>
                    <a:pt x="1" y="1339"/>
                  </a:lnTo>
                  <a:lnTo>
                    <a:pt x="1" y="8017"/>
                  </a:lnTo>
                  <a:lnTo>
                    <a:pt x="3733" y="8017"/>
                  </a:lnTo>
                  <a:lnTo>
                    <a:pt x="3733" y="8843"/>
                  </a:lnTo>
                  <a:lnTo>
                    <a:pt x="3376" y="8843"/>
                  </a:lnTo>
                  <a:lnTo>
                    <a:pt x="3376" y="9394"/>
                  </a:lnTo>
                  <a:lnTo>
                    <a:pt x="6018" y="9394"/>
                  </a:lnTo>
                  <a:lnTo>
                    <a:pt x="6018" y="8843"/>
                  </a:lnTo>
                  <a:lnTo>
                    <a:pt x="5660" y="8843"/>
                  </a:lnTo>
                  <a:lnTo>
                    <a:pt x="5660" y="8017"/>
                  </a:lnTo>
                  <a:lnTo>
                    <a:pt x="9394" y="8017"/>
                  </a:lnTo>
                  <a:lnTo>
                    <a:pt x="9394" y="1339"/>
                  </a:lnTo>
                  <a:lnTo>
                    <a:pt x="8073" y="1339"/>
                  </a:lnTo>
                  <a:lnTo>
                    <a:pt x="7332" y="8"/>
                  </a:lnTo>
                  <a:lnTo>
                    <a:pt x="6590" y="1339"/>
                  </a:lnTo>
                  <a:lnTo>
                    <a:pt x="6003" y="1339"/>
                  </a:lnTo>
                  <a:lnTo>
                    <a:pt x="600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15"/>
            <p:cNvSpPr/>
            <p:nvPr/>
          </p:nvSpPr>
          <p:spPr>
            <a:xfrm>
              <a:off x="6638498" y="2354287"/>
              <a:ext cx="58153" cy="58455"/>
            </a:xfrm>
            <a:custGeom>
              <a:rect b="b" l="l" r="r" t="t"/>
              <a:pathLst>
                <a:path extrusionOk="0" h="1744" w="1735">
                  <a:moveTo>
                    <a:pt x="1182" y="551"/>
                  </a:moveTo>
                  <a:lnTo>
                    <a:pt x="1182" y="722"/>
                  </a:lnTo>
                  <a:lnTo>
                    <a:pt x="1182" y="1194"/>
                  </a:lnTo>
                  <a:lnTo>
                    <a:pt x="550" y="1194"/>
                  </a:lnTo>
                  <a:lnTo>
                    <a:pt x="550" y="722"/>
                  </a:lnTo>
                  <a:lnTo>
                    <a:pt x="550" y="551"/>
                  </a:lnTo>
                  <a:close/>
                  <a:moveTo>
                    <a:pt x="1" y="0"/>
                  </a:moveTo>
                  <a:lnTo>
                    <a:pt x="1" y="172"/>
                  </a:lnTo>
                  <a:lnTo>
                    <a:pt x="1" y="722"/>
                  </a:lnTo>
                  <a:lnTo>
                    <a:pt x="1" y="1744"/>
                  </a:lnTo>
                  <a:lnTo>
                    <a:pt x="1734" y="1744"/>
                  </a:lnTo>
                  <a:lnTo>
                    <a:pt x="1734" y="722"/>
                  </a:lnTo>
                  <a:lnTo>
                    <a:pt x="1734" y="172"/>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15"/>
            <p:cNvSpPr/>
            <p:nvPr/>
          </p:nvSpPr>
          <p:spPr>
            <a:xfrm>
              <a:off x="6637291" y="2437377"/>
              <a:ext cx="89994" cy="18468"/>
            </a:xfrm>
            <a:custGeom>
              <a:rect b="b" l="l" r="r" t="t"/>
              <a:pathLst>
                <a:path extrusionOk="0" h="551" w="2685">
                  <a:moveTo>
                    <a:pt x="0" y="0"/>
                  </a:moveTo>
                  <a:lnTo>
                    <a:pt x="0" y="551"/>
                  </a:lnTo>
                  <a:lnTo>
                    <a:pt x="2684" y="551"/>
                  </a:lnTo>
                  <a:lnTo>
                    <a:pt x="268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15"/>
            <p:cNvSpPr/>
            <p:nvPr/>
          </p:nvSpPr>
          <p:spPr>
            <a:xfrm>
              <a:off x="6637291" y="2474347"/>
              <a:ext cx="89994" cy="18502"/>
            </a:xfrm>
            <a:custGeom>
              <a:rect b="b" l="l" r="r" t="t"/>
              <a:pathLst>
                <a:path extrusionOk="0" h="552" w="2685">
                  <a:moveTo>
                    <a:pt x="0" y="1"/>
                  </a:moveTo>
                  <a:lnTo>
                    <a:pt x="0" y="551"/>
                  </a:lnTo>
                  <a:lnTo>
                    <a:pt x="2684" y="551"/>
                  </a:lnTo>
                  <a:lnTo>
                    <a:pt x="268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16"/>
          <p:cNvSpPr/>
          <p:nvPr/>
        </p:nvSpPr>
        <p:spPr>
          <a:xfrm flipH="1">
            <a:off x="4788300" y="5050"/>
            <a:ext cx="4355700" cy="5143500"/>
          </a:xfrm>
          <a:prstGeom prst="parallelogram">
            <a:avLst>
              <a:gd fmla="val 25000" name="adj"/>
            </a:avLst>
          </a:prstGeom>
          <a:gradFill>
            <a:gsLst>
              <a:gs pos="0">
                <a:schemeClr val="lt1"/>
              </a:gs>
              <a:gs pos="50000">
                <a:schemeClr val="accent2"/>
              </a:gs>
              <a:gs pos="100000">
                <a:schemeClr val="l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0" name="Google Shape;960;p16"/>
          <p:cNvGrpSpPr/>
          <p:nvPr/>
        </p:nvGrpSpPr>
        <p:grpSpPr>
          <a:xfrm>
            <a:off x="5096520" y="1458600"/>
            <a:ext cx="2943149" cy="2101408"/>
            <a:chOff x="4869448" y="1304089"/>
            <a:chExt cx="2177047" cy="1554411"/>
          </a:xfrm>
        </p:grpSpPr>
        <p:sp>
          <p:nvSpPr>
            <p:cNvPr id="961" name="Google Shape;961;p16"/>
            <p:cNvSpPr/>
            <p:nvPr/>
          </p:nvSpPr>
          <p:spPr>
            <a:xfrm>
              <a:off x="4921750" y="1617798"/>
              <a:ext cx="1888722" cy="1240702"/>
            </a:xfrm>
            <a:custGeom>
              <a:rect b="b" l="l" r="r" t="t"/>
              <a:pathLst>
                <a:path extrusionOk="0" h="4641" w="7065">
                  <a:moveTo>
                    <a:pt x="43" y="1"/>
                  </a:moveTo>
                  <a:cubicBezTo>
                    <a:pt x="21" y="1"/>
                    <a:pt x="1" y="21"/>
                    <a:pt x="1" y="43"/>
                  </a:cubicBezTo>
                  <a:lnTo>
                    <a:pt x="1" y="4598"/>
                  </a:lnTo>
                  <a:cubicBezTo>
                    <a:pt x="1" y="4622"/>
                    <a:pt x="19" y="4640"/>
                    <a:pt x="43" y="4640"/>
                  </a:cubicBezTo>
                  <a:lnTo>
                    <a:pt x="7022" y="4640"/>
                  </a:lnTo>
                  <a:cubicBezTo>
                    <a:pt x="7045" y="4640"/>
                    <a:pt x="7065" y="4624"/>
                    <a:pt x="7065" y="4598"/>
                  </a:cubicBezTo>
                  <a:lnTo>
                    <a:pt x="7065" y="43"/>
                  </a:lnTo>
                  <a:cubicBezTo>
                    <a:pt x="7065" y="21"/>
                    <a:pt x="7045" y="1"/>
                    <a:pt x="70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16"/>
            <p:cNvSpPr/>
            <p:nvPr/>
          </p:nvSpPr>
          <p:spPr>
            <a:xfrm>
              <a:off x="4869448" y="1562175"/>
              <a:ext cx="1888722" cy="1240702"/>
            </a:xfrm>
            <a:custGeom>
              <a:rect b="b" l="l" r="r" t="t"/>
              <a:pathLst>
                <a:path extrusionOk="0" h="4641" w="7065">
                  <a:moveTo>
                    <a:pt x="43" y="1"/>
                  </a:moveTo>
                  <a:cubicBezTo>
                    <a:pt x="21" y="1"/>
                    <a:pt x="1" y="21"/>
                    <a:pt x="1" y="43"/>
                  </a:cubicBezTo>
                  <a:lnTo>
                    <a:pt x="1" y="4598"/>
                  </a:lnTo>
                  <a:cubicBezTo>
                    <a:pt x="1" y="4622"/>
                    <a:pt x="19" y="4640"/>
                    <a:pt x="43" y="4640"/>
                  </a:cubicBezTo>
                  <a:lnTo>
                    <a:pt x="7022" y="4640"/>
                  </a:lnTo>
                  <a:cubicBezTo>
                    <a:pt x="7045" y="4640"/>
                    <a:pt x="7065" y="4624"/>
                    <a:pt x="7065" y="4598"/>
                  </a:cubicBezTo>
                  <a:lnTo>
                    <a:pt x="7065" y="43"/>
                  </a:lnTo>
                  <a:cubicBezTo>
                    <a:pt x="7065" y="21"/>
                    <a:pt x="7045" y="1"/>
                    <a:pt x="70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16"/>
            <p:cNvSpPr/>
            <p:nvPr/>
          </p:nvSpPr>
          <p:spPr>
            <a:xfrm>
              <a:off x="4869448" y="1562175"/>
              <a:ext cx="1888722" cy="1240702"/>
            </a:xfrm>
            <a:custGeom>
              <a:rect b="b" l="l" r="r" t="t"/>
              <a:pathLst>
                <a:path extrusionOk="0" h="4641" w="7065">
                  <a:moveTo>
                    <a:pt x="43" y="1"/>
                  </a:moveTo>
                  <a:cubicBezTo>
                    <a:pt x="21" y="1"/>
                    <a:pt x="1" y="21"/>
                    <a:pt x="1" y="43"/>
                  </a:cubicBezTo>
                  <a:lnTo>
                    <a:pt x="1" y="4598"/>
                  </a:lnTo>
                  <a:cubicBezTo>
                    <a:pt x="1" y="4622"/>
                    <a:pt x="19" y="4640"/>
                    <a:pt x="43" y="4640"/>
                  </a:cubicBezTo>
                  <a:lnTo>
                    <a:pt x="7022" y="4640"/>
                  </a:lnTo>
                  <a:cubicBezTo>
                    <a:pt x="7045" y="4640"/>
                    <a:pt x="7065" y="4624"/>
                    <a:pt x="7065" y="4598"/>
                  </a:cubicBezTo>
                  <a:lnTo>
                    <a:pt x="7065" y="43"/>
                  </a:lnTo>
                  <a:cubicBezTo>
                    <a:pt x="7065" y="21"/>
                    <a:pt x="7045" y="1"/>
                    <a:pt x="7022" y="1"/>
                  </a:cubicBezTo>
                  <a:close/>
                </a:path>
              </a:pathLst>
            </a:custGeom>
            <a:gradFill>
              <a:gsLst>
                <a:gs pos="0">
                  <a:srgbClr val="FFFFFF">
                    <a:alpha val="0"/>
                  </a:srgbClr>
                </a:gs>
                <a:gs pos="100000">
                  <a:srgbClr val="F48CE6">
                    <a:alpha val="32549"/>
                  </a:srgbClr>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16"/>
            <p:cNvSpPr/>
            <p:nvPr/>
          </p:nvSpPr>
          <p:spPr>
            <a:xfrm>
              <a:off x="6527140" y="1332646"/>
              <a:ext cx="519355" cy="473287"/>
            </a:xfrm>
            <a:custGeom>
              <a:rect b="b" l="l" r="r" t="t"/>
              <a:pathLst>
                <a:path extrusionOk="0" h="4880" w="5355">
                  <a:moveTo>
                    <a:pt x="2678" y="1"/>
                  </a:moveTo>
                  <a:cubicBezTo>
                    <a:pt x="2054" y="1"/>
                    <a:pt x="1429" y="239"/>
                    <a:pt x="953" y="716"/>
                  </a:cubicBezTo>
                  <a:cubicBezTo>
                    <a:pt x="1" y="1667"/>
                    <a:pt x="1" y="3213"/>
                    <a:pt x="953" y="4165"/>
                  </a:cubicBezTo>
                  <a:cubicBezTo>
                    <a:pt x="1429" y="4641"/>
                    <a:pt x="2054" y="4879"/>
                    <a:pt x="2678" y="4879"/>
                  </a:cubicBezTo>
                  <a:cubicBezTo>
                    <a:pt x="3302" y="4879"/>
                    <a:pt x="3927" y="4641"/>
                    <a:pt x="4403" y="4165"/>
                  </a:cubicBezTo>
                  <a:cubicBezTo>
                    <a:pt x="5355" y="3213"/>
                    <a:pt x="5355" y="1667"/>
                    <a:pt x="4403" y="716"/>
                  </a:cubicBezTo>
                  <a:cubicBezTo>
                    <a:pt x="3927" y="239"/>
                    <a:pt x="3302" y="1"/>
                    <a:pt x="267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16"/>
            <p:cNvSpPr/>
            <p:nvPr/>
          </p:nvSpPr>
          <p:spPr>
            <a:xfrm>
              <a:off x="4960611" y="1663495"/>
              <a:ext cx="1706934" cy="516759"/>
            </a:xfrm>
            <a:custGeom>
              <a:rect b="b" l="l" r="r" t="t"/>
              <a:pathLst>
                <a:path extrusionOk="0" h="1933" w="6385">
                  <a:moveTo>
                    <a:pt x="137" y="0"/>
                  </a:moveTo>
                  <a:cubicBezTo>
                    <a:pt x="95" y="0"/>
                    <a:pt x="56" y="22"/>
                    <a:pt x="35" y="62"/>
                  </a:cubicBezTo>
                  <a:cubicBezTo>
                    <a:pt x="1" y="121"/>
                    <a:pt x="22" y="193"/>
                    <a:pt x="80" y="224"/>
                  </a:cubicBezTo>
                  <a:lnTo>
                    <a:pt x="3126" y="1917"/>
                  </a:lnTo>
                  <a:cubicBezTo>
                    <a:pt x="3144" y="1927"/>
                    <a:pt x="3163" y="1932"/>
                    <a:pt x="3184" y="1932"/>
                  </a:cubicBezTo>
                  <a:lnTo>
                    <a:pt x="3201" y="1932"/>
                  </a:lnTo>
                  <a:cubicBezTo>
                    <a:pt x="3219" y="1932"/>
                    <a:pt x="3241" y="1927"/>
                    <a:pt x="3260" y="1917"/>
                  </a:cubicBezTo>
                  <a:lnTo>
                    <a:pt x="6306" y="224"/>
                  </a:lnTo>
                  <a:cubicBezTo>
                    <a:pt x="6363" y="193"/>
                    <a:pt x="6384" y="121"/>
                    <a:pt x="6352" y="62"/>
                  </a:cubicBezTo>
                  <a:cubicBezTo>
                    <a:pt x="6330" y="23"/>
                    <a:pt x="6290" y="1"/>
                    <a:pt x="6248" y="1"/>
                  </a:cubicBezTo>
                  <a:cubicBezTo>
                    <a:pt x="6228" y="1"/>
                    <a:pt x="6208" y="6"/>
                    <a:pt x="6189" y="16"/>
                  </a:cubicBezTo>
                  <a:lnTo>
                    <a:pt x="3192" y="1681"/>
                  </a:lnTo>
                  <a:lnTo>
                    <a:pt x="197" y="16"/>
                  </a:lnTo>
                  <a:cubicBezTo>
                    <a:pt x="178" y="5"/>
                    <a:pt x="157" y="0"/>
                    <a:pt x="137" y="0"/>
                  </a:cubicBezTo>
                  <a:close/>
                </a:path>
              </a:pathLst>
            </a:custGeom>
            <a:gradFill>
              <a:gsLst>
                <a:gs pos="0">
                  <a:srgbClr val="FFFFFF">
                    <a:alpha val="64313"/>
                  </a:srgbClr>
                </a:gs>
                <a:gs pos="100000">
                  <a:srgbClr val="4A77FF">
                    <a:alpha val="64313"/>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16"/>
            <p:cNvSpPr/>
            <p:nvPr/>
          </p:nvSpPr>
          <p:spPr>
            <a:xfrm>
              <a:off x="6499788" y="1304089"/>
              <a:ext cx="519355" cy="473287"/>
            </a:xfrm>
            <a:custGeom>
              <a:rect b="b" l="l" r="r" t="t"/>
              <a:pathLst>
                <a:path extrusionOk="0" h="4880" w="5355">
                  <a:moveTo>
                    <a:pt x="2678" y="1"/>
                  </a:moveTo>
                  <a:cubicBezTo>
                    <a:pt x="2054" y="1"/>
                    <a:pt x="1429" y="239"/>
                    <a:pt x="953" y="716"/>
                  </a:cubicBezTo>
                  <a:cubicBezTo>
                    <a:pt x="1" y="1667"/>
                    <a:pt x="1" y="3213"/>
                    <a:pt x="953" y="4165"/>
                  </a:cubicBezTo>
                  <a:cubicBezTo>
                    <a:pt x="1429" y="4641"/>
                    <a:pt x="2054" y="4879"/>
                    <a:pt x="2678" y="4879"/>
                  </a:cubicBezTo>
                  <a:cubicBezTo>
                    <a:pt x="3302" y="4879"/>
                    <a:pt x="3927" y="4641"/>
                    <a:pt x="4403" y="4165"/>
                  </a:cubicBezTo>
                  <a:cubicBezTo>
                    <a:pt x="5355" y="3213"/>
                    <a:pt x="5355" y="1667"/>
                    <a:pt x="4403" y="716"/>
                  </a:cubicBezTo>
                  <a:cubicBezTo>
                    <a:pt x="3927" y="239"/>
                    <a:pt x="3302" y="1"/>
                    <a:pt x="267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16"/>
            <p:cNvSpPr/>
            <p:nvPr/>
          </p:nvSpPr>
          <p:spPr>
            <a:xfrm>
              <a:off x="6634404" y="1415913"/>
              <a:ext cx="250124" cy="250124"/>
            </a:xfrm>
            <a:custGeom>
              <a:rect b="b" l="l" r="r" t="t"/>
              <a:pathLst>
                <a:path extrusionOk="0" h="2579" w="2579">
                  <a:moveTo>
                    <a:pt x="1379" y="886"/>
                  </a:moveTo>
                  <a:cubicBezTo>
                    <a:pt x="1447" y="886"/>
                    <a:pt x="1509" y="890"/>
                    <a:pt x="1561" y="903"/>
                  </a:cubicBezTo>
                  <a:lnTo>
                    <a:pt x="1540" y="1251"/>
                  </a:lnTo>
                  <a:cubicBezTo>
                    <a:pt x="1530" y="1402"/>
                    <a:pt x="1499" y="1510"/>
                    <a:pt x="1450" y="1576"/>
                  </a:cubicBezTo>
                  <a:cubicBezTo>
                    <a:pt x="1400" y="1644"/>
                    <a:pt x="1330" y="1678"/>
                    <a:pt x="1235" y="1678"/>
                  </a:cubicBezTo>
                  <a:cubicBezTo>
                    <a:pt x="1054" y="1678"/>
                    <a:pt x="965" y="1566"/>
                    <a:pt x="965" y="1344"/>
                  </a:cubicBezTo>
                  <a:cubicBezTo>
                    <a:pt x="965" y="1202"/>
                    <a:pt x="1000" y="1091"/>
                    <a:pt x="1072" y="1009"/>
                  </a:cubicBezTo>
                  <a:cubicBezTo>
                    <a:pt x="1146" y="926"/>
                    <a:pt x="1249" y="886"/>
                    <a:pt x="1379" y="886"/>
                  </a:cubicBezTo>
                  <a:close/>
                  <a:moveTo>
                    <a:pt x="1388" y="1"/>
                  </a:moveTo>
                  <a:cubicBezTo>
                    <a:pt x="1113" y="1"/>
                    <a:pt x="870" y="62"/>
                    <a:pt x="659" y="182"/>
                  </a:cubicBezTo>
                  <a:cubicBezTo>
                    <a:pt x="447" y="302"/>
                    <a:pt x="287" y="468"/>
                    <a:pt x="171" y="680"/>
                  </a:cubicBezTo>
                  <a:cubicBezTo>
                    <a:pt x="57" y="892"/>
                    <a:pt x="0" y="1128"/>
                    <a:pt x="0" y="1387"/>
                  </a:cubicBezTo>
                  <a:cubicBezTo>
                    <a:pt x="0" y="1762"/>
                    <a:pt x="113" y="2054"/>
                    <a:pt x="337" y="2264"/>
                  </a:cubicBezTo>
                  <a:cubicBezTo>
                    <a:pt x="560" y="2474"/>
                    <a:pt x="871" y="2579"/>
                    <a:pt x="1272" y="2579"/>
                  </a:cubicBezTo>
                  <a:cubicBezTo>
                    <a:pt x="1547" y="2579"/>
                    <a:pt x="1796" y="2531"/>
                    <a:pt x="2021" y="2436"/>
                  </a:cubicBezTo>
                  <a:lnTo>
                    <a:pt x="2021" y="2133"/>
                  </a:lnTo>
                  <a:cubicBezTo>
                    <a:pt x="1892" y="2182"/>
                    <a:pt x="1761" y="2217"/>
                    <a:pt x="1627" y="2241"/>
                  </a:cubicBezTo>
                  <a:cubicBezTo>
                    <a:pt x="1492" y="2266"/>
                    <a:pt x="1371" y="2278"/>
                    <a:pt x="1259" y="2278"/>
                  </a:cubicBezTo>
                  <a:cubicBezTo>
                    <a:pt x="966" y="2278"/>
                    <a:pt x="741" y="2200"/>
                    <a:pt x="586" y="2044"/>
                  </a:cubicBezTo>
                  <a:cubicBezTo>
                    <a:pt x="430" y="1889"/>
                    <a:pt x="352" y="1667"/>
                    <a:pt x="352" y="1377"/>
                  </a:cubicBezTo>
                  <a:cubicBezTo>
                    <a:pt x="352" y="1161"/>
                    <a:pt x="395" y="970"/>
                    <a:pt x="478" y="806"/>
                  </a:cubicBezTo>
                  <a:cubicBezTo>
                    <a:pt x="560" y="642"/>
                    <a:pt x="680" y="514"/>
                    <a:pt x="839" y="428"/>
                  </a:cubicBezTo>
                  <a:cubicBezTo>
                    <a:pt x="996" y="340"/>
                    <a:pt x="1180" y="297"/>
                    <a:pt x="1392" y="297"/>
                  </a:cubicBezTo>
                  <a:cubicBezTo>
                    <a:pt x="1556" y="297"/>
                    <a:pt x="1703" y="330"/>
                    <a:pt x="1830" y="400"/>
                  </a:cubicBezTo>
                  <a:cubicBezTo>
                    <a:pt x="1957" y="468"/>
                    <a:pt x="2056" y="567"/>
                    <a:pt x="2127" y="697"/>
                  </a:cubicBezTo>
                  <a:cubicBezTo>
                    <a:pt x="2198" y="827"/>
                    <a:pt x="2233" y="975"/>
                    <a:pt x="2233" y="1145"/>
                  </a:cubicBezTo>
                  <a:cubicBezTo>
                    <a:pt x="2233" y="1305"/>
                    <a:pt x="2213" y="1432"/>
                    <a:pt x="2172" y="1531"/>
                  </a:cubicBezTo>
                  <a:cubicBezTo>
                    <a:pt x="2133" y="1627"/>
                    <a:pt x="2079" y="1677"/>
                    <a:pt x="2013" y="1677"/>
                  </a:cubicBezTo>
                  <a:cubicBezTo>
                    <a:pt x="1932" y="1677"/>
                    <a:pt x="1892" y="1605"/>
                    <a:pt x="1892" y="1458"/>
                  </a:cubicBezTo>
                  <a:lnTo>
                    <a:pt x="1929" y="687"/>
                  </a:lnTo>
                  <a:cubicBezTo>
                    <a:pt x="1858" y="664"/>
                    <a:pt x="1769" y="643"/>
                    <a:pt x="1660" y="626"/>
                  </a:cubicBezTo>
                  <a:cubicBezTo>
                    <a:pt x="1550" y="608"/>
                    <a:pt x="1453" y="599"/>
                    <a:pt x="1362" y="599"/>
                  </a:cubicBezTo>
                  <a:cubicBezTo>
                    <a:pt x="1136" y="599"/>
                    <a:pt x="952" y="666"/>
                    <a:pt x="811" y="803"/>
                  </a:cubicBezTo>
                  <a:cubicBezTo>
                    <a:pt x="669" y="937"/>
                    <a:pt x="598" y="1115"/>
                    <a:pt x="598" y="1337"/>
                  </a:cubicBezTo>
                  <a:cubicBezTo>
                    <a:pt x="598" y="1532"/>
                    <a:pt x="651" y="1687"/>
                    <a:pt x="760" y="1797"/>
                  </a:cubicBezTo>
                  <a:cubicBezTo>
                    <a:pt x="867" y="1909"/>
                    <a:pt x="1013" y="1965"/>
                    <a:pt x="1199" y="1965"/>
                  </a:cubicBezTo>
                  <a:cubicBezTo>
                    <a:pt x="1373" y="1965"/>
                    <a:pt x="1519" y="1899"/>
                    <a:pt x="1632" y="1762"/>
                  </a:cubicBezTo>
                  <a:lnTo>
                    <a:pt x="1656" y="1762"/>
                  </a:lnTo>
                  <a:cubicBezTo>
                    <a:pt x="1683" y="1822"/>
                    <a:pt x="1726" y="1872"/>
                    <a:pt x="1786" y="1909"/>
                  </a:cubicBezTo>
                  <a:cubicBezTo>
                    <a:pt x="1846" y="1945"/>
                    <a:pt x="1915" y="1965"/>
                    <a:pt x="1993" y="1965"/>
                  </a:cubicBezTo>
                  <a:cubicBezTo>
                    <a:pt x="2109" y="1965"/>
                    <a:pt x="2212" y="1928"/>
                    <a:pt x="2300" y="1858"/>
                  </a:cubicBezTo>
                  <a:cubicBezTo>
                    <a:pt x="2389" y="1787"/>
                    <a:pt x="2458" y="1688"/>
                    <a:pt x="2505" y="1562"/>
                  </a:cubicBezTo>
                  <a:cubicBezTo>
                    <a:pt x="2553" y="1438"/>
                    <a:pt x="2578" y="1299"/>
                    <a:pt x="2578" y="1148"/>
                  </a:cubicBezTo>
                  <a:cubicBezTo>
                    <a:pt x="2578" y="919"/>
                    <a:pt x="2529" y="718"/>
                    <a:pt x="2430" y="545"/>
                  </a:cubicBezTo>
                  <a:cubicBezTo>
                    <a:pt x="2331" y="373"/>
                    <a:pt x="2191" y="239"/>
                    <a:pt x="2008" y="142"/>
                  </a:cubicBezTo>
                  <a:cubicBezTo>
                    <a:pt x="1826" y="49"/>
                    <a:pt x="1619" y="1"/>
                    <a:pt x="13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8" name="Google Shape;968;p16"/>
          <p:cNvSpPr txBox="1"/>
          <p:nvPr>
            <p:ph type="title"/>
          </p:nvPr>
        </p:nvSpPr>
        <p:spPr>
          <a:xfrm>
            <a:off x="713225" y="1940750"/>
            <a:ext cx="3772500" cy="184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Goals &amp; </a:t>
            </a:r>
            <a:r>
              <a:rPr lang="en">
                <a:solidFill>
                  <a:schemeClr val="lt1"/>
                </a:solidFill>
                <a:latin typeface="Montserrat Black"/>
                <a:ea typeface="Montserrat Black"/>
                <a:cs typeface="Montserrat Black"/>
                <a:sym typeface="Montserrat Black"/>
              </a:rPr>
              <a:t>strategy</a:t>
            </a:r>
            <a:endParaRPr>
              <a:solidFill>
                <a:schemeClr val="lt1"/>
              </a:solidFill>
              <a:latin typeface="Montserrat Black"/>
              <a:ea typeface="Montserrat Black"/>
              <a:cs typeface="Montserrat Black"/>
              <a:sym typeface="Montserrat Black"/>
            </a:endParaRPr>
          </a:p>
        </p:txBody>
      </p:sp>
      <p:sp>
        <p:nvSpPr>
          <p:cNvPr id="969" name="Google Shape;969;p16"/>
          <p:cNvSpPr txBox="1"/>
          <p:nvPr>
            <p:ph idx="2" type="title"/>
          </p:nvPr>
        </p:nvSpPr>
        <p:spPr>
          <a:xfrm>
            <a:off x="713225" y="793250"/>
            <a:ext cx="1767000" cy="1223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6000"/>
              <a:buNone/>
            </a:pPr>
            <a:r>
              <a:rPr lang="en"/>
              <a:t>03</a:t>
            </a:r>
            <a:endParaRPr/>
          </a:p>
        </p:txBody>
      </p:sp>
      <p:sp>
        <p:nvSpPr>
          <p:cNvPr id="970" name="Google Shape;970;p16"/>
          <p:cNvSpPr txBox="1"/>
          <p:nvPr>
            <p:ph idx="1" type="subTitle"/>
          </p:nvPr>
        </p:nvSpPr>
        <p:spPr>
          <a:xfrm rot="547">
            <a:off x="713225" y="3910750"/>
            <a:ext cx="3772500" cy="439200"/>
          </a:xfrm>
          <a:prstGeom prst="rect">
            <a:avLst/>
          </a:prstGeom>
          <a:solidFill>
            <a:schemeClr val="lt1"/>
          </a:solidFill>
          <a:ln>
            <a:noFill/>
          </a:ln>
          <a:effectLst>
            <a:outerShdw rotWithShape="0" algn="bl" dir="7800000" dist="76200">
              <a:schemeClr val="accent1"/>
            </a:outerShdw>
          </a:effectLst>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You can enter a subtitle here if you need it</a:t>
            </a:r>
            <a:endParaRPr/>
          </a:p>
        </p:txBody>
      </p:sp>
      <p:sp>
        <p:nvSpPr>
          <p:cNvPr id="971" name="Google Shape;971;p16"/>
          <p:cNvSpPr/>
          <p:nvPr/>
        </p:nvSpPr>
        <p:spPr>
          <a:xfrm>
            <a:off x="5479483" y="1607773"/>
            <a:ext cx="811592" cy="925442"/>
          </a:xfrm>
          <a:custGeom>
            <a:rect b="b" l="l" r="r" t="t"/>
            <a:pathLst>
              <a:path extrusionOk="0" h="6736" w="5907">
                <a:moveTo>
                  <a:pt x="2953" y="0"/>
                </a:moveTo>
                <a:cubicBezTo>
                  <a:pt x="1322" y="0"/>
                  <a:pt x="0" y="1322"/>
                  <a:pt x="0" y="2953"/>
                </a:cubicBezTo>
                <a:cubicBezTo>
                  <a:pt x="0" y="4521"/>
                  <a:pt x="1223" y="5805"/>
                  <a:pt x="2766" y="5900"/>
                </a:cubicBezTo>
                <a:lnTo>
                  <a:pt x="2766" y="6736"/>
                </a:lnTo>
                <a:cubicBezTo>
                  <a:pt x="2766" y="6736"/>
                  <a:pt x="3461" y="6365"/>
                  <a:pt x="3644" y="5823"/>
                </a:cubicBezTo>
                <a:cubicBezTo>
                  <a:pt x="4944" y="5512"/>
                  <a:pt x="5907" y="4346"/>
                  <a:pt x="5907" y="2953"/>
                </a:cubicBezTo>
                <a:cubicBezTo>
                  <a:pt x="5907" y="1322"/>
                  <a:pt x="4585" y="0"/>
                  <a:pt x="295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2" name="Google Shape;972;p16"/>
          <p:cNvGrpSpPr/>
          <p:nvPr/>
        </p:nvGrpSpPr>
        <p:grpSpPr>
          <a:xfrm>
            <a:off x="6061183" y="3627568"/>
            <a:ext cx="1432156" cy="404250"/>
            <a:chOff x="4911074" y="2790346"/>
            <a:chExt cx="921949" cy="260235"/>
          </a:xfrm>
        </p:grpSpPr>
        <p:sp>
          <p:nvSpPr>
            <p:cNvPr id="973" name="Google Shape;973;p16"/>
            <p:cNvSpPr/>
            <p:nvPr/>
          </p:nvSpPr>
          <p:spPr>
            <a:xfrm>
              <a:off x="4911074" y="2790346"/>
              <a:ext cx="921949" cy="260235"/>
            </a:xfrm>
            <a:custGeom>
              <a:rect b="b" l="l" r="r" t="t"/>
              <a:pathLst>
                <a:path extrusionOk="0" h="5953" w="21090">
                  <a:moveTo>
                    <a:pt x="2398" y="1"/>
                  </a:moveTo>
                  <a:cubicBezTo>
                    <a:pt x="1073" y="1"/>
                    <a:pt x="2" y="1074"/>
                    <a:pt x="0" y="2398"/>
                  </a:cubicBezTo>
                  <a:cubicBezTo>
                    <a:pt x="0" y="3723"/>
                    <a:pt x="1073" y="4795"/>
                    <a:pt x="2398" y="4795"/>
                  </a:cubicBezTo>
                  <a:lnTo>
                    <a:pt x="15178" y="4795"/>
                  </a:lnTo>
                  <a:lnTo>
                    <a:pt x="16336" y="5953"/>
                  </a:lnTo>
                  <a:lnTo>
                    <a:pt x="17494" y="4795"/>
                  </a:lnTo>
                  <a:lnTo>
                    <a:pt x="18692" y="4795"/>
                  </a:lnTo>
                  <a:cubicBezTo>
                    <a:pt x="20016" y="4795"/>
                    <a:pt x="21089" y="3723"/>
                    <a:pt x="21089" y="2398"/>
                  </a:cubicBezTo>
                  <a:cubicBezTo>
                    <a:pt x="21089" y="1074"/>
                    <a:pt x="20016"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16"/>
            <p:cNvSpPr/>
            <p:nvPr/>
          </p:nvSpPr>
          <p:spPr>
            <a:xfrm>
              <a:off x="5043836" y="2887656"/>
              <a:ext cx="660228" cy="23519"/>
            </a:xfrm>
            <a:custGeom>
              <a:rect b="b" l="l" r="r" t="t"/>
              <a:pathLst>
                <a:path extrusionOk="0" h="538" w="15103">
                  <a:moveTo>
                    <a:pt x="269" y="0"/>
                  </a:moveTo>
                  <a:cubicBezTo>
                    <a:pt x="121" y="0"/>
                    <a:pt x="1" y="121"/>
                    <a:pt x="1" y="269"/>
                  </a:cubicBezTo>
                  <a:cubicBezTo>
                    <a:pt x="1" y="418"/>
                    <a:pt x="121" y="538"/>
                    <a:pt x="269" y="538"/>
                  </a:cubicBezTo>
                  <a:lnTo>
                    <a:pt x="14834" y="538"/>
                  </a:lnTo>
                  <a:cubicBezTo>
                    <a:pt x="14982" y="538"/>
                    <a:pt x="15102" y="418"/>
                    <a:pt x="15102" y="269"/>
                  </a:cubicBezTo>
                  <a:cubicBezTo>
                    <a:pt x="15102" y="121"/>
                    <a:pt x="14982" y="0"/>
                    <a:pt x="14834"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5" name="Google Shape;975;p16"/>
          <p:cNvGrpSpPr/>
          <p:nvPr/>
        </p:nvGrpSpPr>
        <p:grpSpPr>
          <a:xfrm>
            <a:off x="6061183" y="2952230"/>
            <a:ext cx="1432156" cy="404182"/>
            <a:chOff x="4911074" y="2476124"/>
            <a:chExt cx="921949" cy="260192"/>
          </a:xfrm>
        </p:grpSpPr>
        <p:sp>
          <p:nvSpPr>
            <p:cNvPr id="976" name="Google Shape;976;p16"/>
            <p:cNvSpPr/>
            <p:nvPr/>
          </p:nvSpPr>
          <p:spPr>
            <a:xfrm>
              <a:off x="4911074" y="2476124"/>
              <a:ext cx="921949" cy="260192"/>
            </a:xfrm>
            <a:custGeom>
              <a:rect b="b" l="l" r="r" t="t"/>
              <a:pathLst>
                <a:path extrusionOk="0" h="5952" w="21090">
                  <a:moveTo>
                    <a:pt x="2398" y="1"/>
                  </a:moveTo>
                  <a:cubicBezTo>
                    <a:pt x="1073" y="1"/>
                    <a:pt x="0" y="1073"/>
                    <a:pt x="0" y="2398"/>
                  </a:cubicBezTo>
                  <a:cubicBezTo>
                    <a:pt x="0" y="3721"/>
                    <a:pt x="1073" y="4795"/>
                    <a:pt x="2398" y="4795"/>
                  </a:cubicBezTo>
                  <a:lnTo>
                    <a:pt x="3596" y="4795"/>
                  </a:lnTo>
                  <a:lnTo>
                    <a:pt x="4754" y="5951"/>
                  </a:lnTo>
                  <a:lnTo>
                    <a:pt x="5913" y="4795"/>
                  </a:lnTo>
                  <a:lnTo>
                    <a:pt x="18692" y="4795"/>
                  </a:lnTo>
                  <a:cubicBezTo>
                    <a:pt x="20016" y="4795"/>
                    <a:pt x="21089" y="3721"/>
                    <a:pt x="21089" y="2398"/>
                  </a:cubicBezTo>
                  <a:cubicBezTo>
                    <a:pt x="21088" y="1073"/>
                    <a:pt x="20014"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16"/>
            <p:cNvSpPr/>
            <p:nvPr/>
          </p:nvSpPr>
          <p:spPr>
            <a:xfrm>
              <a:off x="5043924" y="2590788"/>
              <a:ext cx="492231" cy="23562"/>
            </a:xfrm>
            <a:custGeom>
              <a:rect b="b" l="l" r="r" t="t"/>
              <a:pathLst>
                <a:path extrusionOk="0" h="539" w="11260">
                  <a:moveTo>
                    <a:pt x="269" y="1"/>
                  </a:moveTo>
                  <a:cubicBezTo>
                    <a:pt x="120" y="1"/>
                    <a:pt x="0" y="121"/>
                    <a:pt x="0" y="270"/>
                  </a:cubicBezTo>
                  <a:cubicBezTo>
                    <a:pt x="0" y="417"/>
                    <a:pt x="120" y="538"/>
                    <a:pt x="269" y="538"/>
                  </a:cubicBezTo>
                  <a:lnTo>
                    <a:pt x="10991" y="538"/>
                  </a:lnTo>
                  <a:cubicBezTo>
                    <a:pt x="11139" y="538"/>
                    <a:pt x="11259" y="418"/>
                    <a:pt x="11259" y="270"/>
                  </a:cubicBezTo>
                  <a:cubicBezTo>
                    <a:pt x="11259" y="121"/>
                    <a:pt x="11139" y="1"/>
                    <a:pt x="10991"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16"/>
            <p:cNvSpPr/>
            <p:nvPr/>
          </p:nvSpPr>
          <p:spPr>
            <a:xfrm>
              <a:off x="5043924" y="2526309"/>
              <a:ext cx="345786" cy="23562"/>
            </a:xfrm>
            <a:custGeom>
              <a:rect b="b" l="l" r="r" t="t"/>
              <a:pathLst>
                <a:path extrusionOk="0" h="539" w="7910">
                  <a:moveTo>
                    <a:pt x="269" y="1"/>
                  </a:moveTo>
                  <a:cubicBezTo>
                    <a:pt x="120" y="1"/>
                    <a:pt x="0" y="121"/>
                    <a:pt x="0" y="270"/>
                  </a:cubicBezTo>
                  <a:cubicBezTo>
                    <a:pt x="0" y="418"/>
                    <a:pt x="120" y="538"/>
                    <a:pt x="269" y="538"/>
                  </a:cubicBezTo>
                  <a:lnTo>
                    <a:pt x="7641" y="538"/>
                  </a:lnTo>
                  <a:cubicBezTo>
                    <a:pt x="7788" y="538"/>
                    <a:pt x="7908" y="418"/>
                    <a:pt x="7909" y="270"/>
                  </a:cubicBezTo>
                  <a:cubicBezTo>
                    <a:pt x="7909" y="121"/>
                    <a:pt x="7789" y="1"/>
                    <a:pt x="7641"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9" name="Google Shape;979;p16"/>
          <p:cNvGrpSpPr/>
          <p:nvPr/>
        </p:nvGrpSpPr>
        <p:grpSpPr>
          <a:xfrm>
            <a:off x="5315130" y="1378593"/>
            <a:ext cx="164347" cy="157127"/>
            <a:chOff x="5315130" y="1378593"/>
            <a:chExt cx="164347" cy="157127"/>
          </a:xfrm>
        </p:grpSpPr>
        <p:sp>
          <p:nvSpPr>
            <p:cNvPr id="980" name="Google Shape;980;p16"/>
            <p:cNvSpPr/>
            <p:nvPr/>
          </p:nvSpPr>
          <p:spPr>
            <a:xfrm>
              <a:off x="5426407" y="1378593"/>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16"/>
            <p:cNvSpPr/>
            <p:nvPr/>
          </p:nvSpPr>
          <p:spPr>
            <a:xfrm>
              <a:off x="5315130" y="145860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2" name="Google Shape;982;p16"/>
          <p:cNvGrpSpPr/>
          <p:nvPr/>
        </p:nvGrpSpPr>
        <p:grpSpPr>
          <a:xfrm>
            <a:off x="6209673" y="339594"/>
            <a:ext cx="1405029" cy="998314"/>
            <a:chOff x="6209673" y="339594"/>
            <a:chExt cx="1405029" cy="998314"/>
          </a:xfrm>
        </p:grpSpPr>
        <p:sp>
          <p:nvSpPr>
            <p:cNvPr id="983" name="Google Shape;983;p16"/>
            <p:cNvSpPr/>
            <p:nvPr/>
          </p:nvSpPr>
          <p:spPr>
            <a:xfrm>
              <a:off x="6209681" y="972989"/>
              <a:ext cx="364945" cy="364919"/>
            </a:xfrm>
            <a:custGeom>
              <a:rect b="b" l="l" r="r" t="t"/>
              <a:pathLst>
                <a:path extrusionOk="0" h="18205" w="18204">
                  <a:moveTo>
                    <a:pt x="9102" y="5178"/>
                  </a:moveTo>
                  <a:cubicBezTo>
                    <a:pt x="11313" y="5178"/>
                    <a:pt x="13104" y="6971"/>
                    <a:pt x="13104" y="9180"/>
                  </a:cubicBezTo>
                  <a:cubicBezTo>
                    <a:pt x="13104" y="11390"/>
                    <a:pt x="11313" y="13183"/>
                    <a:pt x="9102" y="13183"/>
                  </a:cubicBezTo>
                  <a:cubicBezTo>
                    <a:pt x="6893" y="13183"/>
                    <a:pt x="5100" y="11390"/>
                    <a:pt x="5100" y="9180"/>
                  </a:cubicBezTo>
                  <a:cubicBezTo>
                    <a:pt x="5100" y="6971"/>
                    <a:pt x="6893" y="5178"/>
                    <a:pt x="9102" y="5178"/>
                  </a:cubicBezTo>
                  <a:close/>
                  <a:moveTo>
                    <a:pt x="7565" y="1"/>
                  </a:moveTo>
                  <a:cubicBezTo>
                    <a:pt x="7332" y="1"/>
                    <a:pt x="7142" y="190"/>
                    <a:pt x="7142" y="424"/>
                  </a:cubicBezTo>
                  <a:lnTo>
                    <a:pt x="7142" y="2033"/>
                  </a:lnTo>
                  <a:cubicBezTo>
                    <a:pt x="6557" y="2193"/>
                    <a:pt x="6002" y="2422"/>
                    <a:pt x="5486" y="2712"/>
                  </a:cubicBezTo>
                  <a:lnTo>
                    <a:pt x="4355" y="1580"/>
                  </a:lnTo>
                  <a:cubicBezTo>
                    <a:pt x="4272" y="1498"/>
                    <a:pt x="4164" y="1456"/>
                    <a:pt x="4057" y="1456"/>
                  </a:cubicBezTo>
                  <a:cubicBezTo>
                    <a:pt x="3949" y="1456"/>
                    <a:pt x="3841" y="1498"/>
                    <a:pt x="3758" y="1580"/>
                  </a:cubicBezTo>
                  <a:lnTo>
                    <a:pt x="1580" y="3758"/>
                  </a:lnTo>
                  <a:cubicBezTo>
                    <a:pt x="1416" y="3922"/>
                    <a:pt x="1416" y="4189"/>
                    <a:pt x="1580" y="4353"/>
                  </a:cubicBezTo>
                  <a:lnTo>
                    <a:pt x="2691" y="5464"/>
                  </a:lnTo>
                  <a:cubicBezTo>
                    <a:pt x="2386" y="5987"/>
                    <a:pt x="2146" y="6548"/>
                    <a:pt x="1976" y="7141"/>
                  </a:cubicBezTo>
                  <a:lnTo>
                    <a:pt x="424" y="7141"/>
                  </a:lnTo>
                  <a:cubicBezTo>
                    <a:pt x="190" y="7141"/>
                    <a:pt x="1" y="7330"/>
                    <a:pt x="1" y="7564"/>
                  </a:cubicBezTo>
                  <a:lnTo>
                    <a:pt x="1" y="10642"/>
                  </a:lnTo>
                  <a:cubicBezTo>
                    <a:pt x="1" y="10875"/>
                    <a:pt x="190" y="11065"/>
                    <a:pt x="424" y="11065"/>
                  </a:cubicBezTo>
                  <a:lnTo>
                    <a:pt x="1931" y="11065"/>
                  </a:lnTo>
                  <a:cubicBezTo>
                    <a:pt x="2092" y="11679"/>
                    <a:pt x="2329" y="12260"/>
                    <a:pt x="2633" y="12801"/>
                  </a:cubicBezTo>
                  <a:lnTo>
                    <a:pt x="1579" y="13855"/>
                  </a:lnTo>
                  <a:cubicBezTo>
                    <a:pt x="1415" y="14019"/>
                    <a:pt x="1415" y="14286"/>
                    <a:pt x="1579" y="14450"/>
                  </a:cubicBezTo>
                  <a:lnTo>
                    <a:pt x="3757" y="16628"/>
                  </a:lnTo>
                  <a:cubicBezTo>
                    <a:pt x="3839" y="16710"/>
                    <a:pt x="3947" y="16751"/>
                    <a:pt x="4054" y="16751"/>
                  </a:cubicBezTo>
                  <a:cubicBezTo>
                    <a:pt x="4162" y="16751"/>
                    <a:pt x="4270" y="16710"/>
                    <a:pt x="4352" y="16628"/>
                  </a:cubicBezTo>
                  <a:lnTo>
                    <a:pt x="5384" y="15596"/>
                  </a:lnTo>
                  <a:cubicBezTo>
                    <a:pt x="5930" y="15911"/>
                    <a:pt x="6520" y="16161"/>
                    <a:pt x="7142" y="16333"/>
                  </a:cubicBezTo>
                  <a:lnTo>
                    <a:pt x="7142" y="17450"/>
                  </a:lnTo>
                  <a:cubicBezTo>
                    <a:pt x="7142" y="17867"/>
                    <a:pt x="7479" y="18205"/>
                    <a:pt x="7896" y="18205"/>
                  </a:cubicBezTo>
                  <a:lnTo>
                    <a:pt x="10310" y="18205"/>
                  </a:lnTo>
                  <a:cubicBezTo>
                    <a:pt x="10727" y="18205"/>
                    <a:pt x="11064" y="17867"/>
                    <a:pt x="11064" y="17450"/>
                  </a:cubicBezTo>
                  <a:lnTo>
                    <a:pt x="11064" y="16333"/>
                  </a:lnTo>
                  <a:cubicBezTo>
                    <a:pt x="11686" y="16163"/>
                    <a:pt x="12276" y="15914"/>
                    <a:pt x="12821" y="15596"/>
                  </a:cubicBezTo>
                  <a:lnTo>
                    <a:pt x="13619" y="16392"/>
                  </a:lnTo>
                  <a:cubicBezTo>
                    <a:pt x="13766" y="16540"/>
                    <a:pt x="13959" y="16614"/>
                    <a:pt x="14152" y="16614"/>
                  </a:cubicBezTo>
                  <a:cubicBezTo>
                    <a:pt x="14345" y="16614"/>
                    <a:pt x="14539" y="16540"/>
                    <a:pt x="14687" y="16392"/>
                  </a:cubicBezTo>
                  <a:lnTo>
                    <a:pt x="16392" y="14687"/>
                  </a:lnTo>
                  <a:cubicBezTo>
                    <a:pt x="16688" y="14391"/>
                    <a:pt x="16688" y="13914"/>
                    <a:pt x="16392" y="13619"/>
                  </a:cubicBezTo>
                  <a:lnTo>
                    <a:pt x="15573" y="12800"/>
                  </a:lnTo>
                  <a:cubicBezTo>
                    <a:pt x="15876" y="12260"/>
                    <a:pt x="16115" y="11679"/>
                    <a:pt x="16275" y="11065"/>
                  </a:cubicBezTo>
                  <a:lnTo>
                    <a:pt x="17448" y="11065"/>
                  </a:lnTo>
                  <a:cubicBezTo>
                    <a:pt x="17866" y="11065"/>
                    <a:pt x="18204" y="10727"/>
                    <a:pt x="18204" y="10310"/>
                  </a:cubicBezTo>
                  <a:lnTo>
                    <a:pt x="18204" y="7897"/>
                  </a:lnTo>
                  <a:cubicBezTo>
                    <a:pt x="18204" y="7479"/>
                    <a:pt x="17867" y="7141"/>
                    <a:pt x="17450" y="7141"/>
                  </a:cubicBezTo>
                  <a:lnTo>
                    <a:pt x="16231" y="7141"/>
                  </a:lnTo>
                  <a:cubicBezTo>
                    <a:pt x="16061" y="6547"/>
                    <a:pt x="15821" y="5985"/>
                    <a:pt x="15517" y="5464"/>
                  </a:cubicBezTo>
                  <a:lnTo>
                    <a:pt x="16392" y="4588"/>
                  </a:lnTo>
                  <a:cubicBezTo>
                    <a:pt x="16688" y="4293"/>
                    <a:pt x="16688" y="3816"/>
                    <a:pt x="16392" y="3521"/>
                  </a:cubicBezTo>
                  <a:lnTo>
                    <a:pt x="14687" y="1815"/>
                  </a:lnTo>
                  <a:cubicBezTo>
                    <a:pt x="14539" y="1667"/>
                    <a:pt x="14346" y="1593"/>
                    <a:pt x="14153" y="1593"/>
                  </a:cubicBezTo>
                  <a:cubicBezTo>
                    <a:pt x="13960" y="1593"/>
                    <a:pt x="13767" y="1667"/>
                    <a:pt x="13619" y="1815"/>
                  </a:cubicBezTo>
                  <a:lnTo>
                    <a:pt x="12722" y="2712"/>
                  </a:lnTo>
                  <a:cubicBezTo>
                    <a:pt x="12205" y="2422"/>
                    <a:pt x="11649" y="2191"/>
                    <a:pt x="11066" y="2033"/>
                  </a:cubicBezTo>
                  <a:lnTo>
                    <a:pt x="11066" y="424"/>
                  </a:lnTo>
                  <a:cubicBezTo>
                    <a:pt x="11066" y="190"/>
                    <a:pt x="10877" y="1"/>
                    <a:pt x="10644"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16"/>
            <p:cNvSpPr/>
            <p:nvPr/>
          </p:nvSpPr>
          <p:spPr>
            <a:xfrm>
              <a:off x="7561632" y="90250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16"/>
            <p:cNvSpPr/>
            <p:nvPr/>
          </p:nvSpPr>
          <p:spPr>
            <a:xfrm>
              <a:off x="6209673" y="339594"/>
              <a:ext cx="199821" cy="199909"/>
            </a:xfrm>
            <a:custGeom>
              <a:rect b="b" l="l" r="r" t="t"/>
              <a:pathLst>
                <a:path extrusionOk="0" h="4573" w="4571">
                  <a:moveTo>
                    <a:pt x="2212" y="1"/>
                  </a:moveTo>
                  <a:lnTo>
                    <a:pt x="1892" y="1712"/>
                  </a:lnTo>
                  <a:lnTo>
                    <a:pt x="180" y="1394"/>
                  </a:lnTo>
                  <a:lnTo>
                    <a:pt x="0" y="2359"/>
                  </a:lnTo>
                  <a:lnTo>
                    <a:pt x="1713" y="2679"/>
                  </a:lnTo>
                  <a:lnTo>
                    <a:pt x="1395" y="4392"/>
                  </a:lnTo>
                  <a:lnTo>
                    <a:pt x="2359" y="4573"/>
                  </a:lnTo>
                  <a:lnTo>
                    <a:pt x="2680" y="2860"/>
                  </a:lnTo>
                  <a:lnTo>
                    <a:pt x="4393" y="3180"/>
                  </a:lnTo>
                  <a:lnTo>
                    <a:pt x="4571" y="2212"/>
                  </a:lnTo>
                  <a:lnTo>
                    <a:pt x="2860" y="1893"/>
                  </a:lnTo>
                  <a:lnTo>
                    <a:pt x="3178" y="182"/>
                  </a:lnTo>
                  <a:lnTo>
                    <a:pt x="2212"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16"/>
            <p:cNvSpPr/>
            <p:nvPr/>
          </p:nvSpPr>
          <p:spPr>
            <a:xfrm>
              <a:off x="7044134" y="1025763"/>
              <a:ext cx="195319" cy="195362"/>
            </a:xfrm>
            <a:custGeom>
              <a:rect b="b" l="l" r="r" t="t"/>
              <a:pathLst>
                <a:path extrusionOk="0" h="4469" w="4468">
                  <a:moveTo>
                    <a:pt x="1741" y="1"/>
                  </a:moveTo>
                  <a:lnTo>
                    <a:pt x="1741" y="1742"/>
                  </a:lnTo>
                  <a:lnTo>
                    <a:pt x="1" y="1742"/>
                  </a:lnTo>
                  <a:lnTo>
                    <a:pt x="1" y="2724"/>
                  </a:lnTo>
                  <a:lnTo>
                    <a:pt x="1741" y="2724"/>
                  </a:lnTo>
                  <a:lnTo>
                    <a:pt x="1741" y="4468"/>
                  </a:lnTo>
                  <a:lnTo>
                    <a:pt x="2724" y="4468"/>
                  </a:lnTo>
                  <a:lnTo>
                    <a:pt x="2724" y="2724"/>
                  </a:lnTo>
                  <a:lnTo>
                    <a:pt x="4468" y="2724"/>
                  </a:lnTo>
                  <a:lnTo>
                    <a:pt x="4468" y="1742"/>
                  </a:lnTo>
                  <a:lnTo>
                    <a:pt x="2724" y="1742"/>
                  </a:lnTo>
                  <a:lnTo>
                    <a:pt x="2724"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16"/>
            <p:cNvSpPr/>
            <p:nvPr/>
          </p:nvSpPr>
          <p:spPr>
            <a:xfrm>
              <a:off x="6644582" y="849480"/>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16"/>
            <p:cNvSpPr/>
            <p:nvPr/>
          </p:nvSpPr>
          <p:spPr>
            <a:xfrm>
              <a:off x="6803541" y="60607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16"/>
            <p:cNvSpPr/>
            <p:nvPr/>
          </p:nvSpPr>
          <p:spPr>
            <a:xfrm>
              <a:off x="6553653" y="73807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0" name="Google Shape;990;p16"/>
          <p:cNvGrpSpPr/>
          <p:nvPr/>
        </p:nvGrpSpPr>
        <p:grpSpPr>
          <a:xfrm>
            <a:off x="7671903" y="3588005"/>
            <a:ext cx="848849" cy="1160240"/>
            <a:chOff x="7671903" y="3588005"/>
            <a:chExt cx="848849" cy="1160240"/>
          </a:xfrm>
        </p:grpSpPr>
        <p:sp>
          <p:nvSpPr>
            <p:cNvPr id="991" name="Google Shape;991;p16"/>
            <p:cNvSpPr/>
            <p:nvPr/>
          </p:nvSpPr>
          <p:spPr>
            <a:xfrm>
              <a:off x="7671903" y="3588005"/>
              <a:ext cx="795767" cy="795557"/>
            </a:xfrm>
            <a:custGeom>
              <a:rect b="b" l="l" r="r" t="t"/>
              <a:pathLst>
                <a:path extrusionOk="0" h="10129" w="10132">
                  <a:moveTo>
                    <a:pt x="5066" y="2878"/>
                  </a:moveTo>
                  <a:cubicBezTo>
                    <a:pt x="6295" y="2878"/>
                    <a:pt x="7292" y="3875"/>
                    <a:pt x="7292" y="5104"/>
                  </a:cubicBezTo>
                  <a:cubicBezTo>
                    <a:pt x="7292" y="6334"/>
                    <a:pt x="6295" y="7330"/>
                    <a:pt x="5066" y="7330"/>
                  </a:cubicBezTo>
                  <a:cubicBezTo>
                    <a:pt x="3839" y="7330"/>
                    <a:pt x="2842" y="6333"/>
                    <a:pt x="2842" y="5104"/>
                  </a:cubicBezTo>
                  <a:cubicBezTo>
                    <a:pt x="2842" y="3875"/>
                    <a:pt x="3839" y="2878"/>
                    <a:pt x="5066" y="2878"/>
                  </a:cubicBezTo>
                  <a:close/>
                  <a:moveTo>
                    <a:pt x="4208" y="0"/>
                  </a:moveTo>
                  <a:cubicBezTo>
                    <a:pt x="4078" y="0"/>
                    <a:pt x="3972" y="105"/>
                    <a:pt x="3972" y="237"/>
                  </a:cubicBezTo>
                  <a:lnTo>
                    <a:pt x="3972" y="1130"/>
                  </a:lnTo>
                  <a:cubicBezTo>
                    <a:pt x="3647" y="1219"/>
                    <a:pt x="3338" y="1347"/>
                    <a:pt x="3051" y="1509"/>
                  </a:cubicBezTo>
                  <a:lnTo>
                    <a:pt x="2422" y="880"/>
                  </a:lnTo>
                  <a:cubicBezTo>
                    <a:pt x="2376" y="834"/>
                    <a:pt x="2316" y="811"/>
                    <a:pt x="2256" y="811"/>
                  </a:cubicBezTo>
                  <a:cubicBezTo>
                    <a:pt x="2196" y="811"/>
                    <a:pt x="2136" y="834"/>
                    <a:pt x="2090" y="880"/>
                  </a:cubicBezTo>
                  <a:lnTo>
                    <a:pt x="879" y="2091"/>
                  </a:lnTo>
                  <a:cubicBezTo>
                    <a:pt x="787" y="2182"/>
                    <a:pt x="787" y="2331"/>
                    <a:pt x="879" y="2423"/>
                  </a:cubicBezTo>
                  <a:lnTo>
                    <a:pt x="1496" y="3039"/>
                  </a:lnTo>
                  <a:cubicBezTo>
                    <a:pt x="1327" y="3329"/>
                    <a:pt x="1193" y="3642"/>
                    <a:pt x="1098" y="3973"/>
                  </a:cubicBezTo>
                  <a:lnTo>
                    <a:pt x="236" y="3973"/>
                  </a:lnTo>
                  <a:cubicBezTo>
                    <a:pt x="107" y="3973"/>
                    <a:pt x="1" y="4077"/>
                    <a:pt x="1" y="4207"/>
                  </a:cubicBezTo>
                  <a:lnTo>
                    <a:pt x="1" y="5921"/>
                  </a:lnTo>
                  <a:cubicBezTo>
                    <a:pt x="1" y="6050"/>
                    <a:pt x="104" y="6156"/>
                    <a:pt x="236" y="6156"/>
                  </a:cubicBezTo>
                  <a:lnTo>
                    <a:pt x="1073" y="6156"/>
                  </a:lnTo>
                  <a:cubicBezTo>
                    <a:pt x="1163" y="6497"/>
                    <a:pt x="1295" y="6821"/>
                    <a:pt x="1465" y="7121"/>
                  </a:cubicBezTo>
                  <a:lnTo>
                    <a:pt x="879" y="7706"/>
                  </a:lnTo>
                  <a:cubicBezTo>
                    <a:pt x="787" y="7798"/>
                    <a:pt x="787" y="7946"/>
                    <a:pt x="879" y="8038"/>
                  </a:cubicBezTo>
                  <a:lnTo>
                    <a:pt x="2090" y="9249"/>
                  </a:lnTo>
                  <a:cubicBezTo>
                    <a:pt x="2136" y="9295"/>
                    <a:pt x="2196" y="9318"/>
                    <a:pt x="2256" y="9318"/>
                  </a:cubicBezTo>
                  <a:cubicBezTo>
                    <a:pt x="2316" y="9318"/>
                    <a:pt x="2376" y="9295"/>
                    <a:pt x="2422" y="9249"/>
                  </a:cubicBezTo>
                  <a:lnTo>
                    <a:pt x="2996" y="8675"/>
                  </a:lnTo>
                  <a:cubicBezTo>
                    <a:pt x="3300" y="8851"/>
                    <a:pt x="3628" y="8990"/>
                    <a:pt x="3975" y="9085"/>
                  </a:cubicBezTo>
                  <a:lnTo>
                    <a:pt x="3975" y="9707"/>
                  </a:lnTo>
                  <a:cubicBezTo>
                    <a:pt x="3975" y="9939"/>
                    <a:pt x="4161" y="10128"/>
                    <a:pt x="4395" y="10128"/>
                  </a:cubicBezTo>
                  <a:lnTo>
                    <a:pt x="5737" y="10128"/>
                  </a:lnTo>
                  <a:cubicBezTo>
                    <a:pt x="5969" y="10128"/>
                    <a:pt x="6157" y="9940"/>
                    <a:pt x="6157" y="9707"/>
                  </a:cubicBezTo>
                  <a:lnTo>
                    <a:pt x="6157" y="9085"/>
                  </a:lnTo>
                  <a:cubicBezTo>
                    <a:pt x="6503" y="8990"/>
                    <a:pt x="6831" y="8851"/>
                    <a:pt x="7135" y="8675"/>
                  </a:cubicBezTo>
                  <a:lnTo>
                    <a:pt x="7578" y="9119"/>
                  </a:lnTo>
                  <a:cubicBezTo>
                    <a:pt x="7661" y="9201"/>
                    <a:pt x="7768" y="9242"/>
                    <a:pt x="7875" y="9242"/>
                  </a:cubicBezTo>
                  <a:cubicBezTo>
                    <a:pt x="7983" y="9242"/>
                    <a:pt x="8090" y="9201"/>
                    <a:pt x="8172" y="9119"/>
                  </a:cubicBezTo>
                  <a:lnTo>
                    <a:pt x="9122" y="8170"/>
                  </a:lnTo>
                  <a:cubicBezTo>
                    <a:pt x="9286" y="8004"/>
                    <a:pt x="9286" y="7740"/>
                    <a:pt x="9122" y="7576"/>
                  </a:cubicBezTo>
                  <a:lnTo>
                    <a:pt x="8667" y="7121"/>
                  </a:lnTo>
                  <a:cubicBezTo>
                    <a:pt x="8835" y="6821"/>
                    <a:pt x="8968" y="6497"/>
                    <a:pt x="9058" y="6156"/>
                  </a:cubicBezTo>
                  <a:lnTo>
                    <a:pt x="9710" y="6156"/>
                  </a:lnTo>
                  <a:cubicBezTo>
                    <a:pt x="9942" y="6156"/>
                    <a:pt x="10132" y="5968"/>
                    <a:pt x="10132" y="5735"/>
                  </a:cubicBezTo>
                  <a:lnTo>
                    <a:pt x="10132" y="4390"/>
                  </a:lnTo>
                  <a:cubicBezTo>
                    <a:pt x="10128" y="4158"/>
                    <a:pt x="9939" y="3971"/>
                    <a:pt x="9708" y="3971"/>
                  </a:cubicBezTo>
                  <a:lnTo>
                    <a:pt x="9030" y="3971"/>
                  </a:lnTo>
                  <a:cubicBezTo>
                    <a:pt x="8935" y="3640"/>
                    <a:pt x="8802" y="3328"/>
                    <a:pt x="8631" y="3038"/>
                  </a:cubicBezTo>
                  <a:lnTo>
                    <a:pt x="9118" y="2552"/>
                  </a:lnTo>
                  <a:cubicBezTo>
                    <a:pt x="9283" y="2387"/>
                    <a:pt x="9283" y="2122"/>
                    <a:pt x="9118" y="1958"/>
                  </a:cubicBezTo>
                  <a:lnTo>
                    <a:pt x="8169" y="1009"/>
                  </a:lnTo>
                  <a:cubicBezTo>
                    <a:pt x="8087" y="927"/>
                    <a:pt x="7979" y="886"/>
                    <a:pt x="7872" y="886"/>
                  </a:cubicBezTo>
                  <a:cubicBezTo>
                    <a:pt x="7764" y="886"/>
                    <a:pt x="7657" y="927"/>
                    <a:pt x="7575" y="1009"/>
                  </a:cubicBezTo>
                  <a:lnTo>
                    <a:pt x="7076" y="1506"/>
                  </a:lnTo>
                  <a:cubicBezTo>
                    <a:pt x="6789" y="1347"/>
                    <a:pt x="6480" y="1219"/>
                    <a:pt x="6155" y="1129"/>
                  </a:cubicBezTo>
                  <a:lnTo>
                    <a:pt x="6155" y="237"/>
                  </a:lnTo>
                  <a:cubicBezTo>
                    <a:pt x="6155" y="106"/>
                    <a:pt x="6051" y="0"/>
                    <a:pt x="5920"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16"/>
            <p:cNvSpPr/>
            <p:nvPr/>
          </p:nvSpPr>
          <p:spPr>
            <a:xfrm>
              <a:off x="8353655" y="467113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16"/>
            <p:cNvSpPr/>
            <p:nvPr/>
          </p:nvSpPr>
          <p:spPr>
            <a:xfrm>
              <a:off x="8279241" y="448602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16"/>
            <p:cNvSpPr/>
            <p:nvPr/>
          </p:nvSpPr>
          <p:spPr>
            <a:xfrm>
              <a:off x="8467682" y="447400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5" name="Google Shape;995;p16"/>
          <p:cNvGrpSpPr/>
          <p:nvPr/>
        </p:nvGrpSpPr>
        <p:grpSpPr>
          <a:xfrm>
            <a:off x="7851505" y="2125632"/>
            <a:ext cx="291963" cy="285003"/>
            <a:chOff x="7851505" y="2125632"/>
            <a:chExt cx="291963" cy="285003"/>
          </a:xfrm>
        </p:grpSpPr>
        <p:sp>
          <p:nvSpPr>
            <p:cNvPr id="996" name="Google Shape;996;p16"/>
            <p:cNvSpPr/>
            <p:nvPr/>
          </p:nvSpPr>
          <p:spPr>
            <a:xfrm>
              <a:off x="8010791" y="238165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16"/>
            <p:cNvSpPr/>
            <p:nvPr/>
          </p:nvSpPr>
          <p:spPr>
            <a:xfrm>
              <a:off x="7851505" y="226335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16"/>
            <p:cNvSpPr/>
            <p:nvPr/>
          </p:nvSpPr>
          <p:spPr>
            <a:xfrm>
              <a:off x="8066355" y="212563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9" name="Google Shape;999;p16"/>
          <p:cNvGrpSpPr/>
          <p:nvPr/>
        </p:nvGrpSpPr>
        <p:grpSpPr>
          <a:xfrm>
            <a:off x="6697641" y="4099402"/>
            <a:ext cx="711408" cy="536059"/>
            <a:chOff x="6697641" y="4099402"/>
            <a:chExt cx="711408" cy="536059"/>
          </a:xfrm>
        </p:grpSpPr>
        <p:sp>
          <p:nvSpPr>
            <p:cNvPr id="1000" name="Google Shape;1000;p16"/>
            <p:cNvSpPr/>
            <p:nvPr/>
          </p:nvSpPr>
          <p:spPr>
            <a:xfrm>
              <a:off x="7044116" y="4303008"/>
              <a:ext cx="364933" cy="332453"/>
            </a:xfrm>
            <a:custGeom>
              <a:rect b="b" l="l" r="r" t="t"/>
              <a:pathLst>
                <a:path extrusionOk="0" h="7605" w="8348">
                  <a:moveTo>
                    <a:pt x="4173" y="1"/>
                  </a:moveTo>
                  <a:cubicBezTo>
                    <a:pt x="3200" y="1"/>
                    <a:pt x="2228" y="372"/>
                    <a:pt x="1485" y="1114"/>
                  </a:cubicBezTo>
                  <a:cubicBezTo>
                    <a:pt x="0" y="2599"/>
                    <a:pt x="0" y="5006"/>
                    <a:pt x="1485" y="6491"/>
                  </a:cubicBezTo>
                  <a:cubicBezTo>
                    <a:pt x="2228" y="7233"/>
                    <a:pt x="3200" y="7604"/>
                    <a:pt x="4173" y="7604"/>
                  </a:cubicBezTo>
                  <a:cubicBezTo>
                    <a:pt x="5146" y="7604"/>
                    <a:pt x="6119" y="7233"/>
                    <a:pt x="6862" y="6491"/>
                  </a:cubicBezTo>
                  <a:cubicBezTo>
                    <a:pt x="8348" y="5006"/>
                    <a:pt x="8348" y="2599"/>
                    <a:pt x="6862" y="1114"/>
                  </a:cubicBezTo>
                  <a:cubicBezTo>
                    <a:pt x="6119" y="372"/>
                    <a:pt x="5146" y="1"/>
                    <a:pt x="4173"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16"/>
            <p:cNvSpPr/>
            <p:nvPr/>
          </p:nvSpPr>
          <p:spPr>
            <a:xfrm>
              <a:off x="6791457" y="438355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16"/>
            <p:cNvSpPr/>
            <p:nvPr/>
          </p:nvSpPr>
          <p:spPr>
            <a:xfrm>
              <a:off x="6844530" y="409940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16"/>
            <p:cNvSpPr/>
            <p:nvPr/>
          </p:nvSpPr>
          <p:spPr>
            <a:xfrm>
              <a:off x="6697641" y="409940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17"/>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Our </a:t>
            </a:r>
            <a:r>
              <a:rPr lang="en">
                <a:solidFill>
                  <a:schemeClr val="lt1"/>
                </a:solidFill>
                <a:latin typeface="Montserrat Black"/>
                <a:ea typeface="Montserrat Black"/>
                <a:cs typeface="Montserrat Black"/>
                <a:sym typeface="Montserrat Black"/>
              </a:rPr>
              <a:t>goals</a:t>
            </a:r>
            <a:endParaRPr>
              <a:solidFill>
                <a:schemeClr val="lt1"/>
              </a:solidFill>
              <a:latin typeface="Montserrat Black"/>
              <a:ea typeface="Montserrat Black"/>
              <a:cs typeface="Montserrat Black"/>
              <a:sym typeface="Montserrat Black"/>
            </a:endParaRPr>
          </a:p>
        </p:txBody>
      </p:sp>
      <p:sp>
        <p:nvSpPr>
          <p:cNvPr id="1009" name="Google Shape;1009;p17"/>
          <p:cNvSpPr txBox="1"/>
          <p:nvPr>
            <p:ph idx="2" type="title"/>
          </p:nvPr>
        </p:nvSpPr>
        <p:spPr>
          <a:xfrm>
            <a:off x="720000" y="1551001"/>
            <a:ext cx="2305500" cy="447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Goal #1</a:t>
            </a:r>
            <a:endParaRPr/>
          </a:p>
        </p:txBody>
      </p:sp>
      <p:sp>
        <p:nvSpPr>
          <p:cNvPr id="1010" name="Google Shape;1010;p17"/>
          <p:cNvSpPr txBox="1"/>
          <p:nvPr>
            <p:ph idx="1" type="subTitle"/>
          </p:nvPr>
        </p:nvSpPr>
        <p:spPr>
          <a:xfrm>
            <a:off x="720000" y="1944775"/>
            <a:ext cx="2305500" cy="586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a:t>Mercury </a:t>
            </a:r>
            <a:r>
              <a:rPr lang="en"/>
              <a:t>is the closest planet to the Sun</a:t>
            </a:r>
            <a:endParaRPr/>
          </a:p>
        </p:txBody>
      </p:sp>
      <p:sp>
        <p:nvSpPr>
          <p:cNvPr id="1011" name="Google Shape;1011;p17"/>
          <p:cNvSpPr txBox="1"/>
          <p:nvPr>
            <p:ph idx="3" type="title"/>
          </p:nvPr>
        </p:nvSpPr>
        <p:spPr>
          <a:xfrm>
            <a:off x="3419271" y="1551001"/>
            <a:ext cx="2305500" cy="447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Goal #2</a:t>
            </a:r>
            <a:endParaRPr/>
          </a:p>
        </p:txBody>
      </p:sp>
      <p:sp>
        <p:nvSpPr>
          <p:cNvPr id="1012" name="Google Shape;1012;p17"/>
          <p:cNvSpPr txBox="1"/>
          <p:nvPr>
            <p:ph idx="4" type="subTitle"/>
          </p:nvPr>
        </p:nvSpPr>
        <p:spPr>
          <a:xfrm>
            <a:off x="3419275" y="1944775"/>
            <a:ext cx="2305500" cy="586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a:t>Venus </a:t>
            </a:r>
            <a:r>
              <a:rPr lang="en"/>
              <a:t>is the second planet from the Sun</a:t>
            </a:r>
            <a:endParaRPr/>
          </a:p>
        </p:txBody>
      </p:sp>
      <p:sp>
        <p:nvSpPr>
          <p:cNvPr id="1013" name="Google Shape;1013;p17"/>
          <p:cNvSpPr txBox="1"/>
          <p:nvPr>
            <p:ph idx="5" type="title"/>
          </p:nvPr>
        </p:nvSpPr>
        <p:spPr>
          <a:xfrm>
            <a:off x="720000" y="3156575"/>
            <a:ext cx="2305500" cy="447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Goal #4</a:t>
            </a:r>
            <a:endParaRPr/>
          </a:p>
        </p:txBody>
      </p:sp>
      <p:sp>
        <p:nvSpPr>
          <p:cNvPr id="1014" name="Google Shape;1014;p17"/>
          <p:cNvSpPr txBox="1"/>
          <p:nvPr>
            <p:ph idx="6" type="subTitle"/>
          </p:nvPr>
        </p:nvSpPr>
        <p:spPr>
          <a:xfrm>
            <a:off x="720000" y="3550375"/>
            <a:ext cx="2305500" cy="586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Despite being red, </a:t>
            </a:r>
            <a:r>
              <a:rPr b="1" lang="en"/>
              <a:t>Mars </a:t>
            </a:r>
            <a:r>
              <a:rPr lang="en"/>
              <a:t>is actually a cold place</a:t>
            </a:r>
            <a:endParaRPr/>
          </a:p>
        </p:txBody>
      </p:sp>
      <p:sp>
        <p:nvSpPr>
          <p:cNvPr id="1015" name="Google Shape;1015;p17"/>
          <p:cNvSpPr txBox="1"/>
          <p:nvPr>
            <p:ph idx="7" type="title"/>
          </p:nvPr>
        </p:nvSpPr>
        <p:spPr>
          <a:xfrm>
            <a:off x="3419271" y="3156575"/>
            <a:ext cx="2305500" cy="447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Goal #5</a:t>
            </a:r>
            <a:endParaRPr/>
          </a:p>
        </p:txBody>
      </p:sp>
      <p:sp>
        <p:nvSpPr>
          <p:cNvPr id="1016" name="Google Shape;1016;p17"/>
          <p:cNvSpPr txBox="1"/>
          <p:nvPr>
            <p:ph idx="8" type="subTitle"/>
          </p:nvPr>
        </p:nvSpPr>
        <p:spPr>
          <a:xfrm>
            <a:off x="3419271" y="3550375"/>
            <a:ext cx="2305500" cy="586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a:t>Jupiter </a:t>
            </a:r>
            <a:r>
              <a:rPr lang="en"/>
              <a:t>is the biggest planet in the System</a:t>
            </a:r>
            <a:endParaRPr/>
          </a:p>
        </p:txBody>
      </p:sp>
      <p:sp>
        <p:nvSpPr>
          <p:cNvPr id="1017" name="Google Shape;1017;p17"/>
          <p:cNvSpPr txBox="1"/>
          <p:nvPr>
            <p:ph idx="9" type="title"/>
          </p:nvPr>
        </p:nvSpPr>
        <p:spPr>
          <a:xfrm>
            <a:off x="6118549" y="1551001"/>
            <a:ext cx="2305500" cy="447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Goal #3</a:t>
            </a:r>
            <a:endParaRPr/>
          </a:p>
        </p:txBody>
      </p:sp>
      <p:sp>
        <p:nvSpPr>
          <p:cNvPr id="1018" name="Google Shape;1018;p17"/>
          <p:cNvSpPr txBox="1"/>
          <p:nvPr>
            <p:ph idx="13" type="subTitle"/>
          </p:nvPr>
        </p:nvSpPr>
        <p:spPr>
          <a:xfrm>
            <a:off x="6118550" y="1944775"/>
            <a:ext cx="2305500" cy="586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a:t>Earth </a:t>
            </a:r>
            <a:r>
              <a:rPr lang="en"/>
              <a:t>is the third planet from the Sun</a:t>
            </a:r>
            <a:endParaRPr/>
          </a:p>
        </p:txBody>
      </p:sp>
      <p:sp>
        <p:nvSpPr>
          <p:cNvPr id="1019" name="Google Shape;1019;p17"/>
          <p:cNvSpPr txBox="1"/>
          <p:nvPr>
            <p:ph idx="14" type="title"/>
          </p:nvPr>
        </p:nvSpPr>
        <p:spPr>
          <a:xfrm>
            <a:off x="6118549" y="3156575"/>
            <a:ext cx="2305500" cy="447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Goal #6</a:t>
            </a:r>
            <a:endParaRPr/>
          </a:p>
        </p:txBody>
      </p:sp>
      <p:sp>
        <p:nvSpPr>
          <p:cNvPr id="1020" name="Google Shape;1020;p17"/>
          <p:cNvSpPr txBox="1"/>
          <p:nvPr>
            <p:ph idx="15" type="subTitle"/>
          </p:nvPr>
        </p:nvSpPr>
        <p:spPr>
          <a:xfrm>
            <a:off x="6118550" y="3550375"/>
            <a:ext cx="2305500" cy="586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a:t>Saturn </a:t>
            </a:r>
            <a:r>
              <a:rPr lang="en"/>
              <a:t>is a gas giant and has several rings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2"/>
          <p:cNvSpPr txBox="1"/>
          <p:nvPr>
            <p:ph type="title"/>
          </p:nvPr>
        </p:nvSpPr>
        <p:spPr>
          <a:xfrm rot="2506">
            <a:off x="2024351" y="1387500"/>
            <a:ext cx="823200" cy="511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01</a:t>
            </a:r>
            <a:endParaRPr/>
          </a:p>
        </p:txBody>
      </p:sp>
      <p:sp>
        <p:nvSpPr>
          <p:cNvPr id="447" name="Google Shape;447;p2"/>
          <p:cNvSpPr txBox="1"/>
          <p:nvPr>
            <p:ph idx="2" type="title"/>
          </p:nvPr>
        </p:nvSpPr>
        <p:spPr>
          <a:xfrm>
            <a:off x="1216401" y="1843300"/>
            <a:ext cx="2439000" cy="438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Revisión inicial</a:t>
            </a:r>
            <a:endParaRPr/>
          </a:p>
        </p:txBody>
      </p:sp>
      <p:sp>
        <p:nvSpPr>
          <p:cNvPr id="448" name="Google Shape;448;p2"/>
          <p:cNvSpPr txBox="1"/>
          <p:nvPr>
            <p:ph idx="1" type="subTitle"/>
          </p:nvPr>
        </p:nvSpPr>
        <p:spPr>
          <a:xfrm>
            <a:off x="1216401" y="2142407"/>
            <a:ext cx="2439000" cy="512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Compromisos sesión anterior</a:t>
            </a:r>
            <a:endParaRPr/>
          </a:p>
        </p:txBody>
      </p:sp>
      <p:sp>
        <p:nvSpPr>
          <p:cNvPr id="449" name="Google Shape;449;p2"/>
          <p:cNvSpPr txBox="1"/>
          <p:nvPr>
            <p:ph idx="18"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Agenda</a:t>
            </a:r>
            <a:endParaRPr>
              <a:solidFill>
                <a:schemeClr val="lt1"/>
              </a:solidFill>
              <a:latin typeface="Montserrat Black"/>
              <a:ea typeface="Montserrat Black"/>
              <a:cs typeface="Montserrat Black"/>
              <a:sym typeface="Montserrat Black"/>
            </a:endParaRPr>
          </a:p>
        </p:txBody>
      </p:sp>
      <p:sp>
        <p:nvSpPr>
          <p:cNvPr id="450" name="Google Shape;450;p2"/>
          <p:cNvSpPr txBox="1"/>
          <p:nvPr>
            <p:ph idx="3" type="title"/>
          </p:nvPr>
        </p:nvSpPr>
        <p:spPr>
          <a:xfrm rot="2506">
            <a:off x="6118636" y="1387501"/>
            <a:ext cx="823200" cy="511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02</a:t>
            </a:r>
            <a:endParaRPr/>
          </a:p>
        </p:txBody>
      </p:sp>
      <p:sp>
        <p:nvSpPr>
          <p:cNvPr id="451" name="Google Shape;451;p2"/>
          <p:cNvSpPr txBox="1"/>
          <p:nvPr>
            <p:ph idx="4" type="title"/>
          </p:nvPr>
        </p:nvSpPr>
        <p:spPr>
          <a:xfrm>
            <a:off x="5132873" y="1805305"/>
            <a:ext cx="2794726" cy="438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Avance del proyecto</a:t>
            </a:r>
            <a:endParaRPr/>
          </a:p>
        </p:txBody>
      </p:sp>
      <p:sp>
        <p:nvSpPr>
          <p:cNvPr id="452" name="Google Shape;452;p2"/>
          <p:cNvSpPr txBox="1"/>
          <p:nvPr>
            <p:ph idx="5" type="subTitle"/>
          </p:nvPr>
        </p:nvSpPr>
        <p:spPr>
          <a:xfrm>
            <a:off x="5310736" y="2107170"/>
            <a:ext cx="2439000" cy="512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Estado de avance</a:t>
            </a:r>
            <a:endParaRPr/>
          </a:p>
        </p:txBody>
      </p:sp>
      <p:sp>
        <p:nvSpPr>
          <p:cNvPr id="453" name="Google Shape;453;p2"/>
          <p:cNvSpPr txBox="1"/>
          <p:nvPr>
            <p:ph idx="6" type="title"/>
          </p:nvPr>
        </p:nvSpPr>
        <p:spPr>
          <a:xfrm rot="2506">
            <a:off x="6086656" y="2787518"/>
            <a:ext cx="823200" cy="511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04</a:t>
            </a:r>
            <a:endParaRPr/>
          </a:p>
        </p:txBody>
      </p:sp>
      <p:sp>
        <p:nvSpPr>
          <p:cNvPr id="454" name="Google Shape;454;p2"/>
          <p:cNvSpPr txBox="1"/>
          <p:nvPr>
            <p:ph idx="7" type="title"/>
          </p:nvPr>
        </p:nvSpPr>
        <p:spPr>
          <a:xfrm>
            <a:off x="4859283" y="3212579"/>
            <a:ext cx="3277946" cy="438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Riesgos y plan de acción</a:t>
            </a:r>
            <a:endParaRPr/>
          </a:p>
        </p:txBody>
      </p:sp>
      <p:sp>
        <p:nvSpPr>
          <p:cNvPr id="455" name="Google Shape;455;p2"/>
          <p:cNvSpPr txBox="1"/>
          <p:nvPr>
            <p:ph idx="8" type="subTitle"/>
          </p:nvPr>
        </p:nvSpPr>
        <p:spPr>
          <a:xfrm>
            <a:off x="5278756" y="3528762"/>
            <a:ext cx="2439000" cy="512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Revisión de Compromisos</a:t>
            </a:r>
            <a:endParaRPr/>
          </a:p>
        </p:txBody>
      </p:sp>
      <p:sp>
        <p:nvSpPr>
          <p:cNvPr id="456" name="Google Shape;456;p2"/>
          <p:cNvSpPr txBox="1"/>
          <p:nvPr>
            <p:ph idx="9" type="title"/>
          </p:nvPr>
        </p:nvSpPr>
        <p:spPr>
          <a:xfrm rot="2506">
            <a:off x="2017962" y="2787518"/>
            <a:ext cx="823200" cy="511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03</a:t>
            </a:r>
            <a:endParaRPr/>
          </a:p>
        </p:txBody>
      </p:sp>
      <p:sp>
        <p:nvSpPr>
          <p:cNvPr id="457" name="Google Shape;457;p2"/>
          <p:cNvSpPr txBox="1"/>
          <p:nvPr>
            <p:ph idx="13" type="title"/>
          </p:nvPr>
        </p:nvSpPr>
        <p:spPr>
          <a:xfrm>
            <a:off x="945104" y="3212579"/>
            <a:ext cx="2981693" cy="438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Objetivos y estrategia</a:t>
            </a:r>
            <a:endParaRPr/>
          </a:p>
        </p:txBody>
      </p:sp>
      <p:sp>
        <p:nvSpPr>
          <p:cNvPr id="458" name="Google Shape;458;p2"/>
          <p:cNvSpPr txBox="1"/>
          <p:nvPr>
            <p:ph idx="14" type="subTitle"/>
          </p:nvPr>
        </p:nvSpPr>
        <p:spPr>
          <a:xfrm>
            <a:off x="1216450" y="3528762"/>
            <a:ext cx="2439000" cy="512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Principales riesgos e Issues</a:t>
            </a:r>
            <a:endParaRPr/>
          </a:p>
        </p:txBody>
      </p:sp>
      <p:grpSp>
        <p:nvGrpSpPr>
          <p:cNvPr id="459" name="Google Shape;459;p2"/>
          <p:cNvGrpSpPr/>
          <p:nvPr/>
        </p:nvGrpSpPr>
        <p:grpSpPr>
          <a:xfrm>
            <a:off x="-1329260" y="539498"/>
            <a:ext cx="537892" cy="533106"/>
            <a:chOff x="5754378" y="3518898"/>
            <a:chExt cx="537892" cy="533106"/>
          </a:xfrm>
        </p:grpSpPr>
        <p:sp>
          <p:nvSpPr>
            <p:cNvPr id="460" name="Google Shape;460;p2"/>
            <p:cNvSpPr/>
            <p:nvPr/>
          </p:nvSpPr>
          <p:spPr>
            <a:xfrm>
              <a:off x="5775296" y="3534987"/>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2"/>
            <p:cNvSpPr/>
            <p:nvPr/>
          </p:nvSpPr>
          <p:spPr>
            <a:xfrm>
              <a:off x="5754378" y="3518898"/>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2"/>
            <p:cNvSpPr/>
            <p:nvPr/>
          </p:nvSpPr>
          <p:spPr>
            <a:xfrm>
              <a:off x="5903795" y="3670370"/>
              <a:ext cx="237241" cy="202051"/>
            </a:xfrm>
            <a:custGeom>
              <a:rect b="b" l="l" r="r" t="t"/>
              <a:pathLst>
                <a:path extrusionOk="0" h="4622" w="5427">
                  <a:moveTo>
                    <a:pt x="4414" y="1"/>
                  </a:moveTo>
                  <a:cubicBezTo>
                    <a:pt x="4375" y="1"/>
                    <a:pt x="4336" y="16"/>
                    <a:pt x="4305" y="46"/>
                  </a:cubicBezTo>
                  <a:lnTo>
                    <a:pt x="1903" y="2448"/>
                  </a:lnTo>
                  <a:cubicBezTo>
                    <a:pt x="1872" y="2479"/>
                    <a:pt x="1833" y="2494"/>
                    <a:pt x="1794" y="2494"/>
                  </a:cubicBezTo>
                  <a:cubicBezTo>
                    <a:pt x="1754" y="2494"/>
                    <a:pt x="1714" y="2478"/>
                    <a:pt x="1684" y="2448"/>
                  </a:cubicBezTo>
                  <a:lnTo>
                    <a:pt x="1129" y="1885"/>
                  </a:lnTo>
                  <a:cubicBezTo>
                    <a:pt x="1098" y="1854"/>
                    <a:pt x="1058" y="1838"/>
                    <a:pt x="1018" y="1838"/>
                  </a:cubicBezTo>
                  <a:cubicBezTo>
                    <a:pt x="980" y="1838"/>
                    <a:pt x="941" y="1853"/>
                    <a:pt x="911" y="1882"/>
                  </a:cubicBezTo>
                  <a:lnTo>
                    <a:pt x="63" y="2719"/>
                  </a:lnTo>
                  <a:cubicBezTo>
                    <a:pt x="4" y="2779"/>
                    <a:pt x="1" y="2876"/>
                    <a:pt x="61" y="2937"/>
                  </a:cubicBezTo>
                  <a:lnTo>
                    <a:pt x="1676" y="4577"/>
                  </a:lnTo>
                  <a:cubicBezTo>
                    <a:pt x="1707" y="4607"/>
                    <a:pt x="1746" y="4622"/>
                    <a:pt x="1786" y="4622"/>
                  </a:cubicBezTo>
                  <a:cubicBezTo>
                    <a:pt x="1826" y="4622"/>
                    <a:pt x="1865" y="4607"/>
                    <a:pt x="1896" y="4577"/>
                  </a:cubicBezTo>
                  <a:lnTo>
                    <a:pt x="5366" y="1107"/>
                  </a:lnTo>
                  <a:cubicBezTo>
                    <a:pt x="5427" y="1046"/>
                    <a:pt x="5427" y="949"/>
                    <a:pt x="5366" y="889"/>
                  </a:cubicBezTo>
                  <a:lnTo>
                    <a:pt x="4523" y="46"/>
                  </a:lnTo>
                  <a:cubicBezTo>
                    <a:pt x="4493" y="16"/>
                    <a:pt x="4453" y="1"/>
                    <a:pt x="4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4" name="Shape 1024"/>
        <p:cNvGrpSpPr/>
        <p:nvPr/>
      </p:nvGrpSpPr>
      <p:grpSpPr>
        <a:xfrm>
          <a:off x="0" y="0"/>
          <a:ext cx="0" cy="0"/>
          <a:chOff x="0" y="0"/>
          <a:chExt cx="0" cy="0"/>
        </a:xfrm>
      </p:grpSpPr>
      <p:sp>
        <p:nvSpPr>
          <p:cNvPr id="1025" name="Google Shape;1025;p18"/>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Our </a:t>
            </a:r>
            <a:r>
              <a:rPr lang="en">
                <a:solidFill>
                  <a:schemeClr val="lt1"/>
                </a:solidFill>
                <a:latin typeface="Montserrat Black"/>
                <a:ea typeface="Montserrat Black"/>
                <a:cs typeface="Montserrat Black"/>
                <a:sym typeface="Montserrat Black"/>
              </a:rPr>
              <a:t>strategy</a:t>
            </a:r>
            <a:endParaRPr>
              <a:solidFill>
                <a:schemeClr val="lt1"/>
              </a:solidFill>
              <a:latin typeface="Montserrat Black"/>
              <a:ea typeface="Montserrat Black"/>
              <a:cs typeface="Montserrat Black"/>
              <a:sym typeface="Montserrat Black"/>
            </a:endParaRPr>
          </a:p>
        </p:txBody>
      </p:sp>
      <p:sp>
        <p:nvSpPr>
          <p:cNvPr id="1026" name="Google Shape;1026;p18"/>
          <p:cNvSpPr txBox="1"/>
          <p:nvPr/>
        </p:nvSpPr>
        <p:spPr>
          <a:xfrm>
            <a:off x="3252450" y="1098450"/>
            <a:ext cx="2639100" cy="4380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Mother brand</a:t>
            </a:r>
            <a:endParaRPr b="0" i="0" sz="1800" u="none" cap="none" strike="noStrike">
              <a:solidFill>
                <a:schemeClr val="lt1"/>
              </a:solidFill>
              <a:latin typeface="Montserrat Black"/>
              <a:ea typeface="Montserrat Black"/>
              <a:cs typeface="Montserrat Black"/>
              <a:sym typeface="Montserrat Black"/>
            </a:endParaRPr>
          </a:p>
        </p:txBody>
      </p:sp>
      <p:sp>
        <p:nvSpPr>
          <p:cNvPr id="1027" name="Google Shape;1027;p18"/>
          <p:cNvSpPr txBox="1"/>
          <p:nvPr/>
        </p:nvSpPr>
        <p:spPr>
          <a:xfrm>
            <a:off x="3252466" y="1390189"/>
            <a:ext cx="2639100" cy="61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The </a:t>
            </a:r>
            <a:r>
              <a:rPr b="1" i="0" lang="en" sz="1400" u="none" cap="none" strike="noStrike">
                <a:solidFill>
                  <a:schemeClr val="dk1"/>
                </a:solidFill>
                <a:latin typeface="Didact Gothic"/>
                <a:ea typeface="Didact Gothic"/>
                <a:cs typeface="Didact Gothic"/>
                <a:sym typeface="Didact Gothic"/>
              </a:rPr>
              <a:t>Sun </a:t>
            </a:r>
            <a:r>
              <a:rPr b="0" i="0" lang="en" sz="1400" u="none" cap="none" strike="noStrike">
                <a:solidFill>
                  <a:schemeClr val="dk1"/>
                </a:solidFill>
                <a:latin typeface="Didact Gothic"/>
                <a:ea typeface="Didact Gothic"/>
                <a:cs typeface="Didact Gothic"/>
                <a:sym typeface="Didact Gothic"/>
              </a:rPr>
              <a:t>is the star at the center of the Solar System</a:t>
            </a:r>
            <a:endParaRPr b="1" i="0" sz="1400" u="none" cap="none" strike="noStrike">
              <a:solidFill>
                <a:schemeClr val="dk1"/>
              </a:solidFill>
              <a:latin typeface="Didact Gothic"/>
              <a:ea typeface="Didact Gothic"/>
              <a:cs typeface="Didact Gothic"/>
              <a:sym typeface="Didact Gothic"/>
            </a:endParaRPr>
          </a:p>
        </p:txBody>
      </p:sp>
      <p:sp>
        <p:nvSpPr>
          <p:cNvPr id="1028" name="Google Shape;1028;p18"/>
          <p:cNvSpPr txBox="1"/>
          <p:nvPr/>
        </p:nvSpPr>
        <p:spPr>
          <a:xfrm>
            <a:off x="3565075" y="2394486"/>
            <a:ext cx="2013900" cy="4380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Media B</a:t>
            </a:r>
            <a:endParaRPr b="0" i="0" sz="1800" u="none" cap="none" strike="noStrike">
              <a:solidFill>
                <a:schemeClr val="lt1"/>
              </a:solidFill>
              <a:latin typeface="Montserrat Black"/>
              <a:ea typeface="Montserrat Black"/>
              <a:cs typeface="Montserrat Black"/>
              <a:sym typeface="Montserrat Black"/>
            </a:endParaRPr>
          </a:p>
        </p:txBody>
      </p:sp>
      <p:sp>
        <p:nvSpPr>
          <p:cNvPr id="1029" name="Google Shape;1029;p18"/>
          <p:cNvSpPr txBox="1"/>
          <p:nvPr/>
        </p:nvSpPr>
        <p:spPr>
          <a:xfrm>
            <a:off x="3565086" y="2686162"/>
            <a:ext cx="2013900" cy="61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Saturn </a:t>
            </a:r>
            <a:r>
              <a:rPr b="0" i="0" lang="en" sz="1400" u="none" cap="none" strike="noStrike">
                <a:solidFill>
                  <a:schemeClr val="dk1"/>
                </a:solidFill>
                <a:latin typeface="Didact Gothic"/>
                <a:ea typeface="Didact Gothic"/>
                <a:cs typeface="Didact Gothic"/>
                <a:sym typeface="Didact Gothic"/>
              </a:rPr>
              <a:t>is a gas giant and has several rings</a:t>
            </a:r>
            <a:endParaRPr b="1" i="0" sz="1400" u="none" cap="none" strike="noStrike">
              <a:solidFill>
                <a:schemeClr val="dk1"/>
              </a:solidFill>
              <a:latin typeface="Didact Gothic"/>
              <a:ea typeface="Didact Gothic"/>
              <a:cs typeface="Didact Gothic"/>
              <a:sym typeface="Didact Gothic"/>
            </a:endParaRPr>
          </a:p>
        </p:txBody>
      </p:sp>
      <p:sp>
        <p:nvSpPr>
          <p:cNvPr id="1030" name="Google Shape;1030;p18"/>
          <p:cNvSpPr txBox="1"/>
          <p:nvPr/>
        </p:nvSpPr>
        <p:spPr>
          <a:xfrm>
            <a:off x="720000" y="2394486"/>
            <a:ext cx="2013900" cy="4380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Media A</a:t>
            </a:r>
            <a:endParaRPr b="0" i="0" sz="1800" u="none" cap="none" strike="noStrike">
              <a:solidFill>
                <a:schemeClr val="lt1"/>
              </a:solidFill>
              <a:latin typeface="Montserrat Black"/>
              <a:ea typeface="Montserrat Black"/>
              <a:cs typeface="Montserrat Black"/>
              <a:sym typeface="Montserrat Black"/>
            </a:endParaRPr>
          </a:p>
        </p:txBody>
      </p:sp>
      <p:sp>
        <p:nvSpPr>
          <p:cNvPr id="1031" name="Google Shape;1031;p18"/>
          <p:cNvSpPr txBox="1"/>
          <p:nvPr/>
        </p:nvSpPr>
        <p:spPr>
          <a:xfrm>
            <a:off x="720011" y="2686162"/>
            <a:ext cx="2013900" cy="61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Jupiter </a:t>
            </a:r>
            <a:r>
              <a:rPr b="0" i="0" lang="en" sz="1400" u="none" cap="none" strike="noStrike">
                <a:solidFill>
                  <a:schemeClr val="dk1"/>
                </a:solidFill>
                <a:latin typeface="Didact Gothic"/>
                <a:ea typeface="Didact Gothic"/>
                <a:cs typeface="Didact Gothic"/>
                <a:sym typeface="Didact Gothic"/>
              </a:rPr>
              <a:t>is the biggest planet in the System</a:t>
            </a:r>
            <a:endParaRPr b="1" i="0" sz="1400" u="none" cap="none" strike="noStrike">
              <a:solidFill>
                <a:schemeClr val="dk1"/>
              </a:solidFill>
              <a:latin typeface="Didact Gothic"/>
              <a:ea typeface="Didact Gothic"/>
              <a:cs typeface="Didact Gothic"/>
              <a:sym typeface="Didact Gothic"/>
            </a:endParaRPr>
          </a:p>
        </p:txBody>
      </p:sp>
      <p:sp>
        <p:nvSpPr>
          <p:cNvPr id="1032" name="Google Shape;1032;p18"/>
          <p:cNvSpPr txBox="1"/>
          <p:nvPr/>
        </p:nvSpPr>
        <p:spPr>
          <a:xfrm>
            <a:off x="6410150" y="2394486"/>
            <a:ext cx="2013900" cy="4380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Media C</a:t>
            </a:r>
            <a:endParaRPr b="0" i="0" sz="1800" u="none" cap="none" strike="noStrike">
              <a:solidFill>
                <a:schemeClr val="lt1"/>
              </a:solidFill>
              <a:latin typeface="Montserrat Black"/>
              <a:ea typeface="Montserrat Black"/>
              <a:cs typeface="Montserrat Black"/>
              <a:sym typeface="Montserrat Black"/>
            </a:endParaRPr>
          </a:p>
        </p:txBody>
      </p:sp>
      <p:sp>
        <p:nvSpPr>
          <p:cNvPr id="1033" name="Google Shape;1033;p18"/>
          <p:cNvSpPr txBox="1"/>
          <p:nvPr/>
        </p:nvSpPr>
        <p:spPr>
          <a:xfrm>
            <a:off x="6410161" y="2686162"/>
            <a:ext cx="2013900" cy="61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Neptune </a:t>
            </a:r>
            <a:r>
              <a:rPr b="0" i="0" lang="en" sz="1400" u="none" cap="none" strike="noStrike">
                <a:solidFill>
                  <a:schemeClr val="dk1"/>
                </a:solidFill>
                <a:latin typeface="Didact Gothic"/>
                <a:ea typeface="Didact Gothic"/>
                <a:cs typeface="Didact Gothic"/>
                <a:sym typeface="Didact Gothic"/>
              </a:rPr>
              <a:t>is actually a far away planet</a:t>
            </a:r>
            <a:endParaRPr b="0" i="0" sz="1400" u="none" cap="none" strike="noStrike">
              <a:solidFill>
                <a:schemeClr val="dk1"/>
              </a:solidFill>
              <a:latin typeface="Didact Gothic"/>
              <a:ea typeface="Didact Gothic"/>
              <a:cs typeface="Didact Gothic"/>
              <a:sym typeface="Didact Gothic"/>
            </a:endParaRPr>
          </a:p>
        </p:txBody>
      </p:sp>
      <p:cxnSp>
        <p:nvCxnSpPr>
          <p:cNvPr id="1034" name="Google Shape;1034;p18"/>
          <p:cNvCxnSpPr>
            <a:stCxn id="1027" idx="2"/>
            <a:endCxn id="1030" idx="0"/>
          </p:cNvCxnSpPr>
          <p:nvPr/>
        </p:nvCxnSpPr>
        <p:spPr>
          <a:xfrm rot="5400000">
            <a:off x="2955916" y="778489"/>
            <a:ext cx="387000" cy="2845200"/>
          </a:xfrm>
          <a:prstGeom prst="bentConnector3">
            <a:avLst>
              <a:gd fmla="val 49987" name="adj1"/>
            </a:avLst>
          </a:prstGeom>
          <a:noFill/>
          <a:ln cap="flat" cmpd="sng" w="9525">
            <a:solidFill>
              <a:schemeClr val="accent1"/>
            </a:solidFill>
            <a:prstDash val="solid"/>
            <a:round/>
            <a:headEnd len="sm" w="sm" type="none"/>
            <a:tailEnd len="sm" w="sm" type="none"/>
          </a:ln>
        </p:spPr>
      </p:cxnSp>
      <p:cxnSp>
        <p:nvCxnSpPr>
          <p:cNvPr id="1035" name="Google Shape;1035;p18"/>
          <p:cNvCxnSpPr>
            <a:stCxn id="1027" idx="2"/>
            <a:endCxn id="1032" idx="0"/>
          </p:cNvCxnSpPr>
          <p:nvPr/>
        </p:nvCxnSpPr>
        <p:spPr>
          <a:xfrm flipH="1" rot="-5400000">
            <a:off x="5801116" y="778489"/>
            <a:ext cx="387000" cy="2845200"/>
          </a:xfrm>
          <a:prstGeom prst="bentConnector3">
            <a:avLst>
              <a:gd fmla="val 49987" name="adj1"/>
            </a:avLst>
          </a:prstGeom>
          <a:noFill/>
          <a:ln cap="flat" cmpd="sng" w="9525">
            <a:solidFill>
              <a:schemeClr val="accent1"/>
            </a:solidFill>
            <a:prstDash val="solid"/>
            <a:round/>
            <a:headEnd len="sm" w="sm" type="none"/>
            <a:tailEnd len="sm" w="sm" type="none"/>
          </a:ln>
        </p:spPr>
      </p:cxnSp>
      <p:cxnSp>
        <p:nvCxnSpPr>
          <p:cNvPr id="1036" name="Google Shape;1036;p18"/>
          <p:cNvCxnSpPr>
            <a:stCxn id="1027" idx="2"/>
            <a:endCxn id="1028" idx="0"/>
          </p:cNvCxnSpPr>
          <p:nvPr/>
        </p:nvCxnSpPr>
        <p:spPr>
          <a:xfrm>
            <a:off x="4572016" y="2007589"/>
            <a:ext cx="0" cy="387000"/>
          </a:xfrm>
          <a:prstGeom prst="straightConnector1">
            <a:avLst/>
          </a:prstGeom>
          <a:noFill/>
          <a:ln cap="flat" cmpd="sng" w="9525">
            <a:solidFill>
              <a:schemeClr val="accent1"/>
            </a:solidFill>
            <a:prstDash val="solid"/>
            <a:round/>
            <a:headEnd len="sm" w="sm" type="none"/>
            <a:tailEnd len="sm" w="sm" type="none"/>
          </a:ln>
        </p:spPr>
      </p:cxnSp>
      <p:sp>
        <p:nvSpPr>
          <p:cNvPr id="1037" name="Google Shape;1037;p18"/>
          <p:cNvSpPr txBox="1"/>
          <p:nvPr/>
        </p:nvSpPr>
        <p:spPr>
          <a:xfrm>
            <a:off x="3565075" y="3690450"/>
            <a:ext cx="2013900" cy="4380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Outcome B</a:t>
            </a:r>
            <a:endParaRPr b="0" i="0" sz="1800" u="none" cap="none" strike="noStrike">
              <a:solidFill>
                <a:schemeClr val="lt1"/>
              </a:solidFill>
              <a:latin typeface="Montserrat Black"/>
              <a:ea typeface="Montserrat Black"/>
              <a:cs typeface="Montserrat Black"/>
              <a:sym typeface="Montserrat Black"/>
            </a:endParaRPr>
          </a:p>
        </p:txBody>
      </p:sp>
      <p:sp>
        <p:nvSpPr>
          <p:cNvPr id="1038" name="Google Shape;1038;p18"/>
          <p:cNvSpPr txBox="1"/>
          <p:nvPr/>
        </p:nvSpPr>
        <p:spPr>
          <a:xfrm>
            <a:off x="3565086" y="3982037"/>
            <a:ext cx="2013900" cy="61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The </a:t>
            </a:r>
            <a:r>
              <a:rPr b="1" i="0" lang="en" sz="1400" u="none" cap="none" strike="noStrike">
                <a:solidFill>
                  <a:schemeClr val="dk1"/>
                </a:solidFill>
                <a:latin typeface="Didact Gothic"/>
                <a:ea typeface="Didact Gothic"/>
                <a:cs typeface="Didact Gothic"/>
                <a:sym typeface="Didact Gothic"/>
              </a:rPr>
              <a:t>Moon</a:t>
            </a:r>
            <a:r>
              <a:rPr b="0" i="0" lang="en" sz="1400" u="none" cap="none" strike="noStrike">
                <a:solidFill>
                  <a:schemeClr val="dk1"/>
                </a:solidFill>
                <a:latin typeface="Didact Gothic"/>
                <a:ea typeface="Didact Gothic"/>
                <a:cs typeface="Didact Gothic"/>
                <a:sym typeface="Didact Gothic"/>
              </a:rPr>
              <a:t> is Earth’s only natural satellite</a:t>
            </a:r>
            <a:endParaRPr b="1" i="0" sz="1400" u="none" cap="none" strike="noStrike">
              <a:solidFill>
                <a:schemeClr val="dk1"/>
              </a:solidFill>
              <a:latin typeface="Didact Gothic"/>
              <a:ea typeface="Didact Gothic"/>
              <a:cs typeface="Didact Gothic"/>
              <a:sym typeface="Didact Gothic"/>
            </a:endParaRPr>
          </a:p>
        </p:txBody>
      </p:sp>
      <p:sp>
        <p:nvSpPr>
          <p:cNvPr id="1039" name="Google Shape;1039;p18"/>
          <p:cNvSpPr txBox="1"/>
          <p:nvPr/>
        </p:nvSpPr>
        <p:spPr>
          <a:xfrm>
            <a:off x="720000" y="3690450"/>
            <a:ext cx="2013900" cy="4380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Outcome A</a:t>
            </a:r>
            <a:endParaRPr b="0" i="0" sz="1800" u="none" cap="none" strike="noStrike">
              <a:solidFill>
                <a:schemeClr val="lt1"/>
              </a:solidFill>
              <a:latin typeface="Montserrat Black"/>
              <a:ea typeface="Montserrat Black"/>
              <a:cs typeface="Montserrat Black"/>
              <a:sym typeface="Montserrat Black"/>
            </a:endParaRPr>
          </a:p>
        </p:txBody>
      </p:sp>
      <p:sp>
        <p:nvSpPr>
          <p:cNvPr id="1040" name="Google Shape;1040;p18"/>
          <p:cNvSpPr txBox="1"/>
          <p:nvPr/>
        </p:nvSpPr>
        <p:spPr>
          <a:xfrm>
            <a:off x="720011" y="3982037"/>
            <a:ext cx="2013900" cy="61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The </a:t>
            </a:r>
            <a:r>
              <a:rPr b="1" i="0" lang="en" sz="1400" u="none" cap="none" strike="noStrike">
                <a:solidFill>
                  <a:schemeClr val="dk1"/>
                </a:solidFill>
                <a:latin typeface="Didact Gothic"/>
                <a:ea typeface="Didact Gothic"/>
                <a:cs typeface="Didact Gothic"/>
                <a:sym typeface="Didact Gothic"/>
              </a:rPr>
              <a:t>Sun </a:t>
            </a:r>
            <a:r>
              <a:rPr b="0" i="0" lang="en" sz="1400" u="none" cap="none" strike="noStrike">
                <a:solidFill>
                  <a:schemeClr val="dk1"/>
                </a:solidFill>
                <a:latin typeface="Didact Gothic"/>
                <a:ea typeface="Didact Gothic"/>
                <a:cs typeface="Didact Gothic"/>
                <a:sym typeface="Didact Gothic"/>
              </a:rPr>
              <a:t>is the star at the center of all</a:t>
            </a:r>
            <a:endParaRPr b="1" i="0" sz="1400" u="none" cap="none" strike="noStrike">
              <a:solidFill>
                <a:schemeClr val="dk1"/>
              </a:solidFill>
              <a:latin typeface="Didact Gothic"/>
              <a:ea typeface="Didact Gothic"/>
              <a:cs typeface="Didact Gothic"/>
              <a:sym typeface="Didact Gothic"/>
            </a:endParaRPr>
          </a:p>
        </p:txBody>
      </p:sp>
      <p:cxnSp>
        <p:nvCxnSpPr>
          <p:cNvPr id="1041" name="Google Shape;1041;p18"/>
          <p:cNvCxnSpPr>
            <a:stCxn id="1031" idx="2"/>
            <a:endCxn id="1039" idx="0"/>
          </p:cNvCxnSpPr>
          <p:nvPr/>
        </p:nvCxnSpPr>
        <p:spPr>
          <a:xfrm>
            <a:off x="1726961" y="3303562"/>
            <a:ext cx="0" cy="387000"/>
          </a:xfrm>
          <a:prstGeom prst="straightConnector1">
            <a:avLst/>
          </a:prstGeom>
          <a:noFill/>
          <a:ln cap="flat" cmpd="sng" w="9525">
            <a:solidFill>
              <a:schemeClr val="accent1"/>
            </a:solidFill>
            <a:prstDash val="solid"/>
            <a:round/>
            <a:headEnd len="sm" w="sm" type="none"/>
            <a:tailEnd len="sm" w="sm" type="none"/>
          </a:ln>
        </p:spPr>
      </p:cxnSp>
      <p:cxnSp>
        <p:nvCxnSpPr>
          <p:cNvPr id="1042" name="Google Shape;1042;p18"/>
          <p:cNvCxnSpPr>
            <a:stCxn id="1029" idx="2"/>
            <a:endCxn id="1037" idx="0"/>
          </p:cNvCxnSpPr>
          <p:nvPr/>
        </p:nvCxnSpPr>
        <p:spPr>
          <a:xfrm>
            <a:off x="4572036" y="3303562"/>
            <a:ext cx="0" cy="387000"/>
          </a:xfrm>
          <a:prstGeom prst="straightConnector1">
            <a:avLst/>
          </a:prstGeom>
          <a:noFill/>
          <a:ln cap="flat" cmpd="sng" w="9525">
            <a:solidFill>
              <a:schemeClr val="accent1"/>
            </a:solidFill>
            <a:prstDash val="solid"/>
            <a:round/>
            <a:headEnd len="sm" w="sm" type="none"/>
            <a:tailEnd len="sm" w="sm"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sp>
        <p:nvSpPr>
          <p:cNvPr id="1047" name="Google Shape;1047;p19"/>
          <p:cNvSpPr txBox="1"/>
          <p:nvPr>
            <p:ph type="title"/>
          </p:nvPr>
        </p:nvSpPr>
        <p:spPr>
          <a:xfrm>
            <a:off x="1054050" y="1271025"/>
            <a:ext cx="7036200" cy="2601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800"/>
              <a:buNone/>
            </a:pPr>
            <a:r>
              <a:rPr lang="en"/>
              <a:t>Awesome </a:t>
            </a:r>
            <a:r>
              <a:rPr lang="en">
                <a:solidFill>
                  <a:schemeClr val="lt1"/>
                </a:solidFill>
                <a:latin typeface="Montserrat Black"/>
                <a:ea typeface="Montserrat Black"/>
                <a:cs typeface="Montserrat Black"/>
                <a:sym typeface="Montserrat Black"/>
              </a:rPr>
              <a:t>words</a:t>
            </a:r>
            <a:endParaRPr>
              <a:solidFill>
                <a:schemeClr val="lt1"/>
              </a:solidFill>
              <a:latin typeface="Montserrat Black"/>
              <a:ea typeface="Montserrat Black"/>
              <a:cs typeface="Montserrat Black"/>
              <a:sym typeface="Montserrat Black"/>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20"/>
          <p:cNvSpPr txBox="1"/>
          <p:nvPr>
            <p:ph idx="1" type="subTitle"/>
          </p:nvPr>
        </p:nvSpPr>
        <p:spPr>
          <a:xfrm>
            <a:off x="1062525" y="2761638"/>
            <a:ext cx="2687100" cy="104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Images reveal large amounts of data, so remember: use an image instead of a long text. Your audience will appreciate it</a:t>
            </a:r>
            <a:endParaRPr/>
          </a:p>
        </p:txBody>
      </p:sp>
      <p:sp>
        <p:nvSpPr>
          <p:cNvPr id="1053" name="Google Shape;1053;p20"/>
          <p:cNvSpPr txBox="1"/>
          <p:nvPr>
            <p:ph type="title"/>
          </p:nvPr>
        </p:nvSpPr>
        <p:spPr>
          <a:xfrm>
            <a:off x="1062525" y="1336963"/>
            <a:ext cx="2687100" cy="1489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800"/>
              <a:buNone/>
            </a:pPr>
            <a:r>
              <a:rPr lang="en"/>
              <a:t>A picture reinforces </a:t>
            </a:r>
            <a:r>
              <a:rPr lang="en">
                <a:latin typeface="Montserrat Black"/>
                <a:ea typeface="Montserrat Black"/>
                <a:cs typeface="Montserrat Black"/>
                <a:sym typeface="Montserrat Black"/>
              </a:rPr>
              <a:t>the concept</a:t>
            </a:r>
            <a:endParaRPr>
              <a:latin typeface="Montserrat Black"/>
              <a:ea typeface="Montserrat Black"/>
              <a:cs typeface="Montserrat Black"/>
              <a:sym typeface="Montserrat Black"/>
            </a:endParaRPr>
          </a:p>
        </p:txBody>
      </p:sp>
      <p:pic>
        <p:nvPicPr>
          <p:cNvPr id="1054" name="Google Shape;1054;p20"/>
          <p:cNvPicPr preferRelativeResize="0"/>
          <p:nvPr>
            <p:ph idx="2" type="pic"/>
          </p:nvPr>
        </p:nvPicPr>
        <p:blipFill rotWithShape="1">
          <a:blip r:embed="rId3">
            <a:alphaModFix/>
          </a:blip>
          <a:srcRect b="0" l="12693" r="24427" t="0"/>
          <a:stretch/>
        </p:blipFill>
        <p:spPr>
          <a:xfrm>
            <a:off x="4293175" y="75"/>
            <a:ext cx="4850700" cy="5143500"/>
          </a:xfrm>
          <a:prstGeom prst="parallelogram">
            <a:avLst>
              <a:gd fmla="val 25000" name="adj"/>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sp>
        <p:nvSpPr>
          <p:cNvPr id="1059" name="Google Shape;1059;p21"/>
          <p:cNvSpPr txBox="1"/>
          <p:nvPr>
            <p:ph type="title"/>
          </p:nvPr>
        </p:nvSpPr>
        <p:spPr>
          <a:xfrm>
            <a:off x="2922888" y="3032225"/>
            <a:ext cx="5287200" cy="996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Content </a:t>
            </a:r>
            <a:r>
              <a:rPr lang="en">
                <a:solidFill>
                  <a:schemeClr val="lt1"/>
                </a:solidFill>
                <a:latin typeface="Montserrat Black"/>
                <a:ea typeface="Montserrat Black"/>
                <a:cs typeface="Montserrat Black"/>
                <a:sym typeface="Montserrat Black"/>
              </a:rPr>
              <a:t>plan</a:t>
            </a:r>
            <a:endParaRPr>
              <a:solidFill>
                <a:schemeClr val="lt1"/>
              </a:solidFill>
              <a:latin typeface="Montserrat Black"/>
              <a:ea typeface="Montserrat Black"/>
              <a:cs typeface="Montserrat Black"/>
              <a:sym typeface="Montserrat Black"/>
            </a:endParaRPr>
          </a:p>
        </p:txBody>
      </p:sp>
      <p:sp>
        <p:nvSpPr>
          <p:cNvPr id="1060" name="Google Shape;1060;p21"/>
          <p:cNvSpPr txBox="1"/>
          <p:nvPr>
            <p:ph idx="2" type="title"/>
          </p:nvPr>
        </p:nvSpPr>
        <p:spPr>
          <a:xfrm>
            <a:off x="933913" y="2848637"/>
            <a:ext cx="1811100" cy="1363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0000"/>
              <a:buNone/>
            </a:pPr>
            <a:r>
              <a:rPr lang="en"/>
              <a:t>04</a:t>
            </a:r>
            <a:endParaRPr/>
          </a:p>
        </p:txBody>
      </p:sp>
      <p:sp>
        <p:nvSpPr>
          <p:cNvPr id="1061" name="Google Shape;1061;p21"/>
          <p:cNvSpPr txBox="1"/>
          <p:nvPr>
            <p:ph idx="1" type="subTitle"/>
          </p:nvPr>
        </p:nvSpPr>
        <p:spPr>
          <a:xfrm rot="519">
            <a:off x="2922887" y="4083725"/>
            <a:ext cx="3976200" cy="439200"/>
          </a:xfrm>
          <a:prstGeom prst="rect">
            <a:avLst/>
          </a:prstGeom>
          <a:solidFill>
            <a:schemeClr val="lt1"/>
          </a:solidFill>
          <a:ln>
            <a:noFill/>
          </a:ln>
          <a:effectLst>
            <a:outerShdw rotWithShape="0" algn="bl" dir="7800000" dist="76200">
              <a:schemeClr val="accent1"/>
            </a:outerShdw>
          </a:effectLst>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You can enter a subtitle here if you need it</a:t>
            </a:r>
            <a:endParaRPr/>
          </a:p>
        </p:txBody>
      </p:sp>
      <p:sp>
        <p:nvSpPr>
          <p:cNvPr id="1062" name="Google Shape;1062;p21"/>
          <p:cNvSpPr/>
          <p:nvPr/>
        </p:nvSpPr>
        <p:spPr>
          <a:xfrm flipH="1" rot="10800000">
            <a:off x="0" y="0"/>
            <a:ext cx="9144000" cy="2230600"/>
          </a:xfrm>
          <a:prstGeom prst="flowChartManualInput">
            <a:avLst/>
          </a:prstGeom>
          <a:gradFill>
            <a:gsLst>
              <a:gs pos="0">
                <a:schemeClr val="accent2"/>
              </a:gs>
              <a:gs pos="50000">
                <a:schemeClr val="lt2"/>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63" name="Google Shape;1063;p21"/>
          <p:cNvGrpSpPr/>
          <p:nvPr/>
        </p:nvGrpSpPr>
        <p:grpSpPr>
          <a:xfrm>
            <a:off x="6064815" y="802533"/>
            <a:ext cx="2736462" cy="1535859"/>
            <a:chOff x="6064815" y="802533"/>
            <a:chExt cx="2736462" cy="1535859"/>
          </a:xfrm>
        </p:grpSpPr>
        <p:grpSp>
          <p:nvGrpSpPr>
            <p:cNvPr id="1064" name="Google Shape;1064;p21"/>
            <p:cNvGrpSpPr/>
            <p:nvPr/>
          </p:nvGrpSpPr>
          <p:grpSpPr>
            <a:xfrm>
              <a:off x="6064815" y="1190229"/>
              <a:ext cx="1703606" cy="1148163"/>
              <a:chOff x="2651540" y="3607595"/>
              <a:chExt cx="895504" cy="603534"/>
            </a:xfrm>
          </p:grpSpPr>
          <p:sp>
            <p:nvSpPr>
              <p:cNvPr id="1065" name="Google Shape;1065;p21"/>
              <p:cNvSpPr/>
              <p:nvPr/>
            </p:nvSpPr>
            <p:spPr>
              <a:xfrm>
                <a:off x="2677290" y="3639774"/>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21"/>
              <p:cNvSpPr/>
              <p:nvPr/>
            </p:nvSpPr>
            <p:spPr>
              <a:xfrm>
                <a:off x="2651540" y="3607595"/>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21"/>
              <p:cNvSpPr/>
              <p:nvPr/>
            </p:nvSpPr>
            <p:spPr>
              <a:xfrm>
                <a:off x="2651540" y="3607595"/>
                <a:ext cx="869754" cy="571355"/>
              </a:xfrm>
              <a:custGeom>
                <a:rect b="b" l="l" r="r" t="t"/>
                <a:pathLst>
                  <a:path extrusionOk="0" h="13070" w="19896">
                    <a:moveTo>
                      <a:pt x="117" y="0"/>
                    </a:moveTo>
                    <a:cubicBezTo>
                      <a:pt x="54" y="0"/>
                      <a:pt x="0" y="51"/>
                      <a:pt x="0" y="118"/>
                    </a:cubicBezTo>
                    <a:lnTo>
                      <a:pt x="0" y="12952"/>
                    </a:lnTo>
                    <a:cubicBezTo>
                      <a:pt x="0" y="13016"/>
                      <a:pt x="52" y="13070"/>
                      <a:pt x="117" y="13070"/>
                    </a:cubicBezTo>
                    <a:lnTo>
                      <a:pt x="19777" y="13070"/>
                    </a:lnTo>
                    <a:cubicBezTo>
                      <a:pt x="19843" y="13070"/>
                      <a:pt x="19896" y="13017"/>
                      <a:pt x="19896" y="12952"/>
                    </a:cubicBezTo>
                    <a:lnTo>
                      <a:pt x="19896" y="118"/>
                    </a:lnTo>
                    <a:cubicBezTo>
                      <a:pt x="19896" y="54"/>
                      <a:pt x="19845" y="0"/>
                      <a:pt x="19778" y="0"/>
                    </a:cubicBezTo>
                    <a:close/>
                  </a:path>
                </a:pathLst>
              </a:custGeom>
              <a:gradFill>
                <a:gsLst>
                  <a:gs pos="0">
                    <a:srgbClr val="FFFFFF">
                      <a:alpha val="64313"/>
                    </a:srgbClr>
                  </a:gs>
                  <a:gs pos="100000">
                    <a:srgbClr val="39C4FF">
                      <a:alpha val="64313"/>
                    </a:srgbClr>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21"/>
              <p:cNvSpPr/>
              <p:nvPr/>
            </p:nvSpPr>
            <p:spPr>
              <a:xfrm>
                <a:off x="2693244" y="3653889"/>
                <a:ext cx="786083" cy="238028"/>
              </a:xfrm>
              <a:custGeom>
                <a:rect b="b" l="l" r="r" t="t"/>
                <a:pathLst>
                  <a:path extrusionOk="0" h="5445" w="17982">
                    <a:moveTo>
                      <a:pt x="387" y="1"/>
                    </a:moveTo>
                    <a:cubicBezTo>
                      <a:pt x="268" y="1"/>
                      <a:pt x="153" y="64"/>
                      <a:pt x="91" y="175"/>
                    </a:cubicBezTo>
                    <a:cubicBezTo>
                      <a:pt x="1" y="337"/>
                      <a:pt x="60" y="544"/>
                      <a:pt x="223" y="634"/>
                    </a:cubicBezTo>
                    <a:lnTo>
                      <a:pt x="8806" y="5403"/>
                    </a:lnTo>
                    <a:cubicBezTo>
                      <a:pt x="8857" y="5431"/>
                      <a:pt x="8914" y="5445"/>
                      <a:pt x="8970" y="5445"/>
                    </a:cubicBezTo>
                    <a:lnTo>
                      <a:pt x="9014" y="5445"/>
                    </a:lnTo>
                    <a:cubicBezTo>
                      <a:pt x="9072" y="5445"/>
                      <a:pt x="9129" y="5429"/>
                      <a:pt x="9177" y="5403"/>
                    </a:cubicBezTo>
                    <a:lnTo>
                      <a:pt x="17761" y="634"/>
                    </a:lnTo>
                    <a:cubicBezTo>
                      <a:pt x="17923" y="542"/>
                      <a:pt x="17981" y="337"/>
                      <a:pt x="17892" y="175"/>
                    </a:cubicBezTo>
                    <a:cubicBezTo>
                      <a:pt x="17830" y="64"/>
                      <a:pt x="17715" y="1"/>
                      <a:pt x="17596" y="1"/>
                    </a:cubicBezTo>
                    <a:cubicBezTo>
                      <a:pt x="17540" y="1"/>
                      <a:pt x="17484" y="14"/>
                      <a:pt x="17433" y="43"/>
                    </a:cubicBezTo>
                    <a:lnTo>
                      <a:pt x="8992" y="4732"/>
                    </a:lnTo>
                    <a:lnTo>
                      <a:pt x="551" y="43"/>
                    </a:lnTo>
                    <a:cubicBezTo>
                      <a:pt x="499" y="14"/>
                      <a:pt x="442" y="1"/>
                      <a:pt x="38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9" name="Google Shape;1069;p21"/>
            <p:cNvGrpSpPr/>
            <p:nvPr/>
          </p:nvGrpSpPr>
          <p:grpSpPr>
            <a:xfrm>
              <a:off x="7490924" y="1742959"/>
              <a:ext cx="921949" cy="260235"/>
              <a:chOff x="4911074" y="2790346"/>
              <a:chExt cx="921949" cy="260235"/>
            </a:xfrm>
          </p:grpSpPr>
          <p:sp>
            <p:nvSpPr>
              <p:cNvPr id="1070" name="Google Shape;1070;p21"/>
              <p:cNvSpPr/>
              <p:nvPr/>
            </p:nvSpPr>
            <p:spPr>
              <a:xfrm>
                <a:off x="4911074" y="2790346"/>
                <a:ext cx="921949" cy="260235"/>
              </a:xfrm>
              <a:custGeom>
                <a:rect b="b" l="l" r="r" t="t"/>
                <a:pathLst>
                  <a:path extrusionOk="0" h="5953" w="21090">
                    <a:moveTo>
                      <a:pt x="2398" y="1"/>
                    </a:moveTo>
                    <a:cubicBezTo>
                      <a:pt x="1073" y="1"/>
                      <a:pt x="2" y="1074"/>
                      <a:pt x="0" y="2398"/>
                    </a:cubicBezTo>
                    <a:cubicBezTo>
                      <a:pt x="0" y="3723"/>
                      <a:pt x="1073" y="4795"/>
                      <a:pt x="2398" y="4795"/>
                    </a:cubicBezTo>
                    <a:lnTo>
                      <a:pt x="15178" y="4795"/>
                    </a:lnTo>
                    <a:lnTo>
                      <a:pt x="16336" y="5953"/>
                    </a:lnTo>
                    <a:lnTo>
                      <a:pt x="17494" y="4795"/>
                    </a:lnTo>
                    <a:lnTo>
                      <a:pt x="18692" y="4795"/>
                    </a:lnTo>
                    <a:cubicBezTo>
                      <a:pt x="20016" y="4795"/>
                      <a:pt x="21089" y="3723"/>
                      <a:pt x="21089" y="2398"/>
                    </a:cubicBezTo>
                    <a:cubicBezTo>
                      <a:pt x="21089" y="1074"/>
                      <a:pt x="20016"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21"/>
              <p:cNvSpPr/>
              <p:nvPr/>
            </p:nvSpPr>
            <p:spPr>
              <a:xfrm>
                <a:off x="5043836" y="2887656"/>
                <a:ext cx="660228" cy="23519"/>
              </a:xfrm>
              <a:custGeom>
                <a:rect b="b" l="l" r="r" t="t"/>
                <a:pathLst>
                  <a:path extrusionOk="0" h="538" w="15103">
                    <a:moveTo>
                      <a:pt x="269" y="0"/>
                    </a:moveTo>
                    <a:cubicBezTo>
                      <a:pt x="121" y="0"/>
                      <a:pt x="1" y="121"/>
                      <a:pt x="1" y="269"/>
                    </a:cubicBezTo>
                    <a:cubicBezTo>
                      <a:pt x="1" y="418"/>
                      <a:pt x="121" y="538"/>
                      <a:pt x="269" y="538"/>
                    </a:cubicBezTo>
                    <a:lnTo>
                      <a:pt x="14834" y="538"/>
                    </a:lnTo>
                    <a:cubicBezTo>
                      <a:pt x="14982" y="538"/>
                      <a:pt x="15102" y="418"/>
                      <a:pt x="15102" y="269"/>
                    </a:cubicBezTo>
                    <a:cubicBezTo>
                      <a:pt x="15102" y="121"/>
                      <a:pt x="14982" y="0"/>
                      <a:pt x="14834"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2" name="Google Shape;1072;p21"/>
            <p:cNvGrpSpPr/>
            <p:nvPr/>
          </p:nvGrpSpPr>
          <p:grpSpPr>
            <a:xfrm>
              <a:off x="7490924" y="1428737"/>
              <a:ext cx="921949" cy="260192"/>
              <a:chOff x="4911074" y="2476124"/>
              <a:chExt cx="921949" cy="260192"/>
            </a:xfrm>
          </p:grpSpPr>
          <p:sp>
            <p:nvSpPr>
              <p:cNvPr id="1073" name="Google Shape;1073;p21"/>
              <p:cNvSpPr/>
              <p:nvPr/>
            </p:nvSpPr>
            <p:spPr>
              <a:xfrm>
                <a:off x="4911074" y="2476124"/>
                <a:ext cx="921949" cy="260192"/>
              </a:xfrm>
              <a:custGeom>
                <a:rect b="b" l="l" r="r" t="t"/>
                <a:pathLst>
                  <a:path extrusionOk="0" h="5952" w="21090">
                    <a:moveTo>
                      <a:pt x="2398" y="1"/>
                    </a:moveTo>
                    <a:cubicBezTo>
                      <a:pt x="1073" y="1"/>
                      <a:pt x="0" y="1073"/>
                      <a:pt x="0" y="2398"/>
                    </a:cubicBezTo>
                    <a:cubicBezTo>
                      <a:pt x="0" y="3721"/>
                      <a:pt x="1073" y="4795"/>
                      <a:pt x="2398" y="4795"/>
                    </a:cubicBezTo>
                    <a:lnTo>
                      <a:pt x="3596" y="4795"/>
                    </a:lnTo>
                    <a:lnTo>
                      <a:pt x="4754" y="5951"/>
                    </a:lnTo>
                    <a:lnTo>
                      <a:pt x="5913" y="4795"/>
                    </a:lnTo>
                    <a:lnTo>
                      <a:pt x="18692" y="4795"/>
                    </a:lnTo>
                    <a:cubicBezTo>
                      <a:pt x="20016" y="4795"/>
                      <a:pt x="21089" y="3721"/>
                      <a:pt x="21089" y="2398"/>
                    </a:cubicBezTo>
                    <a:cubicBezTo>
                      <a:pt x="21088" y="1073"/>
                      <a:pt x="20014"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21"/>
              <p:cNvSpPr/>
              <p:nvPr/>
            </p:nvSpPr>
            <p:spPr>
              <a:xfrm>
                <a:off x="5043924" y="2590788"/>
                <a:ext cx="492231" cy="23562"/>
              </a:xfrm>
              <a:custGeom>
                <a:rect b="b" l="l" r="r" t="t"/>
                <a:pathLst>
                  <a:path extrusionOk="0" h="539" w="11260">
                    <a:moveTo>
                      <a:pt x="269" y="1"/>
                    </a:moveTo>
                    <a:cubicBezTo>
                      <a:pt x="120" y="1"/>
                      <a:pt x="0" y="121"/>
                      <a:pt x="0" y="270"/>
                    </a:cubicBezTo>
                    <a:cubicBezTo>
                      <a:pt x="0" y="417"/>
                      <a:pt x="120" y="538"/>
                      <a:pt x="269" y="538"/>
                    </a:cubicBezTo>
                    <a:lnTo>
                      <a:pt x="10991" y="538"/>
                    </a:lnTo>
                    <a:cubicBezTo>
                      <a:pt x="11139" y="538"/>
                      <a:pt x="11259" y="418"/>
                      <a:pt x="11259" y="270"/>
                    </a:cubicBezTo>
                    <a:cubicBezTo>
                      <a:pt x="11259" y="121"/>
                      <a:pt x="11139" y="1"/>
                      <a:pt x="10991"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21"/>
              <p:cNvSpPr/>
              <p:nvPr/>
            </p:nvSpPr>
            <p:spPr>
              <a:xfrm>
                <a:off x="5043924" y="2526309"/>
                <a:ext cx="345786" cy="23562"/>
              </a:xfrm>
              <a:custGeom>
                <a:rect b="b" l="l" r="r" t="t"/>
                <a:pathLst>
                  <a:path extrusionOk="0" h="539" w="7910">
                    <a:moveTo>
                      <a:pt x="269" y="1"/>
                    </a:moveTo>
                    <a:cubicBezTo>
                      <a:pt x="120" y="1"/>
                      <a:pt x="0" y="121"/>
                      <a:pt x="0" y="270"/>
                    </a:cubicBezTo>
                    <a:cubicBezTo>
                      <a:pt x="0" y="418"/>
                      <a:pt x="120" y="538"/>
                      <a:pt x="269" y="538"/>
                    </a:cubicBezTo>
                    <a:lnTo>
                      <a:pt x="7641" y="538"/>
                    </a:lnTo>
                    <a:cubicBezTo>
                      <a:pt x="7788" y="538"/>
                      <a:pt x="7908" y="418"/>
                      <a:pt x="7909" y="270"/>
                    </a:cubicBezTo>
                    <a:cubicBezTo>
                      <a:pt x="7909" y="121"/>
                      <a:pt x="7789" y="1"/>
                      <a:pt x="7641"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6" name="Google Shape;1076;p21"/>
            <p:cNvSpPr/>
            <p:nvPr/>
          </p:nvSpPr>
          <p:spPr>
            <a:xfrm>
              <a:off x="8748207" y="173780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21"/>
            <p:cNvSpPr/>
            <p:nvPr/>
          </p:nvSpPr>
          <p:spPr>
            <a:xfrm>
              <a:off x="7067965" y="802533"/>
              <a:ext cx="501711" cy="572156"/>
            </a:xfrm>
            <a:custGeom>
              <a:rect b="b" l="l" r="r" t="t"/>
              <a:pathLst>
                <a:path extrusionOk="0" h="6736" w="5907">
                  <a:moveTo>
                    <a:pt x="2953" y="0"/>
                  </a:moveTo>
                  <a:cubicBezTo>
                    <a:pt x="1322" y="0"/>
                    <a:pt x="0" y="1322"/>
                    <a:pt x="0" y="2953"/>
                  </a:cubicBezTo>
                  <a:cubicBezTo>
                    <a:pt x="0" y="4521"/>
                    <a:pt x="1223" y="5805"/>
                    <a:pt x="2766" y="5900"/>
                  </a:cubicBezTo>
                  <a:lnTo>
                    <a:pt x="2766" y="6736"/>
                  </a:lnTo>
                  <a:cubicBezTo>
                    <a:pt x="2766" y="6736"/>
                    <a:pt x="3461" y="6365"/>
                    <a:pt x="3644" y="5823"/>
                  </a:cubicBezTo>
                  <a:cubicBezTo>
                    <a:pt x="4944" y="5512"/>
                    <a:pt x="5907" y="4346"/>
                    <a:pt x="5907" y="2953"/>
                  </a:cubicBezTo>
                  <a:cubicBezTo>
                    <a:pt x="5907" y="1322"/>
                    <a:pt x="4585" y="0"/>
                    <a:pt x="295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21"/>
            <p:cNvSpPr/>
            <p:nvPr/>
          </p:nvSpPr>
          <p:spPr>
            <a:xfrm>
              <a:off x="8404245" y="126735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21"/>
            <p:cNvSpPr/>
            <p:nvPr/>
          </p:nvSpPr>
          <p:spPr>
            <a:xfrm>
              <a:off x="8210091" y="103285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21"/>
            <p:cNvSpPr/>
            <p:nvPr/>
          </p:nvSpPr>
          <p:spPr>
            <a:xfrm>
              <a:off x="8022830" y="119023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1" name="Google Shape;1081;p21"/>
          <p:cNvGrpSpPr/>
          <p:nvPr/>
        </p:nvGrpSpPr>
        <p:grpSpPr>
          <a:xfrm>
            <a:off x="167630" y="385652"/>
            <a:ext cx="943495" cy="1187671"/>
            <a:chOff x="167630" y="385652"/>
            <a:chExt cx="943495" cy="1187671"/>
          </a:xfrm>
        </p:grpSpPr>
        <p:sp>
          <p:nvSpPr>
            <p:cNvPr id="1082" name="Google Shape;1082;p21"/>
            <p:cNvSpPr/>
            <p:nvPr/>
          </p:nvSpPr>
          <p:spPr>
            <a:xfrm>
              <a:off x="315337" y="414620"/>
              <a:ext cx="795788" cy="795832"/>
            </a:xfrm>
            <a:custGeom>
              <a:rect b="b" l="l" r="r" t="t"/>
              <a:pathLst>
                <a:path extrusionOk="0" h="18205" w="18204">
                  <a:moveTo>
                    <a:pt x="9102" y="5178"/>
                  </a:moveTo>
                  <a:cubicBezTo>
                    <a:pt x="11313" y="5178"/>
                    <a:pt x="13104" y="6971"/>
                    <a:pt x="13104" y="9180"/>
                  </a:cubicBezTo>
                  <a:cubicBezTo>
                    <a:pt x="13104" y="11390"/>
                    <a:pt x="11313" y="13183"/>
                    <a:pt x="9102" y="13183"/>
                  </a:cubicBezTo>
                  <a:cubicBezTo>
                    <a:pt x="6893" y="13183"/>
                    <a:pt x="5100" y="11390"/>
                    <a:pt x="5100" y="9180"/>
                  </a:cubicBezTo>
                  <a:cubicBezTo>
                    <a:pt x="5100" y="6971"/>
                    <a:pt x="6893" y="5178"/>
                    <a:pt x="9102" y="5178"/>
                  </a:cubicBezTo>
                  <a:close/>
                  <a:moveTo>
                    <a:pt x="7565" y="1"/>
                  </a:moveTo>
                  <a:cubicBezTo>
                    <a:pt x="7332" y="1"/>
                    <a:pt x="7142" y="190"/>
                    <a:pt x="7142" y="424"/>
                  </a:cubicBezTo>
                  <a:lnTo>
                    <a:pt x="7142" y="2033"/>
                  </a:lnTo>
                  <a:cubicBezTo>
                    <a:pt x="6557" y="2193"/>
                    <a:pt x="6002" y="2422"/>
                    <a:pt x="5486" y="2712"/>
                  </a:cubicBezTo>
                  <a:lnTo>
                    <a:pt x="4355" y="1580"/>
                  </a:lnTo>
                  <a:cubicBezTo>
                    <a:pt x="4272" y="1498"/>
                    <a:pt x="4164" y="1456"/>
                    <a:pt x="4057" y="1456"/>
                  </a:cubicBezTo>
                  <a:cubicBezTo>
                    <a:pt x="3949" y="1456"/>
                    <a:pt x="3841" y="1498"/>
                    <a:pt x="3758" y="1580"/>
                  </a:cubicBezTo>
                  <a:lnTo>
                    <a:pt x="1580" y="3758"/>
                  </a:lnTo>
                  <a:cubicBezTo>
                    <a:pt x="1416" y="3922"/>
                    <a:pt x="1416" y="4189"/>
                    <a:pt x="1580" y="4353"/>
                  </a:cubicBezTo>
                  <a:lnTo>
                    <a:pt x="2691" y="5464"/>
                  </a:lnTo>
                  <a:cubicBezTo>
                    <a:pt x="2386" y="5987"/>
                    <a:pt x="2146" y="6548"/>
                    <a:pt x="1976" y="7141"/>
                  </a:cubicBezTo>
                  <a:lnTo>
                    <a:pt x="424" y="7141"/>
                  </a:lnTo>
                  <a:cubicBezTo>
                    <a:pt x="190" y="7141"/>
                    <a:pt x="1" y="7330"/>
                    <a:pt x="1" y="7564"/>
                  </a:cubicBezTo>
                  <a:lnTo>
                    <a:pt x="1" y="10642"/>
                  </a:lnTo>
                  <a:cubicBezTo>
                    <a:pt x="1" y="10875"/>
                    <a:pt x="190" y="11065"/>
                    <a:pt x="424" y="11065"/>
                  </a:cubicBezTo>
                  <a:lnTo>
                    <a:pt x="1931" y="11065"/>
                  </a:lnTo>
                  <a:cubicBezTo>
                    <a:pt x="2092" y="11679"/>
                    <a:pt x="2329" y="12260"/>
                    <a:pt x="2633" y="12801"/>
                  </a:cubicBezTo>
                  <a:lnTo>
                    <a:pt x="1579" y="13855"/>
                  </a:lnTo>
                  <a:cubicBezTo>
                    <a:pt x="1415" y="14019"/>
                    <a:pt x="1415" y="14286"/>
                    <a:pt x="1579" y="14450"/>
                  </a:cubicBezTo>
                  <a:lnTo>
                    <a:pt x="3757" y="16628"/>
                  </a:lnTo>
                  <a:cubicBezTo>
                    <a:pt x="3839" y="16710"/>
                    <a:pt x="3947" y="16751"/>
                    <a:pt x="4054" y="16751"/>
                  </a:cubicBezTo>
                  <a:cubicBezTo>
                    <a:pt x="4162" y="16751"/>
                    <a:pt x="4270" y="16710"/>
                    <a:pt x="4352" y="16628"/>
                  </a:cubicBezTo>
                  <a:lnTo>
                    <a:pt x="5384" y="15596"/>
                  </a:lnTo>
                  <a:cubicBezTo>
                    <a:pt x="5930" y="15911"/>
                    <a:pt x="6520" y="16161"/>
                    <a:pt x="7142" y="16333"/>
                  </a:cubicBezTo>
                  <a:lnTo>
                    <a:pt x="7142" y="17450"/>
                  </a:lnTo>
                  <a:cubicBezTo>
                    <a:pt x="7142" y="17867"/>
                    <a:pt x="7479" y="18205"/>
                    <a:pt x="7896" y="18205"/>
                  </a:cubicBezTo>
                  <a:lnTo>
                    <a:pt x="10310" y="18205"/>
                  </a:lnTo>
                  <a:cubicBezTo>
                    <a:pt x="10727" y="18205"/>
                    <a:pt x="11064" y="17867"/>
                    <a:pt x="11064" y="17450"/>
                  </a:cubicBezTo>
                  <a:lnTo>
                    <a:pt x="11064" y="16333"/>
                  </a:lnTo>
                  <a:cubicBezTo>
                    <a:pt x="11686" y="16163"/>
                    <a:pt x="12276" y="15914"/>
                    <a:pt x="12821" y="15596"/>
                  </a:cubicBezTo>
                  <a:lnTo>
                    <a:pt x="13619" y="16392"/>
                  </a:lnTo>
                  <a:cubicBezTo>
                    <a:pt x="13766" y="16540"/>
                    <a:pt x="13959" y="16614"/>
                    <a:pt x="14152" y="16614"/>
                  </a:cubicBezTo>
                  <a:cubicBezTo>
                    <a:pt x="14345" y="16614"/>
                    <a:pt x="14539" y="16540"/>
                    <a:pt x="14687" y="16392"/>
                  </a:cubicBezTo>
                  <a:lnTo>
                    <a:pt x="16392" y="14687"/>
                  </a:lnTo>
                  <a:cubicBezTo>
                    <a:pt x="16688" y="14391"/>
                    <a:pt x="16688" y="13914"/>
                    <a:pt x="16392" y="13619"/>
                  </a:cubicBezTo>
                  <a:lnTo>
                    <a:pt x="15573" y="12800"/>
                  </a:lnTo>
                  <a:cubicBezTo>
                    <a:pt x="15876" y="12260"/>
                    <a:pt x="16115" y="11679"/>
                    <a:pt x="16275" y="11065"/>
                  </a:cubicBezTo>
                  <a:lnTo>
                    <a:pt x="17448" y="11065"/>
                  </a:lnTo>
                  <a:cubicBezTo>
                    <a:pt x="17866" y="11065"/>
                    <a:pt x="18204" y="10727"/>
                    <a:pt x="18204" y="10310"/>
                  </a:cubicBezTo>
                  <a:lnTo>
                    <a:pt x="18204" y="7897"/>
                  </a:lnTo>
                  <a:cubicBezTo>
                    <a:pt x="18204" y="7479"/>
                    <a:pt x="17867" y="7141"/>
                    <a:pt x="17450" y="7141"/>
                  </a:cubicBezTo>
                  <a:lnTo>
                    <a:pt x="16231" y="7141"/>
                  </a:lnTo>
                  <a:cubicBezTo>
                    <a:pt x="16061" y="6547"/>
                    <a:pt x="15821" y="5985"/>
                    <a:pt x="15517" y="5464"/>
                  </a:cubicBezTo>
                  <a:lnTo>
                    <a:pt x="16392" y="4588"/>
                  </a:lnTo>
                  <a:cubicBezTo>
                    <a:pt x="16688" y="4293"/>
                    <a:pt x="16688" y="3816"/>
                    <a:pt x="16392" y="3521"/>
                  </a:cubicBezTo>
                  <a:lnTo>
                    <a:pt x="14687" y="1815"/>
                  </a:lnTo>
                  <a:cubicBezTo>
                    <a:pt x="14539" y="1667"/>
                    <a:pt x="14346" y="1593"/>
                    <a:pt x="14153" y="1593"/>
                  </a:cubicBezTo>
                  <a:cubicBezTo>
                    <a:pt x="13960" y="1593"/>
                    <a:pt x="13767" y="1667"/>
                    <a:pt x="13619" y="1815"/>
                  </a:cubicBezTo>
                  <a:lnTo>
                    <a:pt x="12722" y="2712"/>
                  </a:lnTo>
                  <a:cubicBezTo>
                    <a:pt x="12205" y="2422"/>
                    <a:pt x="11649" y="2191"/>
                    <a:pt x="11066" y="2033"/>
                  </a:cubicBezTo>
                  <a:lnTo>
                    <a:pt x="11066" y="424"/>
                  </a:lnTo>
                  <a:cubicBezTo>
                    <a:pt x="11066" y="190"/>
                    <a:pt x="10877" y="1"/>
                    <a:pt x="10644"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21"/>
            <p:cNvSpPr/>
            <p:nvPr/>
          </p:nvSpPr>
          <p:spPr>
            <a:xfrm>
              <a:off x="167630" y="92548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21"/>
            <p:cNvSpPr/>
            <p:nvPr/>
          </p:nvSpPr>
          <p:spPr>
            <a:xfrm>
              <a:off x="1047966" y="38565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21"/>
            <p:cNvSpPr/>
            <p:nvPr/>
          </p:nvSpPr>
          <p:spPr>
            <a:xfrm>
              <a:off x="580082" y="1321680"/>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21"/>
            <p:cNvSpPr/>
            <p:nvPr/>
          </p:nvSpPr>
          <p:spPr>
            <a:xfrm>
              <a:off x="856805" y="146438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21"/>
            <p:cNvSpPr/>
            <p:nvPr/>
          </p:nvSpPr>
          <p:spPr>
            <a:xfrm>
              <a:off x="592166" y="1544340"/>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8" name="Google Shape;1088;p21"/>
          <p:cNvGrpSpPr/>
          <p:nvPr/>
        </p:nvGrpSpPr>
        <p:grpSpPr>
          <a:xfrm>
            <a:off x="4884470" y="-702420"/>
            <a:ext cx="1774366" cy="1582060"/>
            <a:chOff x="4884470" y="-702420"/>
            <a:chExt cx="1774366" cy="1582060"/>
          </a:xfrm>
        </p:grpSpPr>
        <p:sp>
          <p:nvSpPr>
            <p:cNvPr id="1089" name="Google Shape;1089;p21"/>
            <p:cNvSpPr/>
            <p:nvPr/>
          </p:nvSpPr>
          <p:spPr>
            <a:xfrm>
              <a:off x="4884470" y="29225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21"/>
            <p:cNvSpPr/>
            <p:nvPr/>
          </p:nvSpPr>
          <p:spPr>
            <a:xfrm>
              <a:off x="5076880" y="34533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21"/>
            <p:cNvSpPr/>
            <p:nvPr/>
          </p:nvSpPr>
          <p:spPr>
            <a:xfrm>
              <a:off x="4962916" y="60907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21"/>
            <p:cNvSpPr/>
            <p:nvPr/>
          </p:nvSpPr>
          <p:spPr>
            <a:xfrm>
              <a:off x="5076863" y="-702420"/>
              <a:ext cx="1581973" cy="1582060"/>
            </a:xfrm>
            <a:custGeom>
              <a:rect b="b" l="l" r="r" t="t"/>
              <a:pathLst>
                <a:path extrusionOk="0" h="18205" w="18204">
                  <a:moveTo>
                    <a:pt x="9102" y="5178"/>
                  </a:moveTo>
                  <a:cubicBezTo>
                    <a:pt x="11313" y="5178"/>
                    <a:pt x="13104" y="6971"/>
                    <a:pt x="13104" y="9180"/>
                  </a:cubicBezTo>
                  <a:cubicBezTo>
                    <a:pt x="13104" y="11390"/>
                    <a:pt x="11313" y="13183"/>
                    <a:pt x="9102" y="13183"/>
                  </a:cubicBezTo>
                  <a:cubicBezTo>
                    <a:pt x="6893" y="13183"/>
                    <a:pt x="5100" y="11390"/>
                    <a:pt x="5100" y="9180"/>
                  </a:cubicBezTo>
                  <a:cubicBezTo>
                    <a:pt x="5100" y="6971"/>
                    <a:pt x="6893" y="5178"/>
                    <a:pt x="9102" y="5178"/>
                  </a:cubicBezTo>
                  <a:close/>
                  <a:moveTo>
                    <a:pt x="7565" y="1"/>
                  </a:moveTo>
                  <a:cubicBezTo>
                    <a:pt x="7332" y="1"/>
                    <a:pt x="7142" y="190"/>
                    <a:pt x="7142" y="424"/>
                  </a:cubicBezTo>
                  <a:lnTo>
                    <a:pt x="7142" y="2033"/>
                  </a:lnTo>
                  <a:cubicBezTo>
                    <a:pt x="6557" y="2193"/>
                    <a:pt x="6002" y="2422"/>
                    <a:pt x="5486" y="2712"/>
                  </a:cubicBezTo>
                  <a:lnTo>
                    <a:pt x="4355" y="1580"/>
                  </a:lnTo>
                  <a:cubicBezTo>
                    <a:pt x="4272" y="1498"/>
                    <a:pt x="4164" y="1456"/>
                    <a:pt x="4057" y="1456"/>
                  </a:cubicBezTo>
                  <a:cubicBezTo>
                    <a:pt x="3949" y="1456"/>
                    <a:pt x="3841" y="1498"/>
                    <a:pt x="3758" y="1580"/>
                  </a:cubicBezTo>
                  <a:lnTo>
                    <a:pt x="1580" y="3758"/>
                  </a:lnTo>
                  <a:cubicBezTo>
                    <a:pt x="1416" y="3922"/>
                    <a:pt x="1416" y="4189"/>
                    <a:pt x="1580" y="4353"/>
                  </a:cubicBezTo>
                  <a:lnTo>
                    <a:pt x="2691" y="5464"/>
                  </a:lnTo>
                  <a:cubicBezTo>
                    <a:pt x="2386" y="5987"/>
                    <a:pt x="2146" y="6548"/>
                    <a:pt x="1976" y="7141"/>
                  </a:cubicBezTo>
                  <a:lnTo>
                    <a:pt x="424" y="7141"/>
                  </a:lnTo>
                  <a:cubicBezTo>
                    <a:pt x="190" y="7141"/>
                    <a:pt x="1" y="7330"/>
                    <a:pt x="1" y="7564"/>
                  </a:cubicBezTo>
                  <a:lnTo>
                    <a:pt x="1" y="10642"/>
                  </a:lnTo>
                  <a:cubicBezTo>
                    <a:pt x="1" y="10875"/>
                    <a:pt x="190" y="11065"/>
                    <a:pt x="424" y="11065"/>
                  </a:cubicBezTo>
                  <a:lnTo>
                    <a:pt x="1931" y="11065"/>
                  </a:lnTo>
                  <a:cubicBezTo>
                    <a:pt x="2092" y="11679"/>
                    <a:pt x="2329" y="12260"/>
                    <a:pt x="2633" y="12801"/>
                  </a:cubicBezTo>
                  <a:lnTo>
                    <a:pt x="1579" y="13855"/>
                  </a:lnTo>
                  <a:cubicBezTo>
                    <a:pt x="1415" y="14019"/>
                    <a:pt x="1415" y="14286"/>
                    <a:pt x="1579" y="14450"/>
                  </a:cubicBezTo>
                  <a:lnTo>
                    <a:pt x="3757" y="16628"/>
                  </a:lnTo>
                  <a:cubicBezTo>
                    <a:pt x="3839" y="16710"/>
                    <a:pt x="3947" y="16751"/>
                    <a:pt x="4054" y="16751"/>
                  </a:cubicBezTo>
                  <a:cubicBezTo>
                    <a:pt x="4162" y="16751"/>
                    <a:pt x="4270" y="16710"/>
                    <a:pt x="4352" y="16628"/>
                  </a:cubicBezTo>
                  <a:lnTo>
                    <a:pt x="5384" y="15596"/>
                  </a:lnTo>
                  <a:cubicBezTo>
                    <a:pt x="5930" y="15911"/>
                    <a:pt x="6520" y="16161"/>
                    <a:pt x="7142" y="16333"/>
                  </a:cubicBezTo>
                  <a:lnTo>
                    <a:pt x="7142" y="17450"/>
                  </a:lnTo>
                  <a:cubicBezTo>
                    <a:pt x="7142" y="17867"/>
                    <a:pt x="7479" y="18205"/>
                    <a:pt x="7896" y="18205"/>
                  </a:cubicBezTo>
                  <a:lnTo>
                    <a:pt x="10310" y="18205"/>
                  </a:lnTo>
                  <a:cubicBezTo>
                    <a:pt x="10727" y="18205"/>
                    <a:pt x="11064" y="17867"/>
                    <a:pt x="11064" y="17450"/>
                  </a:cubicBezTo>
                  <a:lnTo>
                    <a:pt x="11064" y="16333"/>
                  </a:lnTo>
                  <a:cubicBezTo>
                    <a:pt x="11686" y="16163"/>
                    <a:pt x="12276" y="15914"/>
                    <a:pt x="12821" y="15596"/>
                  </a:cubicBezTo>
                  <a:lnTo>
                    <a:pt x="13619" y="16392"/>
                  </a:lnTo>
                  <a:cubicBezTo>
                    <a:pt x="13766" y="16540"/>
                    <a:pt x="13959" y="16614"/>
                    <a:pt x="14152" y="16614"/>
                  </a:cubicBezTo>
                  <a:cubicBezTo>
                    <a:pt x="14345" y="16614"/>
                    <a:pt x="14539" y="16540"/>
                    <a:pt x="14687" y="16392"/>
                  </a:cubicBezTo>
                  <a:lnTo>
                    <a:pt x="16392" y="14687"/>
                  </a:lnTo>
                  <a:cubicBezTo>
                    <a:pt x="16688" y="14391"/>
                    <a:pt x="16688" y="13914"/>
                    <a:pt x="16392" y="13619"/>
                  </a:cubicBezTo>
                  <a:lnTo>
                    <a:pt x="15573" y="12800"/>
                  </a:lnTo>
                  <a:cubicBezTo>
                    <a:pt x="15876" y="12260"/>
                    <a:pt x="16115" y="11679"/>
                    <a:pt x="16275" y="11065"/>
                  </a:cubicBezTo>
                  <a:lnTo>
                    <a:pt x="17448" y="11065"/>
                  </a:lnTo>
                  <a:cubicBezTo>
                    <a:pt x="17866" y="11065"/>
                    <a:pt x="18204" y="10727"/>
                    <a:pt x="18204" y="10310"/>
                  </a:cubicBezTo>
                  <a:lnTo>
                    <a:pt x="18204" y="7897"/>
                  </a:lnTo>
                  <a:cubicBezTo>
                    <a:pt x="18204" y="7479"/>
                    <a:pt x="17867" y="7141"/>
                    <a:pt x="17450" y="7141"/>
                  </a:cubicBezTo>
                  <a:lnTo>
                    <a:pt x="16231" y="7141"/>
                  </a:lnTo>
                  <a:cubicBezTo>
                    <a:pt x="16061" y="6547"/>
                    <a:pt x="15821" y="5985"/>
                    <a:pt x="15517" y="5464"/>
                  </a:cubicBezTo>
                  <a:lnTo>
                    <a:pt x="16392" y="4588"/>
                  </a:lnTo>
                  <a:cubicBezTo>
                    <a:pt x="16688" y="4293"/>
                    <a:pt x="16688" y="3816"/>
                    <a:pt x="16392" y="3521"/>
                  </a:cubicBezTo>
                  <a:lnTo>
                    <a:pt x="14687" y="1815"/>
                  </a:lnTo>
                  <a:cubicBezTo>
                    <a:pt x="14539" y="1667"/>
                    <a:pt x="14346" y="1593"/>
                    <a:pt x="14153" y="1593"/>
                  </a:cubicBezTo>
                  <a:cubicBezTo>
                    <a:pt x="13960" y="1593"/>
                    <a:pt x="13767" y="1667"/>
                    <a:pt x="13619" y="1815"/>
                  </a:cubicBezTo>
                  <a:lnTo>
                    <a:pt x="12722" y="2712"/>
                  </a:lnTo>
                  <a:cubicBezTo>
                    <a:pt x="12205" y="2422"/>
                    <a:pt x="11649" y="2191"/>
                    <a:pt x="11066" y="2033"/>
                  </a:cubicBezTo>
                  <a:lnTo>
                    <a:pt x="11066" y="424"/>
                  </a:lnTo>
                  <a:cubicBezTo>
                    <a:pt x="11066" y="190"/>
                    <a:pt x="10877" y="1"/>
                    <a:pt x="10644"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3" name="Google Shape;1093;p21"/>
          <p:cNvGrpSpPr/>
          <p:nvPr/>
        </p:nvGrpSpPr>
        <p:grpSpPr>
          <a:xfrm>
            <a:off x="2059871" y="304277"/>
            <a:ext cx="1954305" cy="1438668"/>
            <a:chOff x="2059871" y="304277"/>
            <a:chExt cx="1954305" cy="1438668"/>
          </a:xfrm>
        </p:grpSpPr>
        <p:sp>
          <p:nvSpPr>
            <p:cNvPr id="1094" name="Google Shape;1094;p21"/>
            <p:cNvSpPr/>
            <p:nvPr/>
          </p:nvSpPr>
          <p:spPr>
            <a:xfrm>
              <a:off x="3633955" y="166583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21"/>
            <p:cNvSpPr/>
            <p:nvPr/>
          </p:nvSpPr>
          <p:spPr>
            <a:xfrm>
              <a:off x="3436832" y="1532318"/>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21"/>
            <p:cNvSpPr/>
            <p:nvPr/>
          </p:nvSpPr>
          <p:spPr>
            <a:xfrm>
              <a:off x="3711066" y="148845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7" name="Google Shape;1097;p21"/>
            <p:cNvGrpSpPr/>
            <p:nvPr/>
          </p:nvGrpSpPr>
          <p:grpSpPr>
            <a:xfrm>
              <a:off x="2059871" y="440407"/>
              <a:ext cx="1954305" cy="1138643"/>
              <a:chOff x="2059871" y="440407"/>
              <a:chExt cx="1954305" cy="1138643"/>
            </a:xfrm>
          </p:grpSpPr>
          <p:grpSp>
            <p:nvGrpSpPr>
              <p:cNvPr id="1098" name="Google Shape;1098;p21"/>
              <p:cNvGrpSpPr/>
              <p:nvPr/>
            </p:nvGrpSpPr>
            <p:grpSpPr>
              <a:xfrm>
                <a:off x="2569437" y="440407"/>
                <a:ext cx="1444739" cy="958717"/>
                <a:chOff x="4042766" y="2961871"/>
                <a:chExt cx="711869" cy="472391"/>
              </a:xfrm>
            </p:grpSpPr>
            <p:sp>
              <p:nvSpPr>
                <p:cNvPr id="1099" name="Google Shape;1099;p21"/>
                <p:cNvSpPr/>
                <p:nvPr/>
              </p:nvSpPr>
              <p:spPr>
                <a:xfrm>
                  <a:off x="4060441" y="2979582"/>
                  <a:ext cx="694194" cy="454680"/>
                </a:xfrm>
                <a:custGeom>
                  <a:rect b="b" l="l" r="r" t="t"/>
                  <a:pathLst>
                    <a:path extrusionOk="0" h="10401" w="15880">
                      <a:moveTo>
                        <a:pt x="0" y="1"/>
                      </a:moveTo>
                      <a:lnTo>
                        <a:pt x="0" y="10400"/>
                      </a:lnTo>
                      <a:lnTo>
                        <a:pt x="15879" y="10400"/>
                      </a:lnTo>
                      <a:lnTo>
                        <a:pt x="158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21"/>
                <p:cNvSpPr/>
                <p:nvPr/>
              </p:nvSpPr>
              <p:spPr>
                <a:xfrm>
                  <a:off x="4042766" y="2961883"/>
                  <a:ext cx="694194" cy="454680"/>
                </a:xfrm>
                <a:custGeom>
                  <a:rect b="b" l="l" r="r" t="t"/>
                  <a:pathLst>
                    <a:path extrusionOk="0" h="10401" w="15880">
                      <a:moveTo>
                        <a:pt x="0" y="1"/>
                      </a:moveTo>
                      <a:lnTo>
                        <a:pt x="0" y="10400"/>
                      </a:lnTo>
                      <a:lnTo>
                        <a:pt x="15879" y="10400"/>
                      </a:lnTo>
                      <a:lnTo>
                        <a:pt x="158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21"/>
                <p:cNvSpPr/>
                <p:nvPr/>
              </p:nvSpPr>
              <p:spPr>
                <a:xfrm>
                  <a:off x="4042766" y="2961883"/>
                  <a:ext cx="694194" cy="454680"/>
                </a:xfrm>
                <a:custGeom>
                  <a:rect b="b" l="l" r="r" t="t"/>
                  <a:pathLst>
                    <a:path extrusionOk="0" h="10401" w="15880">
                      <a:moveTo>
                        <a:pt x="0" y="1"/>
                      </a:moveTo>
                      <a:lnTo>
                        <a:pt x="0" y="10400"/>
                      </a:lnTo>
                      <a:lnTo>
                        <a:pt x="15879" y="10400"/>
                      </a:lnTo>
                      <a:lnTo>
                        <a:pt x="15879" y="1"/>
                      </a:lnTo>
                      <a:close/>
                    </a:path>
                  </a:pathLst>
                </a:custGeom>
                <a:gradFill>
                  <a:gsLst>
                    <a:gs pos="0">
                      <a:srgbClr val="FFFFFF">
                        <a:alpha val="0"/>
                      </a:srgbClr>
                    </a:gs>
                    <a:gs pos="100000">
                      <a:srgbClr val="4A77FF">
                        <a:alpha val="22745"/>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21"/>
                <p:cNvSpPr/>
                <p:nvPr/>
              </p:nvSpPr>
              <p:spPr>
                <a:xfrm>
                  <a:off x="4042766" y="2961883"/>
                  <a:ext cx="694194" cy="67627"/>
                </a:xfrm>
                <a:custGeom>
                  <a:rect b="b" l="l" r="r" t="t"/>
                  <a:pathLst>
                    <a:path extrusionOk="0" h="1547" w="15880">
                      <a:moveTo>
                        <a:pt x="0" y="1"/>
                      </a:moveTo>
                      <a:lnTo>
                        <a:pt x="0" y="1546"/>
                      </a:lnTo>
                      <a:lnTo>
                        <a:pt x="15879" y="1546"/>
                      </a:lnTo>
                      <a:lnTo>
                        <a:pt x="158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21"/>
                <p:cNvSpPr/>
                <p:nvPr/>
              </p:nvSpPr>
              <p:spPr>
                <a:xfrm>
                  <a:off x="4111922" y="3090274"/>
                  <a:ext cx="143341" cy="38994"/>
                </a:xfrm>
                <a:custGeom>
                  <a:rect b="b" l="l" r="r" t="t"/>
                  <a:pathLst>
                    <a:path extrusionOk="0" h="892" w="3279">
                      <a:moveTo>
                        <a:pt x="446" y="1"/>
                      </a:moveTo>
                      <a:cubicBezTo>
                        <a:pt x="200" y="1"/>
                        <a:pt x="1" y="200"/>
                        <a:pt x="1" y="446"/>
                      </a:cubicBezTo>
                      <a:cubicBezTo>
                        <a:pt x="1" y="691"/>
                        <a:pt x="200" y="892"/>
                        <a:pt x="446" y="892"/>
                      </a:cubicBezTo>
                      <a:lnTo>
                        <a:pt x="2833" y="892"/>
                      </a:lnTo>
                      <a:cubicBezTo>
                        <a:pt x="3078" y="892"/>
                        <a:pt x="3279" y="694"/>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21"/>
                <p:cNvSpPr/>
                <p:nvPr/>
              </p:nvSpPr>
              <p:spPr>
                <a:xfrm>
                  <a:off x="4111922" y="3153966"/>
                  <a:ext cx="143341" cy="38994"/>
                </a:xfrm>
                <a:custGeom>
                  <a:rect b="b" l="l" r="r" t="t"/>
                  <a:pathLst>
                    <a:path extrusionOk="0" h="892" w="3279">
                      <a:moveTo>
                        <a:pt x="446" y="1"/>
                      </a:moveTo>
                      <a:cubicBezTo>
                        <a:pt x="200" y="1"/>
                        <a:pt x="1" y="200"/>
                        <a:pt x="1" y="446"/>
                      </a:cubicBezTo>
                      <a:cubicBezTo>
                        <a:pt x="1" y="691"/>
                        <a:pt x="200" y="891"/>
                        <a:pt x="446" y="891"/>
                      </a:cubicBezTo>
                      <a:lnTo>
                        <a:pt x="2833" y="891"/>
                      </a:lnTo>
                      <a:cubicBezTo>
                        <a:pt x="3078" y="891"/>
                        <a:pt x="3279" y="691"/>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21"/>
                <p:cNvSpPr/>
                <p:nvPr/>
              </p:nvSpPr>
              <p:spPr>
                <a:xfrm>
                  <a:off x="4111922" y="3217659"/>
                  <a:ext cx="143341" cy="38950"/>
                </a:xfrm>
                <a:custGeom>
                  <a:rect b="b" l="l" r="r" t="t"/>
                  <a:pathLst>
                    <a:path extrusionOk="0" h="891" w="3279">
                      <a:moveTo>
                        <a:pt x="446" y="0"/>
                      </a:moveTo>
                      <a:cubicBezTo>
                        <a:pt x="200" y="0"/>
                        <a:pt x="1" y="199"/>
                        <a:pt x="1" y="446"/>
                      </a:cubicBezTo>
                      <a:cubicBezTo>
                        <a:pt x="1" y="690"/>
                        <a:pt x="200" y="891"/>
                        <a:pt x="446" y="891"/>
                      </a:cubicBezTo>
                      <a:lnTo>
                        <a:pt x="2833" y="891"/>
                      </a:lnTo>
                      <a:cubicBezTo>
                        <a:pt x="3078" y="891"/>
                        <a:pt x="3279" y="690"/>
                        <a:pt x="3279" y="446"/>
                      </a:cubicBezTo>
                      <a:cubicBezTo>
                        <a:pt x="3279" y="199"/>
                        <a:pt x="3078" y="0"/>
                        <a:pt x="283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21"/>
                <p:cNvSpPr/>
                <p:nvPr/>
              </p:nvSpPr>
              <p:spPr>
                <a:xfrm>
                  <a:off x="4111922" y="3281308"/>
                  <a:ext cx="143341" cy="38994"/>
                </a:xfrm>
                <a:custGeom>
                  <a:rect b="b" l="l" r="r" t="t"/>
                  <a:pathLst>
                    <a:path extrusionOk="0" h="892" w="3279">
                      <a:moveTo>
                        <a:pt x="446" y="1"/>
                      </a:moveTo>
                      <a:cubicBezTo>
                        <a:pt x="200" y="1"/>
                        <a:pt x="1" y="200"/>
                        <a:pt x="1" y="446"/>
                      </a:cubicBezTo>
                      <a:cubicBezTo>
                        <a:pt x="1" y="691"/>
                        <a:pt x="200" y="892"/>
                        <a:pt x="446" y="892"/>
                      </a:cubicBezTo>
                      <a:lnTo>
                        <a:pt x="2833" y="892"/>
                      </a:lnTo>
                      <a:cubicBezTo>
                        <a:pt x="3078" y="892"/>
                        <a:pt x="3279" y="691"/>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21"/>
                <p:cNvSpPr/>
                <p:nvPr/>
              </p:nvSpPr>
              <p:spPr>
                <a:xfrm>
                  <a:off x="4294170" y="3100853"/>
                  <a:ext cx="371752" cy="15519"/>
                </a:xfrm>
                <a:custGeom>
                  <a:rect b="b" l="l" r="r" t="t"/>
                  <a:pathLst>
                    <a:path extrusionOk="0" h="355" w="8504">
                      <a:moveTo>
                        <a:pt x="99" y="1"/>
                      </a:moveTo>
                      <a:cubicBezTo>
                        <a:pt x="46" y="1"/>
                        <a:pt x="2" y="80"/>
                        <a:pt x="2" y="178"/>
                      </a:cubicBezTo>
                      <a:cubicBezTo>
                        <a:pt x="0" y="277"/>
                        <a:pt x="44" y="354"/>
                        <a:pt x="99" y="354"/>
                      </a:cubicBezTo>
                      <a:lnTo>
                        <a:pt x="8407" y="354"/>
                      </a:lnTo>
                      <a:cubicBezTo>
                        <a:pt x="8460" y="354"/>
                        <a:pt x="8504" y="275"/>
                        <a:pt x="8504" y="178"/>
                      </a:cubicBezTo>
                      <a:cubicBezTo>
                        <a:pt x="8504" y="80"/>
                        <a:pt x="8460" y="1"/>
                        <a:pt x="840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21"/>
                <p:cNvSpPr/>
                <p:nvPr/>
              </p:nvSpPr>
              <p:spPr>
                <a:xfrm>
                  <a:off x="4432571" y="3175605"/>
                  <a:ext cx="233307" cy="15519"/>
                </a:xfrm>
                <a:custGeom>
                  <a:rect b="b" l="l" r="r" t="t"/>
                  <a:pathLst>
                    <a:path extrusionOk="0" h="355" w="5337">
                      <a:moveTo>
                        <a:pt x="98" y="0"/>
                      </a:moveTo>
                      <a:cubicBezTo>
                        <a:pt x="46" y="0"/>
                        <a:pt x="1" y="80"/>
                        <a:pt x="1" y="177"/>
                      </a:cubicBezTo>
                      <a:cubicBezTo>
                        <a:pt x="2" y="273"/>
                        <a:pt x="46" y="354"/>
                        <a:pt x="98" y="354"/>
                      </a:cubicBezTo>
                      <a:lnTo>
                        <a:pt x="5239" y="354"/>
                      </a:lnTo>
                      <a:cubicBezTo>
                        <a:pt x="5292" y="354"/>
                        <a:pt x="5336" y="273"/>
                        <a:pt x="5336" y="177"/>
                      </a:cubicBezTo>
                      <a:cubicBezTo>
                        <a:pt x="5336" y="80"/>
                        <a:pt x="5292" y="0"/>
                        <a:pt x="523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21"/>
                <p:cNvSpPr/>
                <p:nvPr/>
              </p:nvSpPr>
              <p:spPr>
                <a:xfrm>
                  <a:off x="4570011" y="3137704"/>
                  <a:ext cx="95911" cy="15519"/>
                </a:xfrm>
                <a:custGeom>
                  <a:rect b="b" l="l" r="r" t="t"/>
                  <a:pathLst>
                    <a:path extrusionOk="0" h="355" w="2194">
                      <a:moveTo>
                        <a:pt x="99" y="1"/>
                      </a:moveTo>
                      <a:cubicBezTo>
                        <a:pt x="47" y="1"/>
                        <a:pt x="2" y="80"/>
                        <a:pt x="2" y="177"/>
                      </a:cubicBezTo>
                      <a:cubicBezTo>
                        <a:pt x="0" y="276"/>
                        <a:pt x="44" y="354"/>
                        <a:pt x="99" y="354"/>
                      </a:cubicBezTo>
                      <a:lnTo>
                        <a:pt x="2097" y="354"/>
                      </a:lnTo>
                      <a:cubicBezTo>
                        <a:pt x="2150" y="354"/>
                        <a:pt x="2194" y="275"/>
                        <a:pt x="2194" y="177"/>
                      </a:cubicBezTo>
                      <a:cubicBezTo>
                        <a:pt x="2194" y="80"/>
                        <a:pt x="2150" y="1"/>
                        <a:pt x="209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21"/>
                <p:cNvSpPr/>
                <p:nvPr/>
              </p:nvSpPr>
              <p:spPr>
                <a:xfrm>
                  <a:off x="4390867" y="3137704"/>
                  <a:ext cx="166073" cy="15519"/>
                </a:xfrm>
                <a:custGeom>
                  <a:rect b="b" l="l" r="r" t="t"/>
                  <a:pathLst>
                    <a:path extrusionOk="0" h="355" w="3799">
                      <a:moveTo>
                        <a:pt x="98" y="1"/>
                      </a:moveTo>
                      <a:cubicBezTo>
                        <a:pt x="45" y="1"/>
                        <a:pt x="0" y="80"/>
                        <a:pt x="0" y="177"/>
                      </a:cubicBezTo>
                      <a:cubicBezTo>
                        <a:pt x="2" y="276"/>
                        <a:pt x="44" y="354"/>
                        <a:pt x="98" y="354"/>
                      </a:cubicBezTo>
                      <a:lnTo>
                        <a:pt x="3701" y="354"/>
                      </a:lnTo>
                      <a:cubicBezTo>
                        <a:pt x="3753" y="354"/>
                        <a:pt x="3799" y="275"/>
                        <a:pt x="3799" y="177"/>
                      </a:cubicBezTo>
                      <a:cubicBezTo>
                        <a:pt x="3799" y="80"/>
                        <a:pt x="3753" y="1"/>
                        <a:pt x="370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21"/>
                <p:cNvSpPr/>
                <p:nvPr/>
              </p:nvSpPr>
              <p:spPr>
                <a:xfrm>
                  <a:off x="4293427" y="3137704"/>
                  <a:ext cx="84982" cy="15519"/>
                </a:xfrm>
                <a:custGeom>
                  <a:rect b="b" l="l" r="r" t="t"/>
                  <a:pathLst>
                    <a:path extrusionOk="0" h="355" w="1944">
                      <a:moveTo>
                        <a:pt x="98" y="1"/>
                      </a:moveTo>
                      <a:cubicBezTo>
                        <a:pt x="46" y="1"/>
                        <a:pt x="0" y="80"/>
                        <a:pt x="0" y="177"/>
                      </a:cubicBezTo>
                      <a:cubicBezTo>
                        <a:pt x="0" y="276"/>
                        <a:pt x="46" y="354"/>
                        <a:pt x="98" y="354"/>
                      </a:cubicBezTo>
                      <a:lnTo>
                        <a:pt x="1846" y="354"/>
                      </a:lnTo>
                      <a:cubicBezTo>
                        <a:pt x="1900" y="354"/>
                        <a:pt x="1943" y="275"/>
                        <a:pt x="1943" y="177"/>
                      </a:cubicBezTo>
                      <a:cubicBezTo>
                        <a:pt x="1943" y="80"/>
                        <a:pt x="1900" y="1"/>
                        <a:pt x="184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21"/>
                <p:cNvSpPr/>
                <p:nvPr/>
              </p:nvSpPr>
              <p:spPr>
                <a:xfrm>
                  <a:off x="4432746" y="3224697"/>
                  <a:ext cx="123320" cy="112085"/>
                </a:xfrm>
                <a:custGeom>
                  <a:rect b="b" l="l" r="r" t="t"/>
                  <a:pathLst>
                    <a:path extrusionOk="0" h="2564" w="2821">
                      <a:moveTo>
                        <a:pt x="1410" y="0"/>
                      </a:moveTo>
                      <a:cubicBezTo>
                        <a:pt x="1319" y="0"/>
                        <a:pt x="1229" y="47"/>
                        <a:pt x="1183" y="140"/>
                      </a:cubicBezTo>
                      <a:lnTo>
                        <a:pt x="967" y="579"/>
                      </a:lnTo>
                      <a:cubicBezTo>
                        <a:pt x="929" y="654"/>
                        <a:pt x="858" y="705"/>
                        <a:pt x="774" y="717"/>
                      </a:cubicBezTo>
                      <a:lnTo>
                        <a:pt x="291" y="788"/>
                      </a:lnTo>
                      <a:cubicBezTo>
                        <a:pt x="84" y="818"/>
                        <a:pt x="1" y="1072"/>
                        <a:pt x="151" y="1219"/>
                      </a:cubicBezTo>
                      <a:lnTo>
                        <a:pt x="502" y="1560"/>
                      </a:lnTo>
                      <a:cubicBezTo>
                        <a:pt x="561" y="1618"/>
                        <a:pt x="588" y="1703"/>
                        <a:pt x="574" y="1785"/>
                      </a:cubicBezTo>
                      <a:lnTo>
                        <a:pt x="490" y="2267"/>
                      </a:lnTo>
                      <a:cubicBezTo>
                        <a:pt x="462" y="2431"/>
                        <a:pt x="593" y="2564"/>
                        <a:pt x="741" y="2564"/>
                      </a:cubicBezTo>
                      <a:cubicBezTo>
                        <a:pt x="779" y="2564"/>
                        <a:pt x="819" y="2555"/>
                        <a:pt x="858" y="2534"/>
                      </a:cubicBezTo>
                      <a:lnTo>
                        <a:pt x="1292" y="2307"/>
                      </a:lnTo>
                      <a:cubicBezTo>
                        <a:pt x="1328" y="2287"/>
                        <a:pt x="1368" y="2277"/>
                        <a:pt x="1409" y="2277"/>
                      </a:cubicBezTo>
                      <a:cubicBezTo>
                        <a:pt x="1449" y="2277"/>
                        <a:pt x="1491" y="2287"/>
                        <a:pt x="1530" y="2307"/>
                      </a:cubicBezTo>
                      <a:lnTo>
                        <a:pt x="1962" y="2534"/>
                      </a:lnTo>
                      <a:cubicBezTo>
                        <a:pt x="2001" y="2555"/>
                        <a:pt x="2041" y="2564"/>
                        <a:pt x="2080" y="2564"/>
                      </a:cubicBezTo>
                      <a:cubicBezTo>
                        <a:pt x="2228" y="2564"/>
                        <a:pt x="2358" y="2431"/>
                        <a:pt x="2330" y="2267"/>
                      </a:cubicBezTo>
                      <a:lnTo>
                        <a:pt x="2248" y="1785"/>
                      </a:lnTo>
                      <a:cubicBezTo>
                        <a:pt x="2234" y="1701"/>
                        <a:pt x="2259" y="1618"/>
                        <a:pt x="2320" y="1560"/>
                      </a:cubicBezTo>
                      <a:lnTo>
                        <a:pt x="2669" y="1219"/>
                      </a:lnTo>
                      <a:cubicBezTo>
                        <a:pt x="2821" y="1072"/>
                        <a:pt x="2737" y="818"/>
                        <a:pt x="2531" y="788"/>
                      </a:cubicBezTo>
                      <a:lnTo>
                        <a:pt x="2046" y="717"/>
                      </a:lnTo>
                      <a:cubicBezTo>
                        <a:pt x="1964" y="706"/>
                        <a:pt x="1893" y="654"/>
                        <a:pt x="1855" y="579"/>
                      </a:cubicBezTo>
                      <a:lnTo>
                        <a:pt x="1638" y="140"/>
                      </a:lnTo>
                      <a:cubicBezTo>
                        <a:pt x="1591" y="47"/>
                        <a:pt x="1500" y="0"/>
                        <a:pt x="141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21"/>
                <p:cNvSpPr/>
                <p:nvPr/>
              </p:nvSpPr>
              <p:spPr>
                <a:xfrm>
                  <a:off x="4042766" y="2961871"/>
                  <a:ext cx="694194" cy="67627"/>
                </a:xfrm>
                <a:custGeom>
                  <a:rect b="b" l="l" r="r" t="t"/>
                  <a:pathLst>
                    <a:path extrusionOk="0" h="1547" w="15880">
                      <a:moveTo>
                        <a:pt x="0" y="1"/>
                      </a:moveTo>
                      <a:lnTo>
                        <a:pt x="0" y="1546"/>
                      </a:lnTo>
                      <a:lnTo>
                        <a:pt x="15879" y="1546"/>
                      </a:lnTo>
                      <a:lnTo>
                        <a:pt x="15879" y="1"/>
                      </a:lnTo>
                      <a:close/>
                    </a:path>
                  </a:pathLst>
                </a:custGeom>
                <a:gradFill>
                  <a:gsLst>
                    <a:gs pos="0">
                      <a:srgbClr val="FFFFFF">
                        <a:alpha val="64313"/>
                      </a:srgbClr>
                    </a:gs>
                    <a:gs pos="100000">
                      <a:srgbClr val="F48CE6">
                        <a:alpha val="64313"/>
                      </a:srgbClr>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4" name="Google Shape;1114;p21"/>
              <p:cNvGrpSpPr/>
              <p:nvPr/>
            </p:nvGrpSpPr>
            <p:grpSpPr>
              <a:xfrm>
                <a:off x="2974112" y="1212979"/>
                <a:ext cx="405042" cy="366071"/>
                <a:chOff x="4895337" y="3503117"/>
                <a:chExt cx="405042" cy="366071"/>
              </a:xfrm>
            </p:grpSpPr>
            <p:sp>
              <p:nvSpPr>
                <p:cNvPr id="1115" name="Google Shape;1115;p21"/>
                <p:cNvSpPr/>
                <p:nvPr/>
              </p:nvSpPr>
              <p:spPr>
                <a:xfrm>
                  <a:off x="4916255" y="3519206"/>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21"/>
                <p:cNvSpPr/>
                <p:nvPr/>
              </p:nvSpPr>
              <p:spPr>
                <a:xfrm>
                  <a:off x="4895337" y="3503117"/>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21"/>
                <p:cNvSpPr/>
                <p:nvPr/>
              </p:nvSpPr>
              <p:spPr>
                <a:xfrm>
                  <a:off x="4999946" y="3593432"/>
                  <a:ext cx="180237" cy="180849"/>
                </a:xfrm>
                <a:custGeom>
                  <a:rect b="b" l="l" r="r" t="t"/>
                  <a:pathLst>
                    <a:path extrusionOk="0" h="4137" w="4123">
                      <a:moveTo>
                        <a:pt x="2062" y="1"/>
                      </a:moveTo>
                      <a:cubicBezTo>
                        <a:pt x="1996" y="1"/>
                        <a:pt x="1931" y="26"/>
                        <a:pt x="1880" y="74"/>
                      </a:cubicBezTo>
                      <a:cubicBezTo>
                        <a:pt x="1630" y="307"/>
                        <a:pt x="1116" y="661"/>
                        <a:pt x="268" y="675"/>
                      </a:cubicBezTo>
                      <a:cubicBezTo>
                        <a:pt x="121" y="677"/>
                        <a:pt x="1" y="795"/>
                        <a:pt x="2" y="944"/>
                      </a:cubicBezTo>
                      <a:cubicBezTo>
                        <a:pt x="9" y="1637"/>
                        <a:pt x="203" y="3448"/>
                        <a:pt x="1965" y="4120"/>
                      </a:cubicBezTo>
                      <a:cubicBezTo>
                        <a:pt x="1996" y="4133"/>
                        <a:pt x="2028" y="4137"/>
                        <a:pt x="2062" y="4137"/>
                      </a:cubicBezTo>
                      <a:cubicBezTo>
                        <a:pt x="2078" y="4137"/>
                        <a:pt x="2095" y="4135"/>
                        <a:pt x="2112" y="4133"/>
                      </a:cubicBezTo>
                      <a:cubicBezTo>
                        <a:pt x="2127" y="4128"/>
                        <a:pt x="2143" y="4126"/>
                        <a:pt x="2159" y="4119"/>
                      </a:cubicBezTo>
                      <a:cubicBezTo>
                        <a:pt x="2381" y="4034"/>
                        <a:pt x="2574" y="3932"/>
                        <a:pt x="2750" y="3817"/>
                      </a:cubicBezTo>
                      <a:cubicBezTo>
                        <a:pt x="2966" y="3674"/>
                        <a:pt x="3150" y="3508"/>
                        <a:pt x="3304" y="3331"/>
                      </a:cubicBezTo>
                      <a:cubicBezTo>
                        <a:pt x="3334" y="3295"/>
                        <a:pt x="3365" y="3260"/>
                        <a:pt x="3393" y="3223"/>
                      </a:cubicBezTo>
                      <a:cubicBezTo>
                        <a:pt x="3564" y="3006"/>
                        <a:pt x="3697" y="2771"/>
                        <a:pt x="3798" y="2538"/>
                      </a:cubicBezTo>
                      <a:cubicBezTo>
                        <a:pt x="3832" y="2460"/>
                        <a:pt x="3861" y="2382"/>
                        <a:pt x="3888" y="2304"/>
                      </a:cubicBezTo>
                      <a:cubicBezTo>
                        <a:pt x="3955" y="2110"/>
                        <a:pt x="4004" y="1921"/>
                        <a:pt x="4038" y="1743"/>
                      </a:cubicBezTo>
                      <a:cubicBezTo>
                        <a:pt x="4100" y="1420"/>
                        <a:pt x="4117" y="1138"/>
                        <a:pt x="4119" y="944"/>
                      </a:cubicBezTo>
                      <a:cubicBezTo>
                        <a:pt x="4123" y="794"/>
                        <a:pt x="4004" y="675"/>
                        <a:pt x="3856" y="672"/>
                      </a:cubicBezTo>
                      <a:cubicBezTo>
                        <a:pt x="3749" y="671"/>
                        <a:pt x="3649" y="664"/>
                        <a:pt x="3553" y="654"/>
                      </a:cubicBezTo>
                      <a:cubicBezTo>
                        <a:pt x="3458" y="643"/>
                        <a:pt x="3368" y="627"/>
                        <a:pt x="3281" y="607"/>
                      </a:cubicBezTo>
                      <a:cubicBezTo>
                        <a:pt x="3153" y="579"/>
                        <a:pt x="3035" y="542"/>
                        <a:pt x="2928" y="500"/>
                      </a:cubicBezTo>
                      <a:cubicBezTo>
                        <a:pt x="2608" y="374"/>
                        <a:pt x="2383" y="204"/>
                        <a:pt x="2243" y="74"/>
                      </a:cubicBezTo>
                      <a:cubicBezTo>
                        <a:pt x="2232" y="61"/>
                        <a:pt x="2218" y="50"/>
                        <a:pt x="2204" y="42"/>
                      </a:cubicBezTo>
                      <a:cubicBezTo>
                        <a:pt x="2174" y="25"/>
                        <a:pt x="2143" y="12"/>
                        <a:pt x="2112" y="6"/>
                      </a:cubicBezTo>
                      <a:cubicBezTo>
                        <a:pt x="2095" y="3"/>
                        <a:pt x="2079"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8" name="Google Shape;1118;p21"/>
              <p:cNvGrpSpPr/>
              <p:nvPr/>
            </p:nvGrpSpPr>
            <p:grpSpPr>
              <a:xfrm>
                <a:off x="2059871" y="514012"/>
                <a:ext cx="633062" cy="572140"/>
                <a:chOff x="4822289" y="4210685"/>
                <a:chExt cx="411293" cy="371712"/>
              </a:xfrm>
            </p:grpSpPr>
            <p:sp>
              <p:nvSpPr>
                <p:cNvPr id="1119" name="Google Shape;1119;p21"/>
                <p:cNvSpPr/>
                <p:nvPr/>
              </p:nvSpPr>
              <p:spPr>
                <a:xfrm>
                  <a:off x="4843207" y="4226775"/>
                  <a:ext cx="390375" cy="355622"/>
                </a:xfrm>
                <a:custGeom>
                  <a:rect b="b" l="l" r="r" t="t"/>
                  <a:pathLst>
                    <a:path extrusionOk="0" h="8135" w="8930">
                      <a:moveTo>
                        <a:pt x="4465" y="0"/>
                      </a:moveTo>
                      <a:cubicBezTo>
                        <a:pt x="3424" y="0"/>
                        <a:pt x="2383" y="397"/>
                        <a:pt x="1588" y="1191"/>
                      </a:cubicBezTo>
                      <a:cubicBezTo>
                        <a:pt x="0" y="2779"/>
                        <a:pt x="0" y="5355"/>
                        <a:pt x="1588" y="6943"/>
                      </a:cubicBezTo>
                      <a:cubicBezTo>
                        <a:pt x="2383" y="7737"/>
                        <a:pt x="3424" y="8135"/>
                        <a:pt x="4465" y="8135"/>
                      </a:cubicBezTo>
                      <a:cubicBezTo>
                        <a:pt x="5506" y="8135"/>
                        <a:pt x="6547" y="7737"/>
                        <a:pt x="7341" y="6943"/>
                      </a:cubicBezTo>
                      <a:cubicBezTo>
                        <a:pt x="8929" y="5355"/>
                        <a:pt x="8929" y="2779"/>
                        <a:pt x="7341" y="1191"/>
                      </a:cubicBezTo>
                      <a:cubicBezTo>
                        <a:pt x="6547" y="397"/>
                        <a:pt x="5506" y="0"/>
                        <a:pt x="44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21"/>
                <p:cNvSpPr/>
                <p:nvPr/>
              </p:nvSpPr>
              <p:spPr>
                <a:xfrm>
                  <a:off x="4822289" y="4210685"/>
                  <a:ext cx="390375" cy="355622"/>
                </a:xfrm>
                <a:custGeom>
                  <a:rect b="b" l="l" r="r" t="t"/>
                  <a:pathLst>
                    <a:path extrusionOk="0" h="8135" w="8930">
                      <a:moveTo>
                        <a:pt x="4465" y="0"/>
                      </a:moveTo>
                      <a:cubicBezTo>
                        <a:pt x="3424" y="0"/>
                        <a:pt x="2383" y="397"/>
                        <a:pt x="1588" y="1191"/>
                      </a:cubicBezTo>
                      <a:cubicBezTo>
                        <a:pt x="0" y="2779"/>
                        <a:pt x="0" y="5355"/>
                        <a:pt x="1588" y="6943"/>
                      </a:cubicBezTo>
                      <a:cubicBezTo>
                        <a:pt x="2383" y="7737"/>
                        <a:pt x="3424" y="8135"/>
                        <a:pt x="4465" y="8135"/>
                      </a:cubicBezTo>
                      <a:cubicBezTo>
                        <a:pt x="5506" y="8135"/>
                        <a:pt x="6547" y="7737"/>
                        <a:pt x="7341" y="6943"/>
                      </a:cubicBezTo>
                      <a:cubicBezTo>
                        <a:pt x="8929" y="5355"/>
                        <a:pt x="8929" y="2779"/>
                        <a:pt x="7341" y="1191"/>
                      </a:cubicBezTo>
                      <a:cubicBezTo>
                        <a:pt x="6547" y="397"/>
                        <a:pt x="5506" y="0"/>
                        <a:pt x="446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21"/>
                <p:cNvSpPr/>
                <p:nvPr/>
              </p:nvSpPr>
              <p:spPr>
                <a:xfrm>
                  <a:off x="4955445" y="4272017"/>
                  <a:ext cx="132019" cy="132019"/>
                </a:xfrm>
                <a:custGeom>
                  <a:rect b="b" l="l" r="r" t="t"/>
                  <a:pathLst>
                    <a:path extrusionOk="0" h="3020" w="3020">
                      <a:moveTo>
                        <a:pt x="1511" y="0"/>
                      </a:moveTo>
                      <a:cubicBezTo>
                        <a:pt x="678" y="0"/>
                        <a:pt x="0" y="675"/>
                        <a:pt x="0" y="1509"/>
                      </a:cubicBezTo>
                      <a:cubicBezTo>
                        <a:pt x="0" y="2342"/>
                        <a:pt x="678" y="3020"/>
                        <a:pt x="1511" y="3020"/>
                      </a:cubicBezTo>
                      <a:cubicBezTo>
                        <a:pt x="2342" y="3020"/>
                        <a:pt x="3020" y="2344"/>
                        <a:pt x="3020" y="1509"/>
                      </a:cubicBezTo>
                      <a:cubicBezTo>
                        <a:pt x="3020" y="675"/>
                        <a:pt x="2342" y="0"/>
                        <a:pt x="15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21"/>
                <p:cNvSpPr/>
                <p:nvPr/>
              </p:nvSpPr>
              <p:spPr>
                <a:xfrm>
                  <a:off x="4910681" y="4421566"/>
                  <a:ext cx="216608" cy="151560"/>
                </a:xfrm>
                <a:custGeom>
                  <a:rect b="b" l="l" r="r" t="t"/>
                  <a:pathLst>
                    <a:path extrusionOk="0" h="3467" w="4955">
                      <a:moveTo>
                        <a:pt x="2478" y="0"/>
                      </a:moveTo>
                      <a:cubicBezTo>
                        <a:pt x="1109" y="0"/>
                        <a:pt x="1" y="1107"/>
                        <a:pt x="1" y="2476"/>
                      </a:cubicBezTo>
                      <a:cubicBezTo>
                        <a:pt x="1" y="2476"/>
                        <a:pt x="1046" y="3467"/>
                        <a:pt x="2396" y="3467"/>
                      </a:cubicBezTo>
                      <a:cubicBezTo>
                        <a:pt x="2412" y="3467"/>
                        <a:pt x="2428" y="3467"/>
                        <a:pt x="2444" y="3466"/>
                      </a:cubicBezTo>
                      <a:cubicBezTo>
                        <a:pt x="3817" y="3441"/>
                        <a:pt x="4954" y="2476"/>
                        <a:pt x="4954" y="2476"/>
                      </a:cubicBezTo>
                      <a:cubicBezTo>
                        <a:pt x="4954" y="1107"/>
                        <a:pt x="3846"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123" name="Google Shape;1123;p21"/>
            <p:cNvSpPr/>
            <p:nvPr/>
          </p:nvSpPr>
          <p:spPr>
            <a:xfrm>
              <a:off x="3658066" y="30427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7" name="Shape 1127"/>
        <p:cNvGrpSpPr/>
        <p:nvPr/>
      </p:nvGrpSpPr>
      <p:grpSpPr>
        <a:xfrm>
          <a:off x="0" y="0"/>
          <a:ext cx="0" cy="0"/>
          <a:chOff x="0" y="0"/>
          <a:chExt cx="0" cy="0"/>
        </a:xfrm>
      </p:grpSpPr>
      <p:sp>
        <p:nvSpPr>
          <p:cNvPr id="1128" name="Google Shape;1128;p22"/>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Our </a:t>
            </a:r>
            <a:r>
              <a:rPr lang="en">
                <a:latin typeface="Montserrat Black"/>
                <a:ea typeface="Montserrat Black"/>
                <a:cs typeface="Montserrat Black"/>
                <a:sym typeface="Montserrat Black"/>
              </a:rPr>
              <a:t>areas of </a:t>
            </a:r>
            <a:r>
              <a:rPr lang="en">
                <a:solidFill>
                  <a:schemeClr val="lt1"/>
                </a:solidFill>
                <a:latin typeface="Montserrat Black"/>
                <a:ea typeface="Montserrat Black"/>
                <a:cs typeface="Montserrat Black"/>
                <a:sym typeface="Montserrat Black"/>
              </a:rPr>
              <a:t>expertise</a:t>
            </a:r>
            <a:endParaRPr>
              <a:solidFill>
                <a:schemeClr val="lt1"/>
              </a:solidFill>
              <a:latin typeface="Montserrat Black"/>
              <a:ea typeface="Montserrat Black"/>
              <a:cs typeface="Montserrat Black"/>
              <a:sym typeface="Montserrat Black"/>
            </a:endParaRPr>
          </a:p>
        </p:txBody>
      </p:sp>
      <p:sp>
        <p:nvSpPr>
          <p:cNvPr id="1129" name="Google Shape;1129;p22"/>
          <p:cNvSpPr txBox="1"/>
          <p:nvPr/>
        </p:nvSpPr>
        <p:spPr>
          <a:xfrm>
            <a:off x="4576700" y="1341750"/>
            <a:ext cx="3348900" cy="445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Promote social media</a:t>
            </a:r>
            <a:endParaRPr b="0" i="0" sz="1800" u="none" cap="none" strike="noStrike">
              <a:solidFill>
                <a:schemeClr val="lt1"/>
              </a:solidFill>
              <a:latin typeface="Montserrat Black"/>
              <a:ea typeface="Montserrat Black"/>
              <a:cs typeface="Montserrat Black"/>
              <a:sym typeface="Montserrat Black"/>
            </a:endParaRPr>
          </a:p>
        </p:txBody>
      </p:sp>
      <p:sp>
        <p:nvSpPr>
          <p:cNvPr id="1130" name="Google Shape;1130;p22"/>
          <p:cNvSpPr txBox="1"/>
          <p:nvPr/>
        </p:nvSpPr>
        <p:spPr>
          <a:xfrm>
            <a:off x="4576688" y="1635022"/>
            <a:ext cx="3348900" cy="60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Mercury </a:t>
            </a:r>
            <a:r>
              <a:rPr b="0" i="0" lang="en" sz="1400" u="none" cap="none" strike="noStrike">
                <a:solidFill>
                  <a:schemeClr val="dk1"/>
                </a:solidFill>
                <a:latin typeface="Didact Gothic"/>
                <a:ea typeface="Didact Gothic"/>
                <a:cs typeface="Didact Gothic"/>
                <a:sym typeface="Didact Gothic"/>
              </a:rPr>
              <a:t>is the closest planet to the Sun and the smallest one in the Solar System</a:t>
            </a:r>
            <a:endParaRPr b="1" i="0" sz="1400" u="none" cap="none" strike="noStrike">
              <a:solidFill>
                <a:schemeClr val="dk1"/>
              </a:solidFill>
              <a:latin typeface="Didact Gothic"/>
              <a:ea typeface="Didact Gothic"/>
              <a:cs typeface="Didact Gothic"/>
              <a:sym typeface="Didact Gothic"/>
            </a:endParaRPr>
          </a:p>
        </p:txBody>
      </p:sp>
      <p:sp>
        <p:nvSpPr>
          <p:cNvPr id="1131" name="Google Shape;1131;p22"/>
          <p:cNvSpPr txBox="1"/>
          <p:nvPr/>
        </p:nvSpPr>
        <p:spPr>
          <a:xfrm>
            <a:off x="4576700" y="3665976"/>
            <a:ext cx="3348900" cy="445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Encourage donation</a:t>
            </a:r>
            <a:endParaRPr b="0" i="0" sz="1800" u="none" cap="none" strike="noStrike">
              <a:solidFill>
                <a:schemeClr val="lt1"/>
              </a:solidFill>
              <a:latin typeface="Montserrat Black"/>
              <a:ea typeface="Montserrat Black"/>
              <a:cs typeface="Montserrat Black"/>
              <a:sym typeface="Montserrat Black"/>
            </a:endParaRPr>
          </a:p>
        </p:txBody>
      </p:sp>
      <p:sp>
        <p:nvSpPr>
          <p:cNvPr id="1132" name="Google Shape;1132;p22"/>
          <p:cNvSpPr txBox="1"/>
          <p:nvPr/>
        </p:nvSpPr>
        <p:spPr>
          <a:xfrm>
            <a:off x="4576688" y="3959100"/>
            <a:ext cx="3348900" cy="60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Earth </a:t>
            </a:r>
            <a:r>
              <a:rPr b="0" i="0" lang="en" sz="1400" u="none" cap="none" strike="noStrike">
                <a:solidFill>
                  <a:schemeClr val="dk1"/>
                </a:solidFill>
                <a:latin typeface="Didact Gothic"/>
                <a:ea typeface="Didact Gothic"/>
                <a:cs typeface="Didact Gothic"/>
                <a:sym typeface="Didact Gothic"/>
              </a:rPr>
              <a:t>is the only one that harbors life in the Solar System</a:t>
            </a:r>
            <a:endParaRPr b="1" i="0" sz="1400" u="none" cap="none" strike="noStrike">
              <a:solidFill>
                <a:schemeClr val="dk1"/>
              </a:solidFill>
              <a:latin typeface="Didact Gothic"/>
              <a:ea typeface="Didact Gothic"/>
              <a:cs typeface="Didact Gothic"/>
              <a:sym typeface="Didact Gothic"/>
            </a:endParaRPr>
          </a:p>
        </p:txBody>
      </p:sp>
      <p:sp>
        <p:nvSpPr>
          <p:cNvPr id="1133" name="Google Shape;1133;p22"/>
          <p:cNvSpPr txBox="1"/>
          <p:nvPr/>
        </p:nvSpPr>
        <p:spPr>
          <a:xfrm>
            <a:off x="4576700" y="2503948"/>
            <a:ext cx="3348900" cy="445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Public awareness</a:t>
            </a:r>
            <a:endParaRPr b="0" i="0" sz="1800" u="none" cap="none" strike="noStrike">
              <a:solidFill>
                <a:schemeClr val="lt1"/>
              </a:solidFill>
              <a:latin typeface="Montserrat Black"/>
              <a:ea typeface="Montserrat Black"/>
              <a:cs typeface="Montserrat Black"/>
              <a:sym typeface="Montserrat Black"/>
            </a:endParaRPr>
          </a:p>
        </p:txBody>
      </p:sp>
      <p:sp>
        <p:nvSpPr>
          <p:cNvPr id="1134" name="Google Shape;1134;p22"/>
          <p:cNvSpPr txBox="1"/>
          <p:nvPr/>
        </p:nvSpPr>
        <p:spPr>
          <a:xfrm>
            <a:off x="4576688" y="2797061"/>
            <a:ext cx="3348900" cy="60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Venus </a:t>
            </a:r>
            <a:r>
              <a:rPr b="0" i="0" lang="en" sz="1400" u="none" cap="none" strike="noStrike">
                <a:solidFill>
                  <a:schemeClr val="dk1"/>
                </a:solidFill>
                <a:latin typeface="Didact Gothic"/>
                <a:ea typeface="Didact Gothic"/>
                <a:cs typeface="Didact Gothic"/>
                <a:sym typeface="Didact Gothic"/>
              </a:rPr>
              <a:t>has a beautiful name and is the second planet from the Sun</a:t>
            </a:r>
            <a:endParaRPr b="1" i="0" sz="1400" u="none" cap="none" strike="noStrike">
              <a:solidFill>
                <a:schemeClr val="dk1"/>
              </a:solidFill>
              <a:latin typeface="Didact Gothic"/>
              <a:ea typeface="Didact Gothic"/>
              <a:cs typeface="Didact Gothic"/>
              <a:sym typeface="Didact Gothic"/>
            </a:endParaRPr>
          </a:p>
        </p:txBody>
      </p:sp>
      <p:sp>
        <p:nvSpPr>
          <p:cNvPr id="1135" name="Google Shape;1135;p22"/>
          <p:cNvSpPr txBox="1"/>
          <p:nvPr/>
        </p:nvSpPr>
        <p:spPr>
          <a:xfrm>
            <a:off x="2419510" y="1435225"/>
            <a:ext cx="1814400" cy="527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Area A</a:t>
            </a:r>
            <a:endParaRPr b="0" i="0" sz="1800" u="none" cap="none" strike="noStrike">
              <a:solidFill>
                <a:schemeClr val="lt1"/>
              </a:solidFill>
              <a:latin typeface="Montserrat Black"/>
              <a:ea typeface="Montserrat Black"/>
              <a:cs typeface="Montserrat Black"/>
              <a:sym typeface="Montserrat Black"/>
            </a:endParaRPr>
          </a:p>
        </p:txBody>
      </p:sp>
      <p:sp>
        <p:nvSpPr>
          <p:cNvPr id="1136" name="Google Shape;1136;p22"/>
          <p:cNvSpPr txBox="1"/>
          <p:nvPr/>
        </p:nvSpPr>
        <p:spPr>
          <a:xfrm>
            <a:off x="2419510" y="3759301"/>
            <a:ext cx="1814400" cy="527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Area C</a:t>
            </a:r>
            <a:endParaRPr b="0" i="0" sz="1800" u="none" cap="none" strike="noStrike">
              <a:solidFill>
                <a:schemeClr val="lt1"/>
              </a:solidFill>
              <a:latin typeface="Montserrat Black"/>
              <a:ea typeface="Montserrat Black"/>
              <a:cs typeface="Montserrat Black"/>
              <a:sym typeface="Montserrat Black"/>
            </a:endParaRPr>
          </a:p>
        </p:txBody>
      </p:sp>
      <p:sp>
        <p:nvSpPr>
          <p:cNvPr id="1137" name="Google Shape;1137;p22"/>
          <p:cNvSpPr txBox="1"/>
          <p:nvPr/>
        </p:nvSpPr>
        <p:spPr>
          <a:xfrm>
            <a:off x="2419510" y="2597263"/>
            <a:ext cx="1814400" cy="527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Area B</a:t>
            </a:r>
            <a:endParaRPr b="0" i="0" sz="1800" u="none" cap="none" strike="noStrike">
              <a:solidFill>
                <a:schemeClr val="lt1"/>
              </a:solidFill>
              <a:latin typeface="Montserrat Black"/>
              <a:ea typeface="Montserrat Black"/>
              <a:cs typeface="Montserrat Black"/>
              <a:sym typeface="Montserrat Black"/>
            </a:endParaRPr>
          </a:p>
        </p:txBody>
      </p:sp>
      <p:cxnSp>
        <p:nvCxnSpPr>
          <p:cNvPr id="1138" name="Google Shape;1138;p22"/>
          <p:cNvCxnSpPr>
            <a:stCxn id="1139" idx="6"/>
            <a:endCxn id="1135" idx="1"/>
          </p:cNvCxnSpPr>
          <p:nvPr/>
        </p:nvCxnSpPr>
        <p:spPr>
          <a:xfrm flipH="1" rot="10800000">
            <a:off x="2076688" y="1699045"/>
            <a:ext cx="342900" cy="10200"/>
          </a:xfrm>
          <a:prstGeom prst="straightConnector1">
            <a:avLst/>
          </a:prstGeom>
          <a:noFill/>
          <a:ln cap="flat" cmpd="sng" w="9525">
            <a:solidFill>
              <a:schemeClr val="accent1"/>
            </a:solidFill>
            <a:prstDash val="solid"/>
            <a:round/>
            <a:headEnd len="sm" w="sm" type="none"/>
            <a:tailEnd len="sm" w="sm" type="none"/>
          </a:ln>
        </p:spPr>
      </p:cxnSp>
      <p:cxnSp>
        <p:nvCxnSpPr>
          <p:cNvPr id="1140" name="Google Shape;1140;p22"/>
          <p:cNvCxnSpPr>
            <a:stCxn id="1141" idx="6"/>
            <a:endCxn id="1137" idx="1"/>
          </p:cNvCxnSpPr>
          <p:nvPr/>
        </p:nvCxnSpPr>
        <p:spPr>
          <a:xfrm>
            <a:off x="2076688" y="2861095"/>
            <a:ext cx="342900" cy="0"/>
          </a:xfrm>
          <a:prstGeom prst="straightConnector1">
            <a:avLst/>
          </a:prstGeom>
          <a:noFill/>
          <a:ln cap="flat" cmpd="sng" w="9525">
            <a:solidFill>
              <a:schemeClr val="accent1"/>
            </a:solidFill>
            <a:prstDash val="solid"/>
            <a:round/>
            <a:headEnd len="sm" w="sm" type="none"/>
            <a:tailEnd len="sm" w="sm" type="none"/>
          </a:ln>
        </p:spPr>
      </p:cxnSp>
      <p:cxnSp>
        <p:nvCxnSpPr>
          <p:cNvPr id="1142" name="Google Shape;1142;p22"/>
          <p:cNvCxnSpPr>
            <a:stCxn id="1143" idx="6"/>
            <a:endCxn id="1136" idx="1"/>
          </p:cNvCxnSpPr>
          <p:nvPr/>
        </p:nvCxnSpPr>
        <p:spPr>
          <a:xfrm>
            <a:off x="2076688" y="4012945"/>
            <a:ext cx="342900" cy="10200"/>
          </a:xfrm>
          <a:prstGeom prst="straightConnector1">
            <a:avLst/>
          </a:prstGeom>
          <a:noFill/>
          <a:ln cap="flat" cmpd="sng" w="9525">
            <a:solidFill>
              <a:schemeClr val="accent1"/>
            </a:solidFill>
            <a:prstDash val="solid"/>
            <a:round/>
            <a:headEnd len="sm" w="sm" type="none"/>
            <a:tailEnd len="sm" w="sm" type="none"/>
          </a:ln>
        </p:spPr>
      </p:cxnSp>
      <p:cxnSp>
        <p:nvCxnSpPr>
          <p:cNvPr id="1144" name="Google Shape;1144;p22"/>
          <p:cNvCxnSpPr>
            <a:stCxn id="1135" idx="3"/>
            <a:endCxn id="1129" idx="1"/>
          </p:cNvCxnSpPr>
          <p:nvPr/>
        </p:nvCxnSpPr>
        <p:spPr>
          <a:xfrm flipH="1" rot="10800000">
            <a:off x="4233910" y="1564375"/>
            <a:ext cx="342900" cy="134700"/>
          </a:xfrm>
          <a:prstGeom prst="bentConnector3">
            <a:avLst>
              <a:gd fmla="val 49984" name="adj1"/>
            </a:avLst>
          </a:prstGeom>
          <a:noFill/>
          <a:ln cap="flat" cmpd="sng" w="9525">
            <a:solidFill>
              <a:schemeClr val="accent1"/>
            </a:solidFill>
            <a:prstDash val="solid"/>
            <a:round/>
            <a:headEnd len="sm" w="sm" type="none"/>
            <a:tailEnd len="sm" w="sm" type="none"/>
          </a:ln>
        </p:spPr>
      </p:cxnSp>
      <p:cxnSp>
        <p:nvCxnSpPr>
          <p:cNvPr id="1145" name="Google Shape;1145;p22"/>
          <p:cNvCxnSpPr>
            <a:stCxn id="1137" idx="3"/>
            <a:endCxn id="1133" idx="1"/>
          </p:cNvCxnSpPr>
          <p:nvPr/>
        </p:nvCxnSpPr>
        <p:spPr>
          <a:xfrm flipH="1" rot="10800000">
            <a:off x="4233910" y="2726713"/>
            <a:ext cx="342900" cy="134400"/>
          </a:xfrm>
          <a:prstGeom prst="bentConnector3">
            <a:avLst>
              <a:gd fmla="val 49984" name="adj1"/>
            </a:avLst>
          </a:prstGeom>
          <a:noFill/>
          <a:ln cap="flat" cmpd="sng" w="9525">
            <a:solidFill>
              <a:schemeClr val="accent1"/>
            </a:solidFill>
            <a:prstDash val="solid"/>
            <a:round/>
            <a:headEnd len="sm" w="sm" type="none"/>
            <a:tailEnd len="sm" w="sm" type="none"/>
          </a:ln>
        </p:spPr>
      </p:cxnSp>
      <p:cxnSp>
        <p:nvCxnSpPr>
          <p:cNvPr id="1146" name="Google Shape;1146;p22"/>
          <p:cNvCxnSpPr>
            <a:stCxn id="1136" idx="3"/>
            <a:endCxn id="1131" idx="1"/>
          </p:cNvCxnSpPr>
          <p:nvPr/>
        </p:nvCxnSpPr>
        <p:spPr>
          <a:xfrm flipH="1" rot="10800000">
            <a:off x="4233910" y="3888751"/>
            <a:ext cx="342900" cy="134400"/>
          </a:xfrm>
          <a:prstGeom prst="bentConnector3">
            <a:avLst>
              <a:gd fmla="val 49984" name="adj1"/>
            </a:avLst>
          </a:prstGeom>
          <a:noFill/>
          <a:ln cap="flat" cmpd="sng" w="9525">
            <a:solidFill>
              <a:schemeClr val="accent1"/>
            </a:solidFill>
            <a:prstDash val="solid"/>
            <a:round/>
            <a:headEnd len="sm" w="sm" type="none"/>
            <a:tailEnd len="sm" w="sm" type="none"/>
          </a:ln>
        </p:spPr>
      </p:cxnSp>
      <p:sp>
        <p:nvSpPr>
          <p:cNvPr id="1139" name="Google Shape;1139;p22"/>
          <p:cNvSpPr/>
          <p:nvPr/>
        </p:nvSpPr>
        <p:spPr>
          <a:xfrm>
            <a:off x="1218388" y="1280095"/>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22"/>
          <p:cNvSpPr/>
          <p:nvPr/>
        </p:nvSpPr>
        <p:spPr>
          <a:xfrm>
            <a:off x="1218388" y="2431945"/>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22"/>
          <p:cNvSpPr/>
          <p:nvPr/>
        </p:nvSpPr>
        <p:spPr>
          <a:xfrm>
            <a:off x="1218388" y="3583795"/>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22"/>
          <p:cNvSpPr/>
          <p:nvPr/>
        </p:nvSpPr>
        <p:spPr>
          <a:xfrm>
            <a:off x="1497925" y="1561248"/>
            <a:ext cx="299244" cy="314964"/>
          </a:xfrm>
          <a:custGeom>
            <a:rect b="b" l="l" r="r" t="t"/>
            <a:pathLst>
              <a:path extrusionOk="0" h="9397" w="8928">
                <a:moveTo>
                  <a:pt x="4387" y="550"/>
                </a:moveTo>
                <a:cubicBezTo>
                  <a:pt x="5196" y="550"/>
                  <a:pt x="5885" y="1153"/>
                  <a:pt x="5994" y="1953"/>
                </a:cubicBezTo>
                <a:lnTo>
                  <a:pt x="6029" y="2219"/>
                </a:lnTo>
                <a:lnTo>
                  <a:pt x="6296" y="2189"/>
                </a:lnTo>
                <a:cubicBezTo>
                  <a:pt x="6349" y="2185"/>
                  <a:pt x="6405" y="2180"/>
                  <a:pt x="6458" y="2180"/>
                </a:cubicBezTo>
                <a:cubicBezTo>
                  <a:pt x="7269" y="2180"/>
                  <a:pt x="7927" y="2839"/>
                  <a:pt x="7927" y="3650"/>
                </a:cubicBezTo>
                <a:cubicBezTo>
                  <a:pt x="7927" y="4461"/>
                  <a:pt x="7269" y="5120"/>
                  <a:pt x="6458" y="5120"/>
                </a:cubicBezTo>
                <a:lnTo>
                  <a:pt x="2203" y="5120"/>
                </a:lnTo>
                <a:lnTo>
                  <a:pt x="2203" y="5122"/>
                </a:lnTo>
                <a:cubicBezTo>
                  <a:pt x="1546" y="5122"/>
                  <a:pt x="1010" y="4586"/>
                  <a:pt x="1010" y="3927"/>
                </a:cubicBezTo>
                <a:cubicBezTo>
                  <a:pt x="1010" y="3269"/>
                  <a:pt x="1546" y="2734"/>
                  <a:pt x="2203" y="2734"/>
                </a:cubicBezTo>
                <a:cubicBezTo>
                  <a:pt x="2288" y="2734"/>
                  <a:pt x="2375" y="2743"/>
                  <a:pt x="2458" y="2760"/>
                </a:cubicBezTo>
                <a:lnTo>
                  <a:pt x="2856" y="2847"/>
                </a:lnTo>
                <a:lnTo>
                  <a:pt x="2789" y="2445"/>
                </a:lnTo>
                <a:cubicBezTo>
                  <a:pt x="2774" y="2355"/>
                  <a:pt x="2765" y="2263"/>
                  <a:pt x="2765" y="2172"/>
                </a:cubicBezTo>
                <a:cubicBezTo>
                  <a:pt x="2765" y="1278"/>
                  <a:pt x="3492" y="550"/>
                  <a:pt x="4387" y="550"/>
                </a:cubicBezTo>
                <a:close/>
                <a:moveTo>
                  <a:pt x="1221" y="7000"/>
                </a:moveTo>
                <a:lnTo>
                  <a:pt x="1221" y="7668"/>
                </a:lnTo>
                <a:lnTo>
                  <a:pt x="553" y="7668"/>
                </a:lnTo>
                <a:lnTo>
                  <a:pt x="553" y="7000"/>
                </a:lnTo>
                <a:close/>
                <a:moveTo>
                  <a:pt x="8380" y="7000"/>
                </a:moveTo>
                <a:lnTo>
                  <a:pt x="8380" y="7668"/>
                </a:lnTo>
                <a:lnTo>
                  <a:pt x="7713" y="7668"/>
                </a:lnTo>
                <a:lnTo>
                  <a:pt x="7713" y="7000"/>
                </a:lnTo>
                <a:close/>
                <a:moveTo>
                  <a:pt x="4799" y="8176"/>
                </a:moveTo>
                <a:lnTo>
                  <a:pt x="4799" y="8844"/>
                </a:lnTo>
                <a:lnTo>
                  <a:pt x="4132" y="8844"/>
                </a:lnTo>
                <a:lnTo>
                  <a:pt x="4132" y="8176"/>
                </a:lnTo>
                <a:close/>
                <a:moveTo>
                  <a:pt x="4386" y="1"/>
                </a:moveTo>
                <a:cubicBezTo>
                  <a:pt x="3188" y="1"/>
                  <a:pt x="2213" y="975"/>
                  <a:pt x="2213" y="2173"/>
                </a:cubicBezTo>
                <a:lnTo>
                  <a:pt x="2213" y="2185"/>
                </a:lnTo>
                <a:lnTo>
                  <a:pt x="2202" y="2185"/>
                </a:lnTo>
                <a:cubicBezTo>
                  <a:pt x="1240" y="2185"/>
                  <a:pt x="458" y="2969"/>
                  <a:pt x="458" y="3930"/>
                </a:cubicBezTo>
                <a:cubicBezTo>
                  <a:pt x="458" y="4891"/>
                  <a:pt x="1240" y="5673"/>
                  <a:pt x="2202" y="5673"/>
                </a:cubicBezTo>
                <a:lnTo>
                  <a:pt x="2488" y="5673"/>
                </a:lnTo>
                <a:lnTo>
                  <a:pt x="2488" y="7060"/>
                </a:lnTo>
                <a:lnTo>
                  <a:pt x="1769" y="7060"/>
                </a:lnTo>
                <a:lnTo>
                  <a:pt x="1769" y="6451"/>
                </a:lnTo>
                <a:lnTo>
                  <a:pt x="0" y="6451"/>
                </a:lnTo>
                <a:lnTo>
                  <a:pt x="0" y="8220"/>
                </a:lnTo>
                <a:lnTo>
                  <a:pt x="1769" y="8220"/>
                </a:lnTo>
                <a:lnTo>
                  <a:pt x="1769" y="7611"/>
                </a:lnTo>
                <a:lnTo>
                  <a:pt x="3038" y="7611"/>
                </a:lnTo>
                <a:lnTo>
                  <a:pt x="3038" y="5673"/>
                </a:lnTo>
                <a:lnTo>
                  <a:pt x="4189" y="5673"/>
                </a:lnTo>
                <a:lnTo>
                  <a:pt x="4189" y="7628"/>
                </a:lnTo>
                <a:lnTo>
                  <a:pt x="3580" y="7628"/>
                </a:lnTo>
                <a:lnTo>
                  <a:pt x="3580" y="9397"/>
                </a:lnTo>
                <a:lnTo>
                  <a:pt x="5348" y="9397"/>
                </a:lnTo>
                <a:lnTo>
                  <a:pt x="5348" y="7628"/>
                </a:lnTo>
                <a:lnTo>
                  <a:pt x="4739" y="7628"/>
                </a:lnTo>
                <a:lnTo>
                  <a:pt x="4739" y="5673"/>
                </a:lnTo>
                <a:lnTo>
                  <a:pt x="5890" y="5673"/>
                </a:lnTo>
                <a:lnTo>
                  <a:pt x="5890" y="7611"/>
                </a:lnTo>
                <a:lnTo>
                  <a:pt x="7159" y="7611"/>
                </a:lnTo>
                <a:lnTo>
                  <a:pt x="7159" y="8220"/>
                </a:lnTo>
                <a:lnTo>
                  <a:pt x="8928" y="8220"/>
                </a:lnTo>
                <a:lnTo>
                  <a:pt x="8928" y="6451"/>
                </a:lnTo>
                <a:lnTo>
                  <a:pt x="7162" y="6451"/>
                </a:lnTo>
                <a:lnTo>
                  <a:pt x="7162" y="7060"/>
                </a:lnTo>
                <a:lnTo>
                  <a:pt x="6443" y="7060"/>
                </a:lnTo>
                <a:lnTo>
                  <a:pt x="6443" y="5673"/>
                </a:lnTo>
                <a:lnTo>
                  <a:pt x="6455" y="5673"/>
                </a:lnTo>
                <a:cubicBezTo>
                  <a:pt x="7569" y="5673"/>
                  <a:pt x="8474" y="4768"/>
                  <a:pt x="8474" y="3654"/>
                </a:cubicBezTo>
                <a:cubicBezTo>
                  <a:pt x="8474" y="2552"/>
                  <a:pt x="7586" y="1652"/>
                  <a:pt x="6490" y="1634"/>
                </a:cubicBezTo>
                <a:cubicBezTo>
                  <a:pt x="6248" y="688"/>
                  <a:pt x="5384" y="1"/>
                  <a:pt x="43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22"/>
          <p:cNvSpPr/>
          <p:nvPr/>
        </p:nvSpPr>
        <p:spPr>
          <a:xfrm>
            <a:off x="1489897" y="3863074"/>
            <a:ext cx="315299" cy="314863"/>
          </a:xfrm>
          <a:custGeom>
            <a:rect b="b" l="l" r="r" t="t"/>
            <a:pathLst>
              <a:path extrusionOk="0" h="9394" w="9407">
                <a:moveTo>
                  <a:pt x="5303" y="2320"/>
                </a:moveTo>
                <a:cubicBezTo>
                  <a:pt x="5780" y="2320"/>
                  <a:pt x="6226" y="2505"/>
                  <a:pt x="6562" y="2841"/>
                </a:cubicBezTo>
                <a:cubicBezTo>
                  <a:pt x="6900" y="3175"/>
                  <a:pt x="7083" y="3623"/>
                  <a:pt x="7083" y="4100"/>
                </a:cubicBezTo>
                <a:cubicBezTo>
                  <a:pt x="7083" y="4339"/>
                  <a:pt x="7038" y="4570"/>
                  <a:pt x="6949" y="4782"/>
                </a:cubicBezTo>
                <a:cubicBezTo>
                  <a:pt x="6861" y="4995"/>
                  <a:pt x="6731" y="5192"/>
                  <a:pt x="6562" y="5361"/>
                </a:cubicBezTo>
                <a:cubicBezTo>
                  <a:pt x="6227" y="5697"/>
                  <a:pt x="5780" y="5883"/>
                  <a:pt x="5303" y="5883"/>
                </a:cubicBezTo>
                <a:cubicBezTo>
                  <a:pt x="4826" y="5883"/>
                  <a:pt x="4380" y="5698"/>
                  <a:pt x="4042" y="5361"/>
                </a:cubicBezTo>
                <a:cubicBezTo>
                  <a:pt x="3349" y="4665"/>
                  <a:pt x="3349" y="3535"/>
                  <a:pt x="4042" y="2841"/>
                </a:cubicBezTo>
                <a:cubicBezTo>
                  <a:pt x="4378" y="2505"/>
                  <a:pt x="4826" y="2320"/>
                  <a:pt x="5303" y="2320"/>
                </a:cubicBezTo>
                <a:close/>
                <a:moveTo>
                  <a:pt x="5838" y="550"/>
                </a:moveTo>
                <a:lnTo>
                  <a:pt x="5935" y="1188"/>
                </a:lnTo>
                <a:lnTo>
                  <a:pt x="6106" y="1237"/>
                </a:lnTo>
                <a:cubicBezTo>
                  <a:pt x="6335" y="1301"/>
                  <a:pt x="6555" y="1392"/>
                  <a:pt x="6763" y="1508"/>
                </a:cubicBezTo>
                <a:lnTo>
                  <a:pt x="6917" y="1596"/>
                </a:lnTo>
                <a:lnTo>
                  <a:pt x="7438" y="1215"/>
                </a:lnTo>
                <a:lnTo>
                  <a:pt x="8194" y="1970"/>
                </a:lnTo>
                <a:lnTo>
                  <a:pt x="7812" y="2491"/>
                </a:lnTo>
                <a:lnTo>
                  <a:pt x="7901" y="2646"/>
                </a:lnTo>
                <a:cubicBezTo>
                  <a:pt x="8015" y="2851"/>
                  <a:pt x="8107" y="3073"/>
                  <a:pt x="8172" y="3303"/>
                </a:cubicBezTo>
                <a:lnTo>
                  <a:pt x="8219" y="3473"/>
                </a:lnTo>
                <a:lnTo>
                  <a:pt x="8857" y="3570"/>
                </a:lnTo>
                <a:lnTo>
                  <a:pt x="8857" y="4639"/>
                </a:lnTo>
                <a:lnTo>
                  <a:pt x="8218" y="4734"/>
                </a:lnTo>
                <a:lnTo>
                  <a:pt x="8171" y="4904"/>
                </a:lnTo>
                <a:cubicBezTo>
                  <a:pt x="8106" y="5133"/>
                  <a:pt x="8014" y="5353"/>
                  <a:pt x="7899" y="5560"/>
                </a:cubicBezTo>
                <a:lnTo>
                  <a:pt x="7810" y="5714"/>
                </a:lnTo>
                <a:lnTo>
                  <a:pt x="8193" y="6235"/>
                </a:lnTo>
                <a:lnTo>
                  <a:pt x="7437" y="6991"/>
                </a:lnTo>
                <a:lnTo>
                  <a:pt x="6916" y="6610"/>
                </a:lnTo>
                <a:lnTo>
                  <a:pt x="6762" y="6696"/>
                </a:lnTo>
                <a:cubicBezTo>
                  <a:pt x="6556" y="6812"/>
                  <a:pt x="6333" y="6903"/>
                  <a:pt x="6104" y="6968"/>
                </a:cubicBezTo>
                <a:lnTo>
                  <a:pt x="5934" y="7016"/>
                </a:lnTo>
                <a:lnTo>
                  <a:pt x="5836" y="7655"/>
                </a:lnTo>
                <a:lnTo>
                  <a:pt x="4769" y="7655"/>
                </a:lnTo>
                <a:lnTo>
                  <a:pt x="4672" y="7016"/>
                </a:lnTo>
                <a:lnTo>
                  <a:pt x="4500" y="6968"/>
                </a:lnTo>
                <a:cubicBezTo>
                  <a:pt x="4316" y="6916"/>
                  <a:pt x="4139" y="6849"/>
                  <a:pt x="3970" y="6764"/>
                </a:cubicBezTo>
                <a:lnTo>
                  <a:pt x="4387" y="6249"/>
                </a:lnTo>
                <a:cubicBezTo>
                  <a:pt x="4673" y="6372"/>
                  <a:pt x="4983" y="6434"/>
                  <a:pt x="5303" y="6434"/>
                </a:cubicBezTo>
                <a:cubicBezTo>
                  <a:pt x="5614" y="6434"/>
                  <a:pt x="5916" y="6373"/>
                  <a:pt x="6195" y="6257"/>
                </a:cubicBezTo>
                <a:cubicBezTo>
                  <a:pt x="6474" y="6143"/>
                  <a:pt x="6731" y="5971"/>
                  <a:pt x="6951" y="5751"/>
                </a:cubicBezTo>
                <a:cubicBezTo>
                  <a:pt x="7391" y="5311"/>
                  <a:pt x="7633" y="4727"/>
                  <a:pt x="7633" y="4103"/>
                </a:cubicBezTo>
                <a:cubicBezTo>
                  <a:pt x="7633" y="3479"/>
                  <a:pt x="7391" y="2894"/>
                  <a:pt x="6951" y="2453"/>
                </a:cubicBezTo>
                <a:cubicBezTo>
                  <a:pt x="6511" y="2013"/>
                  <a:pt x="5926" y="1771"/>
                  <a:pt x="5303" y="1771"/>
                </a:cubicBezTo>
                <a:cubicBezTo>
                  <a:pt x="4679" y="1771"/>
                  <a:pt x="4093" y="2013"/>
                  <a:pt x="3653" y="2453"/>
                </a:cubicBezTo>
                <a:cubicBezTo>
                  <a:pt x="2962" y="3145"/>
                  <a:pt x="2796" y="4166"/>
                  <a:pt x="3157" y="5017"/>
                </a:cubicBezTo>
                <a:lnTo>
                  <a:pt x="2642" y="5436"/>
                </a:lnTo>
                <a:cubicBezTo>
                  <a:pt x="2558" y="5267"/>
                  <a:pt x="2488" y="5089"/>
                  <a:pt x="2438" y="4906"/>
                </a:cubicBezTo>
                <a:lnTo>
                  <a:pt x="2391" y="4736"/>
                </a:lnTo>
                <a:lnTo>
                  <a:pt x="1752" y="4639"/>
                </a:lnTo>
                <a:lnTo>
                  <a:pt x="1752" y="3570"/>
                </a:lnTo>
                <a:lnTo>
                  <a:pt x="2391" y="3473"/>
                </a:lnTo>
                <a:lnTo>
                  <a:pt x="2438" y="3303"/>
                </a:lnTo>
                <a:cubicBezTo>
                  <a:pt x="2502" y="3073"/>
                  <a:pt x="2595" y="2853"/>
                  <a:pt x="2709" y="2646"/>
                </a:cubicBezTo>
                <a:lnTo>
                  <a:pt x="2796" y="2491"/>
                </a:lnTo>
                <a:lnTo>
                  <a:pt x="2414" y="1970"/>
                </a:lnTo>
                <a:lnTo>
                  <a:pt x="3170" y="1215"/>
                </a:lnTo>
                <a:lnTo>
                  <a:pt x="3691" y="1596"/>
                </a:lnTo>
                <a:lnTo>
                  <a:pt x="3845" y="1508"/>
                </a:lnTo>
                <a:cubicBezTo>
                  <a:pt x="4051" y="1392"/>
                  <a:pt x="4272" y="1301"/>
                  <a:pt x="4503" y="1237"/>
                </a:cubicBezTo>
                <a:lnTo>
                  <a:pt x="4673" y="1188"/>
                </a:lnTo>
                <a:lnTo>
                  <a:pt x="4770" y="550"/>
                </a:lnTo>
                <a:close/>
                <a:moveTo>
                  <a:pt x="3434" y="5497"/>
                </a:moveTo>
                <a:cubicBezTo>
                  <a:pt x="3500" y="5585"/>
                  <a:pt x="3572" y="5669"/>
                  <a:pt x="3653" y="5748"/>
                </a:cubicBezTo>
                <a:cubicBezTo>
                  <a:pt x="3732" y="5827"/>
                  <a:pt x="3816" y="5901"/>
                  <a:pt x="3904" y="5967"/>
                </a:cubicBezTo>
                <a:lnTo>
                  <a:pt x="1786" y="8587"/>
                </a:lnTo>
                <a:cubicBezTo>
                  <a:pt x="1661" y="8741"/>
                  <a:pt x="1485" y="8830"/>
                  <a:pt x="1287" y="8839"/>
                </a:cubicBezTo>
                <a:cubicBezTo>
                  <a:pt x="1273" y="8840"/>
                  <a:pt x="1259" y="8840"/>
                  <a:pt x="1246" y="8840"/>
                </a:cubicBezTo>
                <a:cubicBezTo>
                  <a:pt x="1064" y="8840"/>
                  <a:pt x="893" y="8769"/>
                  <a:pt x="763" y="8640"/>
                </a:cubicBezTo>
                <a:cubicBezTo>
                  <a:pt x="624" y="8500"/>
                  <a:pt x="553" y="8315"/>
                  <a:pt x="564" y="8117"/>
                </a:cubicBezTo>
                <a:cubicBezTo>
                  <a:pt x="575" y="7920"/>
                  <a:pt x="665" y="7743"/>
                  <a:pt x="818" y="7618"/>
                </a:cubicBezTo>
                <a:lnTo>
                  <a:pt x="3434" y="5497"/>
                </a:lnTo>
                <a:close/>
                <a:moveTo>
                  <a:pt x="4299" y="1"/>
                </a:moveTo>
                <a:lnTo>
                  <a:pt x="4183" y="760"/>
                </a:lnTo>
                <a:cubicBezTo>
                  <a:pt x="4029" y="811"/>
                  <a:pt x="3881" y="874"/>
                  <a:pt x="3735" y="945"/>
                </a:cubicBezTo>
                <a:lnTo>
                  <a:pt x="3117" y="490"/>
                </a:lnTo>
                <a:lnTo>
                  <a:pt x="1694" y="1913"/>
                </a:lnTo>
                <a:lnTo>
                  <a:pt x="2149" y="2533"/>
                </a:lnTo>
                <a:cubicBezTo>
                  <a:pt x="2077" y="2676"/>
                  <a:pt x="2015" y="2826"/>
                  <a:pt x="1964" y="2980"/>
                </a:cubicBezTo>
                <a:lnTo>
                  <a:pt x="1204" y="3095"/>
                </a:lnTo>
                <a:lnTo>
                  <a:pt x="1204" y="5108"/>
                </a:lnTo>
                <a:lnTo>
                  <a:pt x="1964" y="5223"/>
                </a:lnTo>
                <a:cubicBezTo>
                  <a:pt x="2015" y="5377"/>
                  <a:pt x="2077" y="5527"/>
                  <a:pt x="2149" y="5670"/>
                </a:cubicBezTo>
                <a:lnTo>
                  <a:pt x="1849" y="6078"/>
                </a:lnTo>
                <a:lnTo>
                  <a:pt x="476" y="7192"/>
                </a:lnTo>
                <a:cubicBezTo>
                  <a:pt x="204" y="7413"/>
                  <a:pt x="37" y="7738"/>
                  <a:pt x="19" y="8089"/>
                </a:cubicBezTo>
                <a:cubicBezTo>
                  <a:pt x="0" y="8440"/>
                  <a:pt x="132" y="8780"/>
                  <a:pt x="380" y="9030"/>
                </a:cubicBezTo>
                <a:cubicBezTo>
                  <a:pt x="614" y="9263"/>
                  <a:pt x="929" y="9394"/>
                  <a:pt x="1255" y="9394"/>
                </a:cubicBezTo>
                <a:cubicBezTo>
                  <a:pt x="1277" y="9394"/>
                  <a:pt x="1299" y="9394"/>
                  <a:pt x="1319" y="9391"/>
                </a:cubicBezTo>
                <a:cubicBezTo>
                  <a:pt x="1670" y="9373"/>
                  <a:pt x="1996" y="9206"/>
                  <a:pt x="2216" y="8935"/>
                </a:cubicBezTo>
                <a:lnTo>
                  <a:pt x="3330" y="7561"/>
                </a:lnTo>
                <a:lnTo>
                  <a:pt x="3737" y="7261"/>
                </a:lnTo>
                <a:cubicBezTo>
                  <a:pt x="3882" y="7333"/>
                  <a:pt x="4030" y="7395"/>
                  <a:pt x="4184" y="7446"/>
                </a:cubicBezTo>
                <a:lnTo>
                  <a:pt x="4300" y="8207"/>
                </a:lnTo>
                <a:lnTo>
                  <a:pt x="6312" y="8207"/>
                </a:lnTo>
                <a:lnTo>
                  <a:pt x="6428" y="7446"/>
                </a:lnTo>
                <a:cubicBezTo>
                  <a:pt x="6583" y="7395"/>
                  <a:pt x="6732" y="7333"/>
                  <a:pt x="6876" y="7261"/>
                </a:cubicBezTo>
                <a:lnTo>
                  <a:pt x="7495" y="7716"/>
                </a:lnTo>
                <a:lnTo>
                  <a:pt x="8918" y="6293"/>
                </a:lnTo>
                <a:lnTo>
                  <a:pt x="8463" y="5675"/>
                </a:lnTo>
                <a:cubicBezTo>
                  <a:pt x="8535" y="5530"/>
                  <a:pt x="8598" y="5381"/>
                  <a:pt x="8649" y="5227"/>
                </a:cubicBezTo>
                <a:lnTo>
                  <a:pt x="9406" y="5108"/>
                </a:lnTo>
                <a:lnTo>
                  <a:pt x="9406" y="3095"/>
                </a:lnTo>
                <a:lnTo>
                  <a:pt x="8648" y="2980"/>
                </a:lnTo>
                <a:cubicBezTo>
                  <a:pt x="8596" y="2826"/>
                  <a:pt x="8533" y="2676"/>
                  <a:pt x="8461" y="2533"/>
                </a:cubicBezTo>
                <a:lnTo>
                  <a:pt x="8916" y="1913"/>
                </a:lnTo>
                <a:lnTo>
                  <a:pt x="7492" y="490"/>
                </a:lnTo>
                <a:lnTo>
                  <a:pt x="6875" y="945"/>
                </a:lnTo>
                <a:cubicBezTo>
                  <a:pt x="6729" y="874"/>
                  <a:pt x="6581" y="811"/>
                  <a:pt x="6427" y="760"/>
                </a:cubicBezTo>
                <a:lnTo>
                  <a:pt x="631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22"/>
          <p:cNvSpPr/>
          <p:nvPr/>
        </p:nvSpPr>
        <p:spPr>
          <a:xfrm>
            <a:off x="1490199" y="2703665"/>
            <a:ext cx="314696" cy="314863"/>
          </a:xfrm>
          <a:custGeom>
            <a:rect b="b" l="l" r="r" t="t"/>
            <a:pathLst>
              <a:path extrusionOk="0" h="9394" w="9389">
                <a:moveTo>
                  <a:pt x="7841" y="552"/>
                </a:moveTo>
                <a:cubicBezTo>
                  <a:pt x="8389" y="552"/>
                  <a:pt x="8836" y="998"/>
                  <a:pt x="8836" y="1547"/>
                </a:cubicBezTo>
                <a:cubicBezTo>
                  <a:pt x="8836" y="2095"/>
                  <a:pt x="8389" y="2541"/>
                  <a:pt x="7841" y="2541"/>
                </a:cubicBezTo>
                <a:cubicBezTo>
                  <a:pt x="7293" y="2541"/>
                  <a:pt x="6847" y="2095"/>
                  <a:pt x="6847" y="1547"/>
                </a:cubicBezTo>
                <a:cubicBezTo>
                  <a:pt x="6847" y="998"/>
                  <a:pt x="7293" y="552"/>
                  <a:pt x="7841" y="552"/>
                </a:cubicBezTo>
                <a:close/>
                <a:moveTo>
                  <a:pt x="1995" y="3251"/>
                </a:moveTo>
                <a:cubicBezTo>
                  <a:pt x="2792" y="3251"/>
                  <a:pt x="3442" y="3901"/>
                  <a:pt x="3442" y="4698"/>
                </a:cubicBezTo>
                <a:cubicBezTo>
                  <a:pt x="3443" y="5497"/>
                  <a:pt x="2795" y="6147"/>
                  <a:pt x="1995" y="6147"/>
                </a:cubicBezTo>
                <a:cubicBezTo>
                  <a:pt x="1196" y="6147"/>
                  <a:pt x="546" y="5497"/>
                  <a:pt x="546" y="4698"/>
                </a:cubicBezTo>
                <a:cubicBezTo>
                  <a:pt x="546" y="3901"/>
                  <a:pt x="1196" y="3251"/>
                  <a:pt x="1995" y="3251"/>
                </a:cubicBezTo>
                <a:close/>
                <a:moveTo>
                  <a:pt x="7841" y="6856"/>
                </a:moveTo>
                <a:cubicBezTo>
                  <a:pt x="8389" y="6856"/>
                  <a:pt x="8836" y="7302"/>
                  <a:pt x="8836" y="7851"/>
                </a:cubicBezTo>
                <a:cubicBezTo>
                  <a:pt x="8834" y="8400"/>
                  <a:pt x="8388" y="8845"/>
                  <a:pt x="7841" y="8845"/>
                </a:cubicBezTo>
                <a:cubicBezTo>
                  <a:pt x="7293" y="8845"/>
                  <a:pt x="6847" y="8400"/>
                  <a:pt x="6847" y="7851"/>
                </a:cubicBezTo>
                <a:cubicBezTo>
                  <a:pt x="6847" y="7302"/>
                  <a:pt x="7293" y="6856"/>
                  <a:pt x="7841" y="6856"/>
                </a:cubicBezTo>
                <a:close/>
                <a:moveTo>
                  <a:pt x="7843" y="0"/>
                </a:moveTo>
                <a:cubicBezTo>
                  <a:pt x="6992" y="0"/>
                  <a:pt x="6298" y="695"/>
                  <a:pt x="6298" y="1546"/>
                </a:cubicBezTo>
                <a:cubicBezTo>
                  <a:pt x="6298" y="1719"/>
                  <a:pt x="6327" y="1885"/>
                  <a:pt x="6380" y="2040"/>
                </a:cubicBezTo>
                <a:lnTo>
                  <a:pt x="3493" y="3373"/>
                </a:lnTo>
                <a:cubicBezTo>
                  <a:pt x="3126" y="2959"/>
                  <a:pt x="2592" y="2699"/>
                  <a:pt x="1998" y="2699"/>
                </a:cubicBezTo>
                <a:cubicBezTo>
                  <a:pt x="896" y="2699"/>
                  <a:pt x="0" y="3596"/>
                  <a:pt x="0" y="4697"/>
                </a:cubicBezTo>
                <a:cubicBezTo>
                  <a:pt x="0" y="5799"/>
                  <a:pt x="897" y="6694"/>
                  <a:pt x="1998" y="6694"/>
                </a:cubicBezTo>
                <a:cubicBezTo>
                  <a:pt x="2601" y="6694"/>
                  <a:pt x="3144" y="6426"/>
                  <a:pt x="3511" y="6000"/>
                </a:cubicBezTo>
                <a:lnTo>
                  <a:pt x="6390" y="7328"/>
                </a:lnTo>
                <a:cubicBezTo>
                  <a:pt x="6332" y="7491"/>
                  <a:pt x="6299" y="7666"/>
                  <a:pt x="6299" y="7850"/>
                </a:cubicBezTo>
                <a:cubicBezTo>
                  <a:pt x="6299" y="8701"/>
                  <a:pt x="6994" y="9393"/>
                  <a:pt x="7845" y="9393"/>
                </a:cubicBezTo>
                <a:cubicBezTo>
                  <a:pt x="8696" y="9393"/>
                  <a:pt x="9389" y="8701"/>
                  <a:pt x="9389" y="7850"/>
                </a:cubicBezTo>
                <a:cubicBezTo>
                  <a:pt x="9384" y="7000"/>
                  <a:pt x="8692" y="6308"/>
                  <a:pt x="7841" y="6308"/>
                </a:cubicBezTo>
                <a:cubicBezTo>
                  <a:pt x="7369" y="6308"/>
                  <a:pt x="6950" y="6518"/>
                  <a:pt x="6665" y="6853"/>
                </a:cubicBezTo>
                <a:lnTo>
                  <a:pt x="3810" y="5535"/>
                </a:lnTo>
                <a:cubicBezTo>
                  <a:pt x="3928" y="5281"/>
                  <a:pt x="3994" y="4998"/>
                  <a:pt x="3994" y="4698"/>
                </a:cubicBezTo>
                <a:cubicBezTo>
                  <a:pt x="3994" y="4390"/>
                  <a:pt x="3925" y="4100"/>
                  <a:pt x="3800" y="3838"/>
                </a:cubicBezTo>
                <a:lnTo>
                  <a:pt x="6649" y="2525"/>
                </a:lnTo>
                <a:cubicBezTo>
                  <a:pt x="6931" y="2870"/>
                  <a:pt x="7362" y="3090"/>
                  <a:pt x="7843" y="3090"/>
                </a:cubicBezTo>
                <a:cubicBezTo>
                  <a:pt x="8695" y="3090"/>
                  <a:pt x="9387" y="2397"/>
                  <a:pt x="9387" y="1546"/>
                </a:cubicBezTo>
                <a:cubicBezTo>
                  <a:pt x="9387" y="695"/>
                  <a:pt x="8695" y="0"/>
                  <a:pt x="78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3" name="Shape 1153"/>
        <p:cNvGrpSpPr/>
        <p:nvPr/>
      </p:nvGrpSpPr>
      <p:grpSpPr>
        <a:xfrm>
          <a:off x="0" y="0"/>
          <a:ext cx="0" cy="0"/>
          <a:chOff x="0" y="0"/>
          <a:chExt cx="0" cy="0"/>
        </a:xfrm>
      </p:grpSpPr>
      <p:sp>
        <p:nvSpPr>
          <p:cNvPr id="1154" name="Google Shape;1154;p23"/>
          <p:cNvSpPr/>
          <p:nvPr/>
        </p:nvSpPr>
        <p:spPr>
          <a:xfrm>
            <a:off x="733163" y="3204245"/>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23"/>
          <p:cNvSpPr/>
          <p:nvPr/>
        </p:nvSpPr>
        <p:spPr>
          <a:xfrm>
            <a:off x="4829263" y="1750095"/>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23"/>
          <p:cNvSpPr/>
          <p:nvPr/>
        </p:nvSpPr>
        <p:spPr>
          <a:xfrm>
            <a:off x="4829263" y="3204245"/>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23"/>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What </a:t>
            </a:r>
            <a:r>
              <a:rPr lang="en">
                <a:latin typeface="Montserrat Black"/>
                <a:ea typeface="Montserrat Black"/>
                <a:cs typeface="Montserrat Black"/>
                <a:sym typeface="Montserrat Black"/>
              </a:rPr>
              <a:t>content are we going to </a:t>
            </a:r>
            <a:r>
              <a:rPr lang="en">
                <a:solidFill>
                  <a:schemeClr val="lt1"/>
                </a:solidFill>
                <a:latin typeface="Montserrat Black"/>
                <a:ea typeface="Montserrat Black"/>
                <a:cs typeface="Montserrat Black"/>
                <a:sym typeface="Montserrat Black"/>
              </a:rPr>
              <a:t>create?</a:t>
            </a:r>
            <a:endParaRPr>
              <a:solidFill>
                <a:schemeClr val="lt1"/>
              </a:solidFill>
              <a:latin typeface="Montserrat Black"/>
              <a:ea typeface="Montserrat Black"/>
              <a:cs typeface="Montserrat Black"/>
              <a:sym typeface="Montserrat Black"/>
            </a:endParaRPr>
          </a:p>
        </p:txBody>
      </p:sp>
      <p:sp>
        <p:nvSpPr>
          <p:cNvPr id="1158" name="Google Shape;1158;p23"/>
          <p:cNvSpPr txBox="1"/>
          <p:nvPr>
            <p:ph idx="2" type="title"/>
          </p:nvPr>
        </p:nvSpPr>
        <p:spPr>
          <a:xfrm>
            <a:off x="1687625" y="1749950"/>
            <a:ext cx="2639100" cy="431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Mars</a:t>
            </a:r>
            <a:endParaRPr/>
          </a:p>
        </p:txBody>
      </p:sp>
      <p:sp>
        <p:nvSpPr>
          <p:cNvPr id="1159" name="Google Shape;1159;p23"/>
          <p:cNvSpPr txBox="1"/>
          <p:nvPr>
            <p:ph idx="1" type="subTitle"/>
          </p:nvPr>
        </p:nvSpPr>
        <p:spPr>
          <a:xfrm>
            <a:off x="1687650" y="2049971"/>
            <a:ext cx="2639100" cy="61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Despite being red, </a:t>
            </a:r>
            <a:r>
              <a:rPr b="1" lang="en"/>
              <a:t>Mars </a:t>
            </a:r>
            <a:r>
              <a:rPr lang="en"/>
              <a:t>is actually a cold place</a:t>
            </a:r>
            <a:endParaRPr/>
          </a:p>
        </p:txBody>
      </p:sp>
      <p:sp>
        <p:nvSpPr>
          <p:cNvPr id="1160" name="Google Shape;1160;p23"/>
          <p:cNvSpPr txBox="1"/>
          <p:nvPr>
            <p:ph idx="3" type="title"/>
          </p:nvPr>
        </p:nvSpPr>
        <p:spPr>
          <a:xfrm>
            <a:off x="5784845" y="1749950"/>
            <a:ext cx="2639100" cy="431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Jupiter</a:t>
            </a:r>
            <a:endParaRPr/>
          </a:p>
        </p:txBody>
      </p:sp>
      <p:sp>
        <p:nvSpPr>
          <p:cNvPr id="1161" name="Google Shape;1161;p23"/>
          <p:cNvSpPr txBox="1"/>
          <p:nvPr>
            <p:ph idx="4" type="subTitle"/>
          </p:nvPr>
        </p:nvSpPr>
        <p:spPr>
          <a:xfrm>
            <a:off x="5784853" y="2049971"/>
            <a:ext cx="2639100" cy="61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b="1" lang="en"/>
              <a:t>Jupiter </a:t>
            </a:r>
            <a:r>
              <a:rPr lang="en"/>
              <a:t>is a gas giant and the biggest planet in the System</a:t>
            </a:r>
            <a:endParaRPr/>
          </a:p>
        </p:txBody>
      </p:sp>
      <p:sp>
        <p:nvSpPr>
          <p:cNvPr id="1162" name="Google Shape;1162;p23"/>
          <p:cNvSpPr txBox="1"/>
          <p:nvPr>
            <p:ph idx="5" type="title"/>
          </p:nvPr>
        </p:nvSpPr>
        <p:spPr>
          <a:xfrm>
            <a:off x="1687625" y="3204250"/>
            <a:ext cx="2639100" cy="431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Saturn</a:t>
            </a:r>
            <a:endParaRPr/>
          </a:p>
        </p:txBody>
      </p:sp>
      <p:sp>
        <p:nvSpPr>
          <p:cNvPr id="1163" name="Google Shape;1163;p23"/>
          <p:cNvSpPr txBox="1"/>
          <p:nvPr>
            <p:ph idx="6" type="subTitle"/>
          </p:nvPr>
        </p:nvSpPr>
        <p:spPr>
          <a:xfrm>
            <a:off x="1687650" y="3500614"/>
            <a:ext cx="2639100" cy="61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b="1" lang="en"/>
              <a:t>Saturn </a:t>
            </a:r>
            <a:r>
              <a:rPr lang="en"/>
              <a:t>is a gas giant and has several rings</a:t>
            </a:r>
            <a:endParaRPr b="1">
              <a:latin typeface="Anaheim"/>
              <a:ea typeface="Anaheim"/>
              <a:cs typeface="Anaheim"/>
              <a:sym typeface="Anaheim"/>
            </a:endParaRPr>
          </a:p>
        </p:txBody>
      </p:sp>
      <p:sp>
        <p:nvSpPr>
          <p:cNvPr id="1164" name="Google Shape;1164;p23"/>
          <p:cNvSpPr txBox="1"/>
          <p:nvPr>
            <p:ph idx="7" type="title"/>
          </p:nvPr>
        </p:nvSpPr>
        <p:spPr>
          <a:xfrm>
            <a:off x="5784830" y="3204250"/>
            <a:ext cx="2639100" cy="431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a:t>Neptune</a:t>
            </a:r>
            <a:endParaRPr/>
          </a:p>
        </p:txBody>
      </p:sp>
      <p:sp>
        <p:nvSpPr>
          <p:cNvPr id="1165" name="Google Shape;1165;p23"/>
          <p:cNvSpPr txBox="1"/>
          <p:nvPr>
            <p:ph idx="8" type="subTitle"/>
          </p:nvPr>
        </p:nvSpPr>
        <p:spPr>
          <a:xfrm>
            <a:off x="5784853" y="3500614"/>
            <a:ext cx="2639100" cy="617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b="1" lang="en"/>
              <a:t>Neptune </a:t>
            </a:r>
            <a:r>
              <a:rPr lang="en"/>
              <a:t>is the farthest planet from the Sun</a:t>
            </a:r>
            <a:endParaRPr/>
          </a:p>
        </p:txBody>
      </p:sp>
      <p:grpSp>
        <p:nvGrpSpPr>
          <p:cNvPr id="1166" name="Google Shape;1166;p23"/>
          <p:cNvGrpSpPr/>
          <p:nvPr/>
        </p:nvGrpSpPr>
        <p:grpSpPr>
          <a:xfrm>
            <a:off x="8017900" y="1234325"/>
            <a:ext cx="242950" cy="190775"/>
            <a:chOff x="1370300" y="1455600"/>
            <a:chExt cx="242950" cy="190775"/>
          </a:xfrm>
        </p:grpSpPr>
        <p:sp>
          <p:nvSpPr>
            <p:cNvPr id="1167" name="Google Shape;1167;p23"/>
            <p:cNvSpPr/>
            <p:nvPr/>
          </p:nvSpPr>
          <p:spPr>
            <a:xfrm>
              <a:off x="1374950" y="1460100"/>
              <a:ext cx="238300" cy="181750"/>
            </a:xfrm>
            <a:custGeom>
              <a:rect b="b" l="l" r="r" t="t"/>
              <a:pathLst>
                <a:path extrusionOk="0" h="7270" w="9532">
                  <a:moveTo>
                    <a:pt x="4638" y="1"/>
                  </a:moveTo>
                  <a:cubicBezTo>
                    <a:pt x="1499" y="1"/>
                    <a:pt x="165" y="7086"/>
                    <a:pt x="165" y="7086"/>
                  </a:cubicBezTo>
                  <a:lnTo>
                    <a:pt x="1" y="7270"/>
                  </a:lnTo>
                  <a:cubicBezTo>
                    <a:pt x="1" y="7270"/>
                    <a:pt x="5427" y="6955"/>
                    <a:pt x="7210" y="5647"/>
                  </a:cubicBezTo>
                  <a:cubicBezTo>
                    <a:pt x="9532" y="3942"/>
                    <a:pt x="7801" y="23"/>
                    <a:pt x="4652" y="1"/>
                  </a:cubicBezTo>
                  <a:cubicBezTo>
                    <a:pt x="4647" y="1"/>
                    <a:pt x="4643" y="1"/>
                    <a:pt x="46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168" name="Google Shape;1168;p23"/>
            <p:cNvSpPr/>
            <p:nvPr/>
          </p:nvSpPr>
          <p:spPr>
            <a:xfrm>
              <a:off x="1370300" y="1455600"/>
              <a:ext cx="222400" cy="190775"/>
            </a:xfrm>
            <a:custGeom>
              <a:rect b="b" l="l" r="r" t="t"/>
              <a:pathLst>
                <a:path extrusionOk="0" h="7631" w="8896">
                  <a:moveTo>
                    <a:pt x="4838" y="362"/>
                  </a:moveTo>
                  <a:cubicBezTo>
                    <a:pt x="6577" y="374"/>
                    <a:pt x="7747" y="1589"/>
                    <a:pt x="8135" y="2786"/>
                  </a:cubicBezTo>
                  <a:cubicBezTo>
                    <a:pt x="8507" y="3936"/>
                    <a:pt x="8191" y="5019"/>
                    <a:pt x="7288" y="5681"/>
                  </a:cubicBezTo>
                  <a:cubicBezTo>
                    <a:pt x="5833" y="6749"/>
                    <a:pt x="1780" y="7145"/>
                    <a:pt x="540" y="7243"/>
                  </a:cubicBezTo>
                  <a:cubicBezTo>
                    <a:pt x="674" y="6582"/>
                    <a:pt x="2013" y="362"/>
                    <a:pt x="4825" y="362"/>
                  </a:cubicBezTo>
                  <a:close/>
                  <a:moveTo>
                    <a:pt x="4825" y="0"/>
                  </a:moveTo>
                  <a:cubicBezTo>
                    <a:pt x="1573" y="0"/>
                    <a:pt x="229" y="6937"/>
                    <a:pt x="173" y="7232"/>
                  </a:cubicBezTo>
                  <a:cubicBezTo>
                    <a:pt x="171" y="7245"/>
                    <a:pt x="171" y="7258"/>
                    <a:pt x="171" y="7270"/>
                  </a:cubicBezTo>
                  <a:cubicBezTo>
                    <a:pt x="73" y="7278"/>
                    <a:pt x="0" y="7363"/>
                    <a:pt x="6" y="7461"/>
                  </a:cubicBezTo>
                  <a:cubicBezTo>
                    <a:pt x="11" y="7556"/>
                    <a:pt x="91" y="7631"/>
                    <a:pt x="187" y="7631"/>
                  </a:cubicBezTo>
                  <a:lnTo>
                    <a:pt x="196" y="7631"/>
                  </a:lnTo>
                  <a:cubicBezTo>
                    <a:pt x="420" y="7617"/>
                    <a:pt x="5698" y="7297"/>
                    <a:pt x="7503" y="5973"/>
                  </a:cubicBezTo>
                  <a:cubicBezTo>
                    <a:pt x="8522" y="5225"/>
                    <a:pt x="8896" y="3962"/>
                    <a:pt x="8479" y="2675"/>
                  </a:cubicBezTo>
                  <a:cubicBezTo>
                    <a:pt x="8051" y="1353"/>
                    <a:pt x="6760" y="14"/>
                    <a:pt x="484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sp>
        <p:nvSpPr>
          <p:cNvPr id="1169" name="Google Shape;1169;p23"/>
          <p:cNvSpPr/>
          <p:nvPr/>
        </p:nvSpPr>
        <p:spPr>
          <a:xfrm>
            <a:off x="733163" y="1750095"/>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70" name="Google Shape;1170;p23"/>
          <p:cNvGrpSpPr/>
          <p:nvPr/>
        </p:nvGrpSpPr>
        <p:grpSpPr>
          <a:xfrm>
            <a:off x="1012364" y="2021823"/>
            <a:ext cx="299915" cy="314863"/>
            <a:chOff x="5133763" y="3026581"/>
            <a:chExt cx="299915" cy="314863"/>
          </a:xfrm>
        </p:grpSpPr>
        <p:sp>
          <p:nvSpPr>
            <p:cNvPr id="1171" name="Google Shape;1171;p23"/>
            <p:cNvSpPr/>
            <p:nvPr/>
          </p:nvSpPr>
          <p:spPr>
            <a:xfrm>
              <a:off x="5133763" y="3026581"/>
              <a:ext cx="299915" cy="314863"/>
            </a:xfrm>
            <a:custGeom>
              <a:rect b="b" l="l" r="r" t="t"/>
              <a:pathLst>
                <a:path extrusionOk="0" h="9394" w="8948">
                  <a:moveTo>
                    <a:pt x="1042" y="551"/>
                  </a:moveTo>
                  <a:cubicBezTo>
                    <a:pt x="1314" y="551"/>
                    <a:pt x="1536" y="774"/>
                    <a:pt x="1536" y="1046"/>
                  </a:cubicBezTo>
                  <a:cubicBezTo>
                    <a:pt x="1538" y="1046"/>
                    <a:pt x="1538" y="1354"/>
                    <a:pt x="1538" y="1354"/>
                  </a:cubicBezTo>
                  <a:lnTo>
                    <a:pt x="549" y="1354"/>
                  </a:lnTo>
                  <a:lnTo>
                    <a:pt x="549" y="1046"/>
                  </a:lnTo>
                  <a:cubicBezTo>
                    <a:pt x="549" y="774"/>
                    <a:pt x="771" y="551"/>
                    <a:pt x="1042" y="551"/>
                  </a:cubicBezTo>
                  <a:close/>
                  <a:moveTo>
                    <a:pt x="6383" y="551"/>
                  </a:moveTo>
                  <a:cubicBezTo>
                    <a:pt x="6646" y="551"/>
                    <a:pt x="6859" y="764"/>
                    <a:pt x="6859" y="1027"/>
                  </a:cubicBezTo>
                  <a:lnTo>
                    <a:pt x="6859" y="7492"/>
                  </a:lnTo>
                  <a:lnTo>
                    <a:pt x="3074" y="7492"/>
                  </a:lnTo>
                  <a:lnTo>
                    <a:pt x="3074" y="7691"/>
                  </a:lnTo>
                  <a:lnTo>
                    <a:pt x="3074" y="8088"/>
                  </a:lnTo>
                  <a:lnTo>
                    <a:pt x="3074" y="8372"/>
                  </a:lnTo>
                  <a:cubicBezTo>
                    <a:pt x="3074" y="8440"/>
                    <a:pt x="3044" y="8516"/>
                    <a:pt x="3016" y="8576"/>
                  </a:cubicBezTo>
                  <a:cubicBezTo>
                    <a:pt x="2990" y="8637"/>
                    <a:pt x="2950" y="8692"/>
                    <a:pt x="2899" y="8736"/>
                  </a:cubicBezTo>
                  <a:cubicBezTo>
                    <a:pt x="2809" y="8813"/>
                    <a:pt x="2699" y="8844"/>
                    <a:pt x="2582" y="8844"/>
                  </a:cubicBezTo>
                  <a:cubicBezTo>
                    <a:pt x="2399" y="8844"/>
                    <a:pt x="2271" y="8775"/>
                    <a:pt x="2183" y="8628"/>
                  </a:cubicBezTo>
                  <a:cubicBezTo>
                    <a:pt x="2117" y="8518"/>
                    <a:pt x="2095" y="8400"/>
                    <a:pt x="2089" y="8365"/>
                  </a:cubicBezTo>
                  <a:lnTo>
                    <a:pt x="2089" y="1044"/>
                  </a:lnTo>
                  <a:cubicBezTo>
                    <a:pt x="2089" y="874"/>
                    <a:pt x="2046" y="702"/>
                    <a:pt x="1964" y="551"/>
                  </a:cubicBezTo>
                  <a:close/>
                  <a:moveTo>
                    <a:pt x="8395" y="8042"/>
                  </a:moveTo>
                  <a:lnTo>
                    <a:pt x="8395" y="8384"/>
                  </a:lnTo>
                  <a:cubicBezTo>
                    <a:pt x="8395" y="8637"/>
                    <a:pt x="8190" y="8844"/>
                    <a:pt x="7936" y="8844"/>
                  </a:cubicBezTo>
                  <a:lnTo>
                    <a:pt x="3498" y="8844"/>
                  </a:lnTo>
                  <a:lnTo>
                    <a:pt x="3498" y="8842"/>
                  </a:lnTo>
                  <a:cubicBezTo>
                    <a:pt x="3507" y="8826"/>
                    <a:pt x="3514" y="8810"/>
                    <a:pt x="3521" y="8795"/>
                  </a:cubicBezTo>
                  <a:cubicBezTo>
                    <a:pt x="3577" y="8675"/>
                    <a:pt x="3621" y="8540"/>
                    <a:pt x="3623" y="8408"/>
                  </a:cubicBezTo>
                  <a:cubicBezTo>
                    <a:pt x="3624" y="8327"/>
                    <a:pt x="3623" y="8246"/>
                    <a:pt x="3623" y="8166"/>
                  </a:cubicBezTo>
                  <a:lnTo>
                    <a:pt x="3623" y="8042"/>
                  </a:lnTo>
                  <a:close/>
                  <a:moveTo>
                    <a:pt x="1045" y="1"/>
                  </a:moveTo>
                  <a:cubicBezTo>
                    <a:pt x="469" y="1"/>
                    <a:pt x="0" y="469"/>
                    <a:pt x="0" y="1046"/>
                  </a:cubicBezTo>
                  <a:lnTo>
                    <a:pt x="0" y="1904"/>
                  </a:lnTo>
                  <a:lnTo>
                    <a:pt x="1538" y="1904"/>
                  </a:lnTo>
                  <a:lnTo>
                    <a:pt x="1538" y="8396"/>
                  </a:lnTo>
                  <a:lnTo>
                    <a:pt x="1540" y="8409"/>
                  </a:lnTo>
                  <a:cubicBezTo>
                    <a:pt x="1572" y="8751"/>
                    <a:pt x="1832" y="9394"/>
                    <a:pt x="2582" y="9394"/>
                  </a:cubicBezTo>
                  <a:lnTo>
                    <a:pt x="7938" y="9394"/>
                  </a:lnTo>
                  <a:cubicBezTo>
                    <a:pt x="8495" y="9394"/>
                    <a:pt x="8947" y="8942"/>
                    <a:pt x="8947" y="8384"/>
                  </a:cubicBezTo>
                  <a:lnTo>
                    <a:pt x="8947" y="7492"/>
                  </a:lnTo>
                  <a:lnTo>
                    <a:pt x="7409" y="7492"/>
                  </a:lnTo>
                  <a:lnTo>
                    <a:pt x="7409" y="1027"/>
                  </a:lnTo>
                  <a:cubicBezTo>
                    <a:pt x="7409" y="462"/>
                    <a:pt x="6948" y="1"/>
                    <a:pt x="63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23"/>
            <p:cNvSpPr/>
            <p:nvPr/>
          </p:nvSpPr>
          <p:spPr>
            <a:xfrm>
              <a:off x="5224562" y="3064121"/>
              <a:ext cx="61974" cy="61974"/>
            </a:xfrm>
            <a:custGeom>
              <a:rect b="b" l="l" r="r" t="t"/>
              <a:pathLst>
                <a:path extrusionOk="0" h="1849" w="1849">
                  <a:moveTo>
                    <a:pt x="1298" y="551"/>
                  </a:moveTo>
                  <a:lnTo>
                    <a:pt x="1298" y="1298"/>
                  </a:lnTo>
                  <a:lnTo>
                    <a:pt x="551" y="1298"/>
                  </a:lnTo>
                  <a:lnTo>
                    <a:pt x="551" y="551"/>
                  </a:lnTo>
                  <a:close/>
                  <a:moveTo>
                    <a:pt x="1" y="1"/>
                  </a:moveTo>
                  <a:lnTo>
                    <a:pt x="1" y="1849"/>
                  </a:lnTo>
                  <a:lnTo>
                    <a:pt x="1848" y="1849"/>
                  </a:lnTo>
                  <a:lnTo>
                    <a:pt x="184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23"/>
            <p:cNvSpPr/>
            <p:nvPr/>
          </p:nvSpPr>
          <p:spPr>
            <a:xfrm>
              <a:off x="5303127" y="3073774"/>
              <a:ext cx="42634" cy="18468"/>
            </a:xfrm>
            <a:custGeom>
              <a:rect b="b" l="l" r="r" t="t"/>
              <a:pathLst>
                <a:path extrusionOk="0" h="551" w="1272">
                  <a:moveTo>
                    <a:pt x="1" y="0"/>
                  </a:moveTo>
                  <a:lnTo>
                    <a:pt x="1" y="551"/>
                  </a:lnTo>
                  <a:lnTo>
                    <a:pt x="1272" y="551"/>
                  </a:lnTo>
                  <a:lnTo>
                    <a:pt x="127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23"/>
            <p:cNvSpPr/>
            <p:nvPr/>
          </p:nvSpPr>
          <p:spPr>
            <a:xfrm>
              <a:off x="5303127" y="3107627"/>
              <a:ext cx="42634" cy="18468"/>
            </a:xfrm>
            <a:custGeom>
              <a:rect b="b" l="l" r="r" t="t"/>
              <a:pathLst>
                <a:path extrusionOk="0" h="551" w="1272">
                  <a:moveTo>
                    <a:pt x="1" y="0"/>
                  </a:moveTo>
                  <a:lnTo>
                    <a:pt x="1" y="551"/>
                  </a:lnTo>
                  <a:lnTo>
                    <a:pt x="1272" y="551"/>
                  </a:lnTo>
                  <a:lnTo>
                    <a:pt x="127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23"/>
            <p:cNvSpPr/>
            <p:nvPr/>
          </p:nvSpPr>
          <p:spPr>
            <a:xfrm>
              <a:off x="5223188" y="3140809"/>
              <a:ext cx="122573" cy="18502"/>
            </a:xfrm>
            <a:custGeom>
              <a:rect b="b" l="l" r="r" t="t"/>
              <a:pathLst>
                <a:path extrusionOk="0" h="552" w="3657">
                  <a:moveTo>
                    <a:pt x="1" y="1"/>
                  </a:moveTo>
                  <a:lnTo>
                    <a:pt x="1" y="551"/>
                  </a:lnTo>
                  <a:lnTo>
                    <a:pt x="3657" y="551"/>
                  </a:lnTo>
                  <a:lnTo>
                    <a:pt x="36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23"/>
            <p:cNvSpPr/>
            <p:nvPr/>
          </p:nvSpPr>
          <p:spPr>
            <a:xfrm>
              <a:off x="5223188" y="3174025"/>
              <a:ext cx="122573" cy="18468"/>
            </a:xfrm>
            <a:custGeom>
              <a:rect b="b" l="l" r="r" t="t"/>
              <a:pathLst>
                <a:path extrusionOk="0" h="551" w="3657">
                  <a:moveTo>
                    <a:pt x="1" y="0"/>
                  </a:moveTo>
                  <a:lnTo>
                    <a:pt x="1" y="551"/>
                  </a:lnTo>
                  <a:lnTo>
                    <a:pt x="3657" y="551"/>
                  </a:lnTo>
                  <a:lnTo>
                    <a:pt x="365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23"/>
            <p:cNvSpPr/>
            <p:nvPr/>
          </p:nvSpPr>
          <p:spPr>
            <a:xfrm>
              <a:off x="5223188" y="3207241"/>
              <a:ext cx="122573" cy="18468"/>
            </a:xfrm>
            <a:custGeom>
              <a:rect b="b" l="l" r="r" t="t"/>
              <a:pathLst>
                <a:path extrusionOk="0" h="551" w="3657">
                  <a:moveTo>
                    <a:pt x="1" y="0"/>
                  </a:moveTo>
                  <a:lnTo>
                    <a:pt x="1" y="551"/>
                  </a:lnTo>
                  <a:lnTo>
                    <a:pt x="3657" y="551"/>
                  </a:lnTo>
                  <a:lnTo>
                    <a:pt x="365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23"/>
            <p:cNvSpPr/>
            <p:nvPr/>
          </p:nvSpPr>
          <p:spPr>
            <a:xfrm>
              <a:off x="5223188" y="3240423"/>
              <a:ext cx="122573" cy="18502"/>
            </a:xfrm>
            <a:custGeom>
              <a:rect b="b" l="l" r="r" t="t"/>
              <a:pathLst>
                <a:path extrusionOk="0" h="552" w="3657">
                  <a:moveTo>
                    <a:pt x="1" y="1"/>
                  </a:moveTo>
                  <a:lnTo>
                    <a:pt x="1" y="551"/>
                  </a:lnTo>
                  <a:lnTo>
                    <a:pt x="3657" y="551"/>
                  </a:lnTo>
                  <a:lnTo>
                    <a:pt x="36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9" name="Google Shape;1179;p23"/>
          <p:cNvGrpSpPr/>
          <p:nvPr/>
        </p:nvGrpSpPr>
        <p:grpSpPr>
          <a:xfrm>
            <a:off x="5100973" y="3475973"/>
            <a:ext cx="314897" cy="314863"/>
            <a:chOff x="4408813" y="3026581"/>
            <a:chExt cx="314897" cy="314863"/>
          </a:xfrm>
        </p:grpSpPr>
        <p:sp>
          <p:nvSpPr>
            <p:cNvPr id="1180" name="Google Shape;1180;p23"/>
            <p:cNvSpPr/>
            <p:nvPr/>
          </p:nvSpPr>
          <p:spPr>
            <a:xfrm>
              <a:off x="4516538" y="3064121"/>
              <a:ext cx="61974" cy="61974"/>
            </a:xfrm>
            <a:custGeom>
              <a:rect b="b" l="l" r="r" t="t"/>
              <a:pathLst>
                <a:path extrusionOk="0" h="1849" w="1849">
                  <a:moveTo>
                    <a:pt x="1298" y="551"/>
                  </a:moveTo>
                  <a:lnTo>
                    <a:pt x="1298" y="1298"/>
                  </a:lnTo>
                  <a:lnTo>
                    <a:pt x="551" y="1298"/>
                  </a:lnTo>
                  <a:lnTo>
                    <a:pt x="551" y="551"/>
                  </a:lnTo>
                  <a:close/>
                  <a:moveTo>
                    <a:pt x="1" y="1"/>
                  </a:moveTo>
                  <a:lnTo>
                    <a:pt x="1" y="1849"/>
                  </a:lnTo>
                  <a:lnTo>
                    <a:pt x="1848" y="1849"/>
                  </a:lnTo>
                  <a:lnTo>
                    <a:pt x="184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23"/>
            <p:cNvSpPr/>
            <p:nvPr/>
          </p:nvSpPr>
          <p:spPr>
            <a:xfrm>
              <a:off x="4408813" y="3026581"/>
              <a:ext cx="222489" cy="314863"/>
            </a:xfrm>
            <a:custGeom>
              <a:rect b="b" l="l" r="r" t="t"/>
              <a:pathLst>
                <a:path extrusionOk="0" h="9394" w="6638">
                  <a:moveTo>
                    <a:pt x="1853" y="940"/>
                  </a:moveTo>
                  <a:lnTo>
                    <a:pt x="1853" y="1855"/>
                  </a:lnTo>
                  <a:lnTo>
                    <a:pt x="940" y="1855"/>
                  </a:lnTo>
                  <a:lnTo>
                    <a:pt x="1853" y="940"/>
                  </a:lnTo>
                  <a:close/>
                  <a:moveTo>
                    <a:pt x="6087" y="551"/>
                  </a:moveTo>
                  <a:lnTo>
                    <a:pt x="6087" y="8844"/>
                  </a:lnTo>
                  <a:lnTo>
                    <a:pt x="551" y="8844"/>
                  </a:lnTo>
                  <a:lnTo>
                    <a:pt x="551" y="2405"/>
                  </a:lnTo>
                  <a:lnTo>
                    <a:pt x="2403" y="2405"/>
                  </a:lnTo>
                  <a:lnTo>
                    <a:pt x="2403" y="551"/>
                  </a:lnTo>
                  <a:close/>
                  <a:moveTo>
                    <a:pt x="2014" y="1"/>
                  </a:moveTo>
                  <a:lnTo>
                    <a:pt x="0" y="2016"/>
                  </a:lnTo>
                  <a:lnTo>
                    <a:pt x="0" y="9394"/>
                  </a:lnTo>
                  <a:lnTo>
                    <a:pt x="6637" y="9394"/>
                  </a:lnTo>
                  <a:lnTo>
                    <a:pt x="663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23"/>
            <p:cNvSpPr/>
            <p:nvPr/>
          </p:nvSpPr>
          <p:spPr>
            <a:xfrm>
              <a:off x="4460061" y="3154484"/>
              <a:ext cx="119959" cy="18502"/>
            </a:xfrm>
            <a:custGeom>
              <a:rect b="b" l="l" r="r" t="t"/>
              <a:pathLst>
                <a:path extrusionOk="0" h="552" w="3579">
                  <a:moveTo>
                    <a:pt x="1" y="1"/>
                  </a:moveTo>
                  <a:lnTo>
                    <a:pt x="1" y="551"/>
                  </a:lnTo>
                  <a:lnTo>
                    <a:pt x="3579" y="551"/>
                  </a:lnTo>
                  <a:lnTo>
                    <a:pt x="35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23"/>
            <p:cNvSpPr/>
            <p:nvPr/>
          </p:nvSpPr>
          <p:spPr>
            <a:xfrm>
              <a:off x="4460061" y="3193063"/>
              <a:ext cx="119959" cy="18468"/>
            </a:xfrm>
            <a:custGeom>
              <a:rect b="b" l="l" r="r" t="t"/>
              <a:pathLst>
                <a:path extrusionOk="0" h="551" w="3579">
                  <a:moveTo>
                    <a:pt x="1" y="0"/>
                  </a:moveTo>
                  <a:lnTo>
                    <a:pt x="1" y="551"/>
                  </a:lnTo>
                  <a:lnTo>
                    <a:pt x="3579" y="551"/>
                  </a:lnTo>
                  <a:lnTo>
                    <a:pt x="357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23"/>
            <p:cNvSpPr/>
            <p:nvPr/>
          </p:nvSpPr>
          <p:spPr>
            <a:xfrm>
              <a:off x="4460061" y="3231675"/>
              <a:ext cx="119959" cy="18468"/>
            </a:xfrm>
            <a:custGeom>
              <a:rect b="b" l="l" r="r" t="t"/>
              <a:pathLst>
                <a:path extrusionOk="0" h="551" w="3579">
                  <a:moveTo>
                    <a:pt x="1" y="1"/>
                  </a:moveTo>
                  <a:lnTo>
                    <a:pt x="1" y="551"/>
                  </a:lnTo>
                  <a:lnTo>
                    <a:pt x="3579" y="551"/>
                  </a:lnTo>
                  <a:lnTo>
                    <a:pt x="35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23"/>
            <p:cNvSpPr/>
            <p:nvPr/>
          </p:nvSpPr>
          <p:spPr>
            <a:xfrm>
              <a:off x="4460061" y="3270253"/>
              <a:ext cx="119959" cy="18468"/>
            </a:xfrm>
            <a:custGeom>
              <a:rect b="b" l="l" r="r" t="t"/>
              <a:pathLst>
                <a:path extrusionOk="0" h="551" w="3579">
                  <a:moveTo>
                    <a:pt x="1" y="0"/>
                  </a:moveTo>
                  <a:lnTo>
                    <a:pt x="1" y="551"/>
                  </a:lnTo>
                  <a:lnTo>
                    <a:pt x="3579" y="551"/>
                  </a:lnTo>
                  <a:lnTo>
                    <a:pt x="357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23"/>
            <p:cNvSpPr/>
            <p:nvPr/>
          </p:nvSpPr>
          <p:spPr>
            <a:xfrm>
              <a:off x="4655502" y="3059931"/>
              <a:ext cx="68208" cy="281513"/>
            </a:xfrm>
            <a:custGeom>
              <a:rect b="b" l="l" r="r" t="t"/>
              <a:pathLst>
                <a:path extrusionOk="0" h="8399" w="2035">
                  <a:moveTo>
                    <a:pt x="1016" y="1131"/>
                  </a:moveTo>
                  <a:lnTo>
                    <a:pt x="1468" y="1941"/>
                  </a:lnTo>
                  <a:lnTo>
                    <a:pt x="564" y="1941"/>
                  </a:lnTo>
                  <a:lnTo>
                    <a:pt x="1016" y="1131"/>
                  </a:lnTo>
                  <a:close/>
                  <a:moveTo>
                    <a:pt x="1483" y="2492"/>
                  </a:moveTo>
                  <a:lnTo>
                    <a:pt x="1483" y="6497"/>
                  </a:lnTo>
                  <a:lnTo>
                    <a:pt x="550" y="6497"/>
                  </a:lnTo>
                  <a:lnTo>
                    <a:pt x="550" y="2492"/>
                  </a:lnTo>
                  <a:close/>
                  <a:moveTo>
                    <a:pt x="1483" y="7047"/>
                  </a:moveTo>
                  <a:lnTo>
                    <a:pt x="1483" y="7849"/>
                  </a:lnTo>
                  <a:lnTo>
                    <a:pt x="550" y="7849"/>
                  </a:lnTo>
                  <a:lnTo>
                    <a:pt x="550" y="7047"/>
                  </a:lnTo>
                  <a:close/>
                  <a:moveTo>
                    <a:pt x="1016" y="1"/>
                  </a:moveTo>
                  <a:lnTo>
                    <a:pt x="1" y="1827"/>
                  </a:lnTo>
                  <a:lnTo>
                    <a:pt x="1" y="8399"/>
                  </a:lnTo>
                  <a:lnTo>
                    <a:pt x="2035" y="8399"/>
                  </a:lnTo>
                  <a:lnTo>
                    <a:pt x="2035" y="1827"/>
                  </a:lnTo>
                  <a:lnTo>
                    <a:pt x="101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7" name="Google Shape;1187;p23"/>
          <p:cNvGrpSpPr/>
          <p:nvPr/>
        </p:nvGrpSpPr>
        <p:grpSpPr>
          <a:xfrm>
            <a:off x="5101040" y="2038917"/>
            <a:ext cx="314763" cy="280776"/>
            <a:chOff x="3691337" y="3043675"/>
            <a:chExt cx="314763" cy="280776"/>
          </a:xfrm>
        </p:grpSpPr>
        <p:sp>
          <p:nvSpPr>
            <p:cNvPr id="1188" name="Google Shape;1188;p23"/>
            <p:cNvSpPr/>
            <p:nvPr/>
          </p:nvSpPr>
          <p:spPr>
            <a:xfrm>
              <a:off x="3691337" y="3043675"/>
              <a:ext cx="314763" cy="280776"/>
            </a:xfrm>
            <a:custGeom>
              <a:rect b="b" l="l" r="r" t="t"/>
              <a:pathLst>
                <a:path extrusionOk="0" h="8377" w="9391">
                  <a:moveTo>
                    <a:pt x="8852" y="540"/>
                  </a:moveTo>
                  <a:lnTo>
                    <a:pt x="8852" y="4102"/>
                  </a:lnTo>
                  <a:lnTo>
                    <a:pt x="7678" y="4102"/>
                  </a:lnTo>
                  <a:lnTo>
                    <a:pt x="7690" y="5478"/>
                  </a:lnTo>
                  <a:lnTo>
                    <a:pt x="6915" y="4918"/>
                  </a:lnTo>
                  <a:lnTo>
                    <a:pt x="6915" y="1829"/>
                  </a:lnTo>
                  <a:lnTo>
                    <a:pt x="3024" y="1829"/>
                  </a:lnTo>
                  <a:lnTo>
                    <a:pt x="3024" y="540"/>
                  </a:lnTo>
                  <a:close/>
                  <a:moveTo>
                    <a:pt x="6373" y="2373"/>
                  </a:moveTo>
                  <a:lnTo>
                    <a:pt x="6373" y="5932"/>
                  </a:lnTo>
                  <a:lnTo>
                    <a:pt x="3611" y="5932"/>
                  </a:lnTo>
                  <a:lnTo>
                    <a:pt x="1706" y="7309"/>
                  </a:lnTo>
                  <a:lnTo>
                    <a:pt x="1718" y="5932"/>
                  </a:lnTo>
                  <a:lnTo>
                    <a:pt x="545" y="5932"/>
                  </a:lnTo>
                  <a:lnTo>
                    <a:pt x="545" y="2373"/>
                  </a:lnTo>
                  <a:close/>
                  <a:moveTo>
                    <a:pt x="2481" y="0"/>
                  </a:moveTo>
                  <a:lnTo>
                    <a:pt x="2481" y="1830"/>
                  </a:lnTo>
                  <a:lnTo>
                    <a:pt x="0" y="1830"/>
                  </a:lnTo>
                  <a:lnTo>
                    <a:pt x="0" y="6476"/>
                  </a:lnTo>
                  <a:lnTo>
                    <a:pt x="1169" y="6476"/>
                  </a:lnTo>
                  <a:lnTo>
                    <a:pt x="1154" y="8376"/>
                  </a:lnTo>
                  <a:lnTo>
                    <a:pt x="3786" y="6476"/>
                  </a:lnTo>
                  <a:lnTo>
                    <a:pt x="6913" y="6476"/>
                  </a:lnTo>
                  <a:lnTo>
                    <a:pt x="6913" y="5589"/>
                  </a:lnTo>
                  <a:lnTo>
                    <a:pt x="8237" y="6547"/>
                  </a:lnTo>
                  <a:lnTo>
                    <a:pt x="8222" y="4647"/>
                  </a:lnTo>
                  <a:lnTo>
                    <a:pt x="9391" y="4647"/>
                  </a:lnTo>
                  <a:lnTo>
                    <a:pt x="939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23"/>
            <p:cNvSpPr/>
            <p:nvPr/>
          </p:nvSpPr>
          <p:spPr>
            <a:xfrm>
              <a:off x="3754786" y="3151970"/>
              <a:ext cx="105915" cy="18267"/>
            </a:xfrm>
            <a:custGeom>
              <a:rect b="b" l="l" r="r" t="t"/>
              <a:pathLst>
                <a:path extrusionOk="0" h="545" w="3160">
                  <a:moveTo>
                    <a:pt x="1" y="1"/>
                  </a:moveTo>
                  <a:lnTo>
                    <a:pt x="1" y="544"/>
                  </a:lnTo>
                  <a:lnTo>
                    <a:pt x="3159" y="544"/>
                  </a:lnTo>
                  <a:lnTo>
                    <a:pt x="315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23"/>
            <p:cNvSpPr/>
            <p:nvPr/>
          </p:nvSpPr>
          <p:spPr>
            <a:xfrm>
              <a:off x="3754786" y="3189811"/>
              <a:ext cx="105915" cy="18234"/>
            </a:xfrm>
            <a:custGeom>
              <a:rect b="b" l="l" r="r" t="t"/>
              <a:pathLst>
                <a:path extrusionOk="0" h="544" w="3160">
                  <a:moveTo>
                    <a:pt x="1" y="1"/>
                  </a:moveTo>
                  <a:lnTo>
                    <a:pt x="1" y="544"/>
                  </a:lnTo>
                  <a:lnTo>
                    <a:pt x="3159" y="544"/>
                  </a:lnTo>
                  <a:lnTo>
                    <a:pt x="315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1" name="Google Shape;1191;p23"/>
          <p:cNvGrpSpPr/>
          <p:nvPr/>
        </p:nvGrpSpPr>
        <p:grpSpPr>
          <a:xfrm>
            <a:off x="1004890" y="3513940"/>
            <a:ext cx="314863" cy="238913"/>
            <a:chOff x="2973862" y="3064624"/>
            <a:chExt cx="314863" cy="238913"/>
          </a:xfrm>
        </p:grpSpPr>
        <p:sp>
          <p:nvSpPr>
            <p:cNvPr id="1192" name="Google Shape;1192;p23"/>
            <p:cNvSpPr/>
            <p:nvPr/>
          </p:nvSpPr>
          <p:spPr>
            <a:xfrm>
              <a:off x="2973862" y="3064624"/>
              <a:ext cx="314863" cy="238913"/>
            </a:xfrm>
            <a:custGeom>
              <a:rect b="b" l="l" r="r" t="t"/>
              <a:pathLst>
                <a:path extrusionOk="0" h="7128" w="9394">
                  <a:moveTo>
                    <a:pt x="8243" y="549"/>
                  </a:moveTo>
                  <a:lnTo>
                    <a:pt x="8243" y="5269"/>
                  </a:lnTo>
                  <a:lnTo>
                    <a:pt x="5290" y="5269"/>
                  </a:lnTo>
                  <a:lnTo>
                    <a:pt x="5290" y="5647"/>
                  </a:lnTo>
                  <a:lnTo>
                    <a:pt x="4106" y="5647"/>
                  </a:lnTo>
                  <a:lnTo>
                    <a:pt x="4106" y="5269"/>
                  </a:lnTo>
                  <a:lnTo>
                    <a:pt x="1153" y="5269"/>
                  </a:lnTo>
                  <a:lnTo>
                    <a:pt x="1153" y="549"/>
                  </a:lnTo>
                  <a:close/>
                  <a:moveTo>
                    <a:pt x="8845" y="5820"/>
                  </a:moveTo>
                  <a:lnTo>
                    <a:pt x="8845" y="6576"/>
                  </a:lnTo>
                  <a:lnTo>
                    <a:pt x="551" y="6576"/>
                  </a:lnTo>
                  <a:lnTo>
                    <a:pt x="551" y="5820"/>
                  </a:lnTo>
                  <a:lnTo>
                    <a:pt x="3555" y="5820"/>
                  </a:lnTo>
                  <a:lnTo>
                    <a:pt x="3555" y="6197"/>
                  </a:lnTo>
                  <a:lnTo>
                    <a:pt x="3555" y="6219"/>
                  </a:lnTo>
                  <a:lnTo>
                    <a:pt x="5840" y="6219"/>
                  </a:lnTo>
                  <a:lnTo>
                    <a:pt x="5840" y="6197"/>
                  </a:lnTo>
                  <a:lnTo>
                    <a:pt x="5840" y="5820"/>
                  </a:lnTo>
                  <a:close/>
                  <a:moveTo>
                    <a:pt x="601" y="0"/>
                  </a:moveTo>
                  <a:lnTo>
                    <a:pt x="601" y="5271"/>
                  </a:lnTo>
                  <a:lnTo>
                    <a:pt x="1" y="5271"/>
                  </a:lnTo>
                  <a:lnTo>
                    <a:pt x="1" y="7127"/>
                  </a:lnTo>
                  <a:lnTo>
                    <a:pt x="9394" y="7127"/>
                  </a:lnTo>
                  <a:lnTo>
                    <a:pt x="9394" y="5271"/>
                  </a:lnTo>
                  <a:lnTo>
                    <a:pt x="8793" y="5271"/>
                  </a:lnTo>
                  <a:lnTo>
                    <a:pt x="879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23"/>
            <p:cNvSpPr/>
            <p:nvPr/>
          </p:nvSpPr>
          <p:spPr>
            <a:xfrm>
              <a:off x="3043276" y="3102599"/>
              <a:ext cx="176034" cy="120194"/>
            </a:xfrm>
            <a:custGeom>
              <a:rect b="b" l="l" r="r" t="t"/>
              <a:pathLst>
                <a:path extrusionOk="0" h="3586" w="5252">
                  <a:moveTo>
                    <a:pt x="4221" y="551"/>
                  </a:moveTo>
                  <a:lnTo>
                    <a:pt x="2626" y="1861"/>
                  </a:lnTo>
                  <a:lnTo>
                    <a:pt x="1029" y="551"/>
                  </a:lnTo>
                  <a:close/>
                  <a:moveTo>
                    <a:pt x="551" y="869"/>
                  </a:moveTo>
                  <a:lnTo>
                    <a:pt x="1768" y="1867"/>
                  </a:lnTo>
                  <a:lnTo>
                    <a:pt x="551" y="2764"/>
                  </a:lnTo>
                  <a:lnTo>
                    <a:pt x="551" y="869"/>
                  </a:lnTo>
                  <a:close/>
                  <a:moveTo>
                    <a:pt x="4701" y="871"/>
                  </a:moveTo>
                  <a:lnTo>
                    <a:pt x="4701" y="2766"/>
                  </a:lnTo>
                  <a:lnTo>
                    <a:pt x="3485" y="1869"/>
                  </a:lnTo>
                  <a:lnTo>
                    <a:pt x="4701" y="871"/>
                  </a:lnTo>
                  <a:close/>
                  <a:moveTo>
                    <a:pt x="3046" y="2228"/>
                  </a:moveTo>
                  <a:lnTo>
                    <a:pt x="4139" y="3036"/>
                  </a:lnTo>
                  <a:lnTo>
                    <a:pt x="1113" y="3036"/>
                  </a:lnTo>
                  <a:lnTo>
                    <a:pt x="2206" y="2228"/>
                  </a:lnTo>
                  <a:lnTo>
                    <a:pt x="2626" y="2573"/>
                  </a:lnTo>
                  <a:lnTo>
                    <a:pt x="3046" y="2228"/>
                  </a:lnTo>
                  <a:close/>
                  <a:moveTo>
                    <a:pt x="0" y="0"/>
                  </a:moveTo>
                  <a:lnTo>
                    <a:pt x="0" y="3586"/>
                  </a:lnTo>
                  <a:lnTo>
                    <a:pt x="5252" y="3586"/>
                  </a:lnTo>
                  <a:lnTo>
                    <a:pt x="525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24"/>
          <p:cNvSpPr/>
          <p:nvPr/>
        </p:nvSpPr>
        <p:spPr>
          <a:xfrm>
            <a:off x="6547263" y="1600870"/>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24"/>
          <p:cNvSpPr/>
          <p:nvPr/>
        </p:nvSpPr>
        <p:spPr>
          <a:xfrm>
            <a:off x="6547263" y="2807470"/>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24"/>
          <p:cNvSpPr txBox="1"/>
          <p:nvPr>
            <p:ph idx="1" type="subTitle"/>
          </p:nvPr>
        </p:nvSpPr>
        <p:spPr>
          <a:xfrm rot="-470">
            <a:off x="1744587" y="1601182"/>
            <a:ext cx="4385400" cy="2064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Do you know what helps you make your point clear?</a:t>
            </a:r>
            <a:endParaRPr/>
          </a:p>
          <a:p>
            <a:pPr indent="0" lvl="0" marL="0" rtl="0" algn="l">
              <a:lnSpc>
                <a:spcPct val="100000"/>
              </a:lnSpc>
              <a:spcBef>
                <a:spcPts val="0"/>
              </a:spcBef>
              <a:spcAft>
                <a:spcPts val="0"/>
              </a:spcAft>
              <a:buSzPts val="1400"/>
              <a:buNone/>
            </a:pPr>
            <a:r>
              <a:rPr lang="en"/>
              <a:t>Lists like this one:</a:t>
            </a:r>
            <a:endParaRPr/>
          </a:p>
          <a:p>
            <a:pPr indent="-317500" lvl="0" marL="457200" rtl="0" algn="l">
              <a:lnSpc>
                <a:spcPct val="100000"/>
              </a:lnSpc>
              <a:spcBef>
                <a:spcPts val="1600"/>
              </a:spcBef>
              <a:spcAft>
                <a:spcPts val="0"/>
              </a:spcAft>
              <a:buSzPts val="1400"/>
              <a:buChar char="●"/>
            </a:pPr>
            <a:r>
              <a:rPr lang="en"/>
              <a:t>They’re simple </a:t>
            </a:r>
            <a:endParaRPr/>
          </a:p>
          <a:p>
            <a:pPr indent="-317500" lvl="0" marL="457200" rtl="0" algn="l">
              <a:lnSpc>
                <a:spcPct val="100000"/>
              </a:lnSpc>
              <a:spcBef>
                <a:spcPts val="0"/>
              </a:spcBef>
              <a:spcAft>
                <a:spcPts val="0"/>
              </a:spcAft>
              <a:buSzPts val="1400"/>
              <a:buChar char="●"/>
            </a:pPr>
            <a:r>
              <a:rPr lang="en"/>
              <a:t>You can organize your ideas clearly</a:t>
            </a:r>
            <a:endParaRPr/>
          </a:p>
          <a:p>
            <a:pPr indent="-317500" lvl="0" marL="457200" rtl="0" algn="l">
              <a:lnSpc>
                <a:spcPct val="100000"/>
              </a:lnSpc>
              <a:spcBef>
                <a:spcPts val="0"/>
              </a:spcBef>
              <a:spcAft>
                <a:spcPts val="0"/>
              </a:spcAft>
              <a:buSzPts val="1400"/>
              <a:buChar char="●"/>
            </a:pPr>
            <a:r>
              <a:rPr lang="en"/>
              <a:t>You’ll never forget to buy milk!</a:t>
            </a:r>
            <a:endParaRPr/>
          </a:p>
          <a:p>
            <a:pPr indent="0" lvl="0" marL="0" rtl="0" algn="l">
              <a:lnSpc>
                <a:spcPct val="100000"/>
              </a:lnSpc>
              <a:spcBef>
                <a:spcPts val="1600"/>
              </a:spcBef>
              <a:spcAft>
                <a:spcPts val="0"/>
              </a:spcAft>
              <a:buSzPts val="1400"/>
              <a:buNone/>
            </a:pPr>
            <a:r>
              <a:rPr lang="en"/>
              <a:t>And the most important thing: the audience won’t miss the point of your presentation</a:t>
            </a:r>
            <a:endParaRPr/>
          </a:p>
        </p:txBody>
      </p:sp>
      <p:sp>
        <p:nvSpPr>
          <p:cNvPr id="1201" name="Google Shape;1201;p24"/>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What </a:t>
            </a:r>
            <a:r>
              <a:rPr lang="en">
                <a:latin typeface="Montserrat Black"/>
                <a:ea typeface="Montserrat Black"/>
                <a:cs typeface="Montserrat Black"/>
                <a:sym typeface="Montserrat Black"/>
              </a:rPr>
              <a:t>content are we going to </a:t>
            </a:r>
            <a:r>
              <a:rPr lang="en">
                <a:solidFill>
                  <a:schemeClr val="lt1"/>
                </a:solidFill>
                <a:latin typeface="Montserrat Black"/>
                <a:ea typeface="Montserrat Black"/>
                <a:cs typeface="Montserrat Black"/>
                <a:sym typeface="Montserrat Black"/>
              </a:rPr>
              <a:t>use?</a:t>
            </a:r>
            <a:endParaRPr>
              <a:solidFill>
                <a:schemeClr val="lt1"/>
              </a:solidFill>
              <a:latin typeface="Montserrat Black"/>
              <a:ea typeface="Montserrat Black"/>
              <a:cs typeface="Montserrat Black"/>
              <a:sym typeface="Montserrat Black"/>
            </a:endParaRPr>
          </a:p>
        </p:txBody>
      </p:sp>
      <p:grpSp>
        <p:nvGrpSpPr>
          <p:cNvPr id="1202" name="Google Shape;1202;p24"/>
          <p:cNvGrpSpPr/>
          <p:nvPr/>
        </p:nvGrpSpPr>
        <p:grpSpPr>
          <a:xfrm>
            <a:off x="6818990" y="1872598"/>
            <a:ext cx="314863" cy="314863"/>
            <a:chOff x="6561173" y="3026581"/>
            <a:chExt cx="314863" cy="314863"/>
          </a:xfrm>
        </p:grpSpPr>
        <p:sp>
          <p:nvSpPr>
            <p:cNvPr id="1203" name="Google Shape;1203;p24"/>
            <p:cNvSpPr/>
            <p:nvPr/>
          </p:nvSpPr>
          <p:spPr>
            <a:xfrm>
              <a:off x="6561173" y="3026581"/>
              <a:ext cx="314863" cy="314863"/>
            </a:xfrm>
            <a:custGeom>
              <a:rect b="b" l="l" r="r" t="t"/>
              <a:pathLst>
                <a:path extrusionOk="0" h="9394" w="9394">
                  <a:moveTo>
                    <a:pt x="8843" y="551"/>
                  </a:moveTo>
                  <a:lnTo>
                    <a:pt x="8843" y="1982"/>
                  </a:lnTo>
                  <a:lnTo>
                    <a:pt x="551" y="1982"/>
                  </a:lnTo>
                  <a:lnTo>
                    <a:pt x="551" y="551"/>
                  </a:lnTo>
                  <a:close/>
                  <a:moveTo>
                    <a:pt x="8843" y="2533"/>
                  </a:moveTo>
                  <a:lnTo>
                    <a:pt x="8843" y="8844"/>
                  </a:lnTo>
                  <a:lnTo>
                    <a:pt x="551" y="8844"/>
                  </a:lnTo>
                  <a:lnTo>
                    <a:pt x="551" y="2533"/>
                  </a:lnTo>
                  <a:close/>
                  <a:moveTo>
                    <a:pt x="1" y="1"/>
                  </a:moveTo>
                  <a:lnTo>
                    <a:pt x="1" y="9394"/>
                  </a:lnTo>
                  <a:lnTo>
                    <a:pt x="9394" y="9394"/>
                  </a:lnTo>
                  <a:lnTo>
                    <a:pt x="939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24"/>
            <p:cNvSpPr/>
            <p:nvPr/>
          </p:nvSpPr>
          <p:spPr>
            <a:xfrm>
              <a:off x="6756915" y="3059026"/>
              <a:ext cx="18669" cy="18669"/>
            </a:xfrm>
            <a:custGeom>
              <a:rect b="b" l="l" r="r" t="t"/>
              <a:pathLst>
                <a:path extrusionOk="0" h="557" w="557">
                  <a:moveTo>
                    <a:pt x="0" y="0"/>
                  </a:moveTo>
                  <a:lnTo>
                    <a:pt x="0" y="556"/>
                  </a:lnTo>
                  <a:lnTo>
                    <a:pt x="557" y="556"/>
                  </a:lnTo>
                  <a:lnTo>
                    <a:pt x="55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24"/>
            <p:cNvSpPr/>
            <p:nvPr/>
          </p:nvSpPr>
          <p:spPr>
            <a:xfrm>
              <a:off x="6789930" y="3059026"/>
              <a:ext cx="18636" cy="18669"/>
            </a:xfrm>
            <a:custGeom>
              <a:rect b="b" l="l" r="r" t="t"/>
              <a:pathLst>
                <a:path extrusionOk="0" h="557" w="556">
                  <a:moveTo>
                    <a:pt x="0" y="0"/>
                  </a:moveTo>
                  <a:lnTo>
                    <a:pt x="0" y="556"/>
                  </a:lnTo>
                  <a:lnTo>
                    <a:pt x="555" y="556"/>
                  </a:lnTo>
                  <a:lnTo>
                    <a:pt x="555"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24"/>
            <p:cNvSpPr/>
            <p:nvPr/>
          </p:nvSpPr>
          <p:spPr>
            <a:xfrm>
              <a:off x="6822944" y="3059026"/>
              <a:ext cx="18602" cy="18669"/>
            </a:xfrm>
            <a:custGeom>
              <a:rect b="b" l="l" r="r" t="t"/>
              <a:pathLst>
                <a:path extrusionOk="0" h="557" w="555">
                  <a:moveTo>
                    <a:pt x="0" y="0"/>
                  </a:moveTo>
                  <a:lnTo>
                    <a:pt x="0" y="556"/>
                  </a:lnTo>
                  <a:lnTo>
                    <a:pt x="555" y="556"/>
                  </a:lnTo>
                  <a:lnTo>
                    <a:pt x="555"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24"/>
            <p:cNvSpPr/>
            <p:nvPr/>
          </p:nvSpPr>
          <p:spPr>
            <a:xfrm>
              <a:off x="6627940" y="3163500"/>
              <a:ext cx="65929" cy="105748"/>
            </a:xfrm>
            <a:custGeom>
              <a:rect b="b" l="l" r="r" t="t"/>
              <a:pathLst>
                <a:path extrusionOk="0" h="3155" w="1967">
                  <a:moveTo>
                    <a:pt x="1578" y="0"/>
                  </a:moveTo>
                  <a:lnTo>
                    <a:pt x="0" y="1569"/>
                  </a:lnTo>
                  <a:lnTo>
                    <a:pt x="1577" y="3154"/>
                  </a:lnTo>
                  <a:lnTo>
                    <a:pt x="1967" y="2767"/>
                  </a:lnTo>
                  <a:lnTo>
                    <a:pt x="778" y="1571"/>
                  </a:lnTo>
                  <a:lnTo>
                    <a:pt x="1965" y="391"/>
                  </a:lnTo>
                  <a:lnTo>
                    <a:pt x="157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24"/>
            <p:cNvSpPr/>
            <p:nvPr/>
          </p:nvSpPr>
          <p:spPr>
            <a:xfrm>
              <a:off x="6743340" y="3163500"/>
              <a:ext cx="65962" cy="105748"/>
            </a:xfrm>
            <a:custGeom>
              <a:rect b="b" l="l" r="r" t="t"/>
              <a:pathLst>
                <a:path extrusionOk="0" h="3155" w="1968">
                  <a:moveTo>
                    <a:pt x="389" y="0"/>
                  </a:moveTo>
                  <a:lnTo>
                    <a:pt x="3" y="391"/>
                  </a:lnTo>
                  <a:lnTo>
                    <a:pt x="1189" y="1571"/>
                  </a:lnTo>
                  <a:lnTo>
                    <a:pt x="0" y="2767"/>
                  </a:lnTo>
                  <a:lnTo>
                    <a:pt x="392" y="3154"/>
                  </a:lnTo>
                  <a:lnTo>
                    <a:pt x="1967" y="1569"/>
                  </a:lnTo>
                  <a:lnTo>
                    <a:pt x="3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9" name="Google Shape;1209;p24"/>
          <p:cNvGrpSpPr/>
          <p:nvPr/>
        </p:nvGrpSpPr>
        <p:grpSpPr>
          <a:xfrm>
            <a:off x="6818990" y="3079198"/>
            <a:ext cx="314863" cy="314863"/>
            <a:chOff x="5843597" y="3026581"/>
            <a:chExt cx="314863" cy="314863"/>
          </a:xfrm>
        </p:grpSpPr>
        <p:sp>
          <p:nvSpPr>
            <p:cNvPr id="1210" name="Google Shape;1210;p24"/>
            <p:cNvSpPr/>
            <p:nvPr/>
          </p:nvSpPr>
          <p:spPr>
            <a:xfrm>
              <a:off x="5843597" y="3026581"/>
              <a:ext cx="314863" cy="314863"/>
            </a:xfrm>
            <a:custGeom>
              <a:rect b="b" l="l" r="r" t="t"/>
              <a:pathLst>
                <a:path extrusionOk="0" h="9394" w="9394">
                  <a:moveTo>
                    <a:pt x="2323" y="551"/>
                  </a:moveTo>
                  <a:lnTo>
                    <a:pt x="2323" y="1868"/>
                  </a:lnTo>
                  <a:lnTo>
                    <a:pt x="1849" y="1868"/>
                  </a:lnTo>
                  <a:lnTo>
                    <a:pt x="1849" y="551"/>
                  </a:lnTo>
                  <a:close/>
                  <a:moveTo>
                    <a:pt x="4938" y="551"/>
                  </a:moveTo>
                  <a:lnTo>
                    <a:pt x="4938" y="1868"/>
                  </a:lnTo>
                  <a:lnTo>
                    <a:pt x="4464" y="1868"/>
                  </a:lnTo>
                  <a:lnTo>
                    <a:pt x="4464" y="551"/>
                  </a:lnTo>
                  <a:close/>
                  <a:moveTo>
                    <a:pt x="7553" y="551"/>
                  </a:moveTo>
                  <a:lnTo>
                    <a:pt x="7553" y="1868"/>
                  </a:lnTo>
                  <a:lnTo>
                    <a:pt x="7081" y="1868"/>
                  </a:lnTo>
                  <a:lnTo>
                    <a:pt x="7081" y="551"/>
                  </a:lnTo>
                  <a:close/>
                  <a:moveTo>
                    <a:pt x="8851" y="1480"/>
                  </a:moveTo>
                  <a:lnTo>
                    <a:pt x="8851" y="3036"/>
                  </a:lnTo>
                  <a:lnTo>
                    <a:pt x="556" y="3036"/>
                  </a:lnTo>
                  <a:lnTo>
                    <a:pt x="556" y="1480"/>
                  </a:lnTo>
                  <a:lnTo>
                    <a:pt x="1298" y="1480"/>
                  </a:lnTo>
                  <a:lnTo>
                    <a:pt x="1298" y="2415"/>
                  </a:lnTo>
                  <a:lnTo>
                    <a:pt x="2873" y="2415"/>
                  </a:lnTo>
                  <a:lnTo>
                    <a:pt x="2873" y="1480"/>
                  </a:lnTo>
                  <a:lnTo>
                    <a:pt x="3917" y="1480"/>
                  </a:lnTo>
                  <a:lnTo>
                    <a:pt x="3917" y="2415"/>
                  </a:lnTo>
                  <a:lnTo>
                    <a:pt x="5490" y="2415"/>
                  </a:lnTo>
                  <a:lnTo>
                    <a:pt x="5490" y="1480"/>
                  </a:lnTo>
                  <a:lnTo>
                    <a:pt x="6533" y="1480"/>
                  </a:lnTo>
                  <a:lnTo>
                    <a:pt x="6533" y="2415"/>
                  </a:lnTo>
                  <a:lnTo>
                    <a:pt x="8108" y="2415"/>
                  </a:lnTo>
                  <a:lnTo>
                    <a:pt x="8108" y="1480"/>
                  </a:lnTo>
                  <a:close/>
                  <a:moveTo>
                    <a:pt x="8848" y="3588"/>
                  </a:moveTo>
                  <a:lnTo>
                    <a:pt x="8848" y="8844"/>
                  </a:lnTo>
                  <a:lnTo>
                    <a:pt x="556" y="8844"/>
                  </a:lnTo>
                  <a:lnTo>
                    <a:pt x="556" y="3588"/>
                  </a:lnTo>
                  <a:close/>
                  <a:moveTo>
                    <a:pt x="1295" y="1"/>
                  </a:moveTo>
                  <a:lnTo>
                    <a:pt x="1295" y="931"/>
                  </a:lnTo>
                  <a:lnTo>
                    <a:pt x="1" y="931"/>
                  </a:lnTo>
                  <a:lnTo>
                    <a:pt x="1" y="9394"/>
                  </a:lnTo>
                  <a:lnTo>
                    <a:pt x="9394" y="9394"/>
                  </a:lnTo>
                  <a:lnTo>
                    <a:pt x="9394" y="931"/>
                  </a:lnTo>
                  <a:lnTo>
                    <a:pt x="8105" y="931"/>
                  </a:lnTo>
                  <a:lnTo>
                    <a:pt x="8105" y="1"/>
                  </a:lnTo>
                  <a:lnTo>
                    <a:pt x="6530" y="1"/>
                  </a:lnTo>
                  <a:lnTo>
                    <a:pt x="6530" y="931"/>
                  </a:lnTo>
                  <a:lnTo>
                    <a:pt x="5487" y="931"/>
                  </a:lnTo>
                  <a:lnTo>
                    <a:pt x="5487" y="1"/>
                  </a:lnTo>
                  <a:lnTo>
                    <a:pt x="3912" y="1"/>
                  </a:lnTo>
                  <a:lnTo>
                    <a:pt x="3912" y="931"/>
                  </a:lnTo>
                  <a:lnTo>
                    <a:pt x="2869" y="931"/>
                  </a:lnTo>
                  <a:lnTo>
                    <a:pt x="286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24"/>
            <p:cNvSpPr/>
            <p:nvPr/>
          </p:nvSpPr>
          <p:spPr>
            <a:xfrm>
              <a:off x="5891527" y="3172952"/>
              <a:ext cx="219238" cy="124417"/>
            </a:xfrm>
            <a:custGeom>
              <a:rect b="b" l="l" r="r" t="t"/>
              <a:pathLst>
                <a:path extrusionOk="0" h="3712" w="6541">
                  <a:moveTo>
                    <a:pt x="1511" y="549"/>
                  </a:moveTo>
                  <a:lnTo>
                    <a:pt x="1511" y="1581"/>
                  </a:lnTo>
                  <a:lnTo>
                    <a:pt x="552" y="1581"/>
                  </a:lnTo>
                  <a:lnTo>
                    <a:pt x="552" y="549"/>
                  </a:lnTo>
                  <a:close/>
                  <a:moveTo>
                    <a:pt x="2993" y="549"/>
                  </a:moveTo>
                  <a:lnTo>
                    <a:pt x="2993" y="1581"/>
                  </a:lnTo>
                  <a:lnTo>
                    <a:pt x="2061" y="1581"/>
                  </a:lnTo>
                  <a:lnTo>
                    <a:pt x="2061" y="549"/>
                  </a:lnTo>
                  <a:close/>
                  <a:moveTo>
                    <a:pt x="4475" y="549"/>
                  </a:moveTo>
                  <a:lnTo>
                    <a:pt x="4475" y="1581"/>
                  </a:lnTo>
                  <a:lnTo>
                    <a:pt x="3543" y="1581"/>
                  </a:lnTo>
                  <a:lnTo>
                    <a:pt x="3543" y="549"/>
                  </a:lnTo>
                  <a:close/>
                  <a:moveTo>
                    <a:pt x="5990" y="549"/>
                  </a:moveTo>
                  <a:lnTo>
                    <a:pt x="5990" y="1581"/>
                  </a:lnTo>
                  <a:lnTo>
                    <a:pt x="5026" y="1581"/>
                  </a:lnTo>
                  <a:lnTo>
                    <a:pt x="5026" y="549"/>
                  </a:lnTo>
                  <a:close/>
                  <a:moveTo>
                    <a:pt x="1511" y="2131"/>
                  </a:moveTo>
                  <a:lnTo>
                    <a:pt x="1511" y="3162"/>
                  </a:lnTo>
                  <a:lnTo>
                    <a:pt x="552" y="3162"/>
                  </a:lnTo>
                  <a:lnTo>
                    <a:pt x="552" y="2131"/>
                  </a:lnTo>
                  <a:close/>
                  <a:moveTo>
                    <a:pt x="2993" y="2131"/>
                  </a:moveTo>
                  <a:lnTo>
                    <a:pt x="2993" y="3162"/>
                  </a:lnTo>
                  <a:lnTo>
                    <a:pt x="2061" y="3162"/>
                  </a:lnTo>
                  <a:lnTo>
                    <a:pt x="2061" y="2131"/>
                  </a:lnTo>
                  <a:close/>
                  <a:moveTo>
                    <a:pt x="4475" y="2131"/>
                  </a:moveTo>
                  <a:lnTo>
                    <a:pt x="4475" y="3162"/>
                  </a:lnTo>
                  <a:lnTo>
                    <a:pt x="3543" y="3162"/>
                  </a:lnTo>
                  <a:lnTo>
                    <a:pt x="3543" y="2131"/>
                  </a:lnTo>
                  <a:close/>
                  <a:moveTo>
                    <a:pt x="5990" y="2131"/>
                  </a:moveTo>
                  <a:lnTo>
                    <a:pt x="5990" y="3162"/>
                  </a:lnTo>
                  <a:lnTo>
                    <a:pt x="5026" y="3162"/>
                  </a:lnTo>
                  <a:lnTo>
                    <a:pt x="5026" y="2131"/>
                  </a:lnTo>
                  <a:close/>
                  <a:moveTo>
                    <a:pt x="0" y="0"/>
                  </a:moveTo>
                  <a:lnTo>
                    <a:pt x="0" y="3712"/>
                  </a:lnTo>
                  <a:lnTo>
                    <a:pt x="6540" y="3712"/>
                  </a:lnTo>
                  <a:lnTo>
                    <a:pt x="654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5" name="Shape 1215"/>
        <p:cNvGrpSpPr/>
        <p:nvPr/>
      </p:nvGrpSpPr>
      <p:grpSpPr>
        <a:xfrm>
          <a:off x="0" y="0"/>
          <a:ext cx="0" cy="0"/>
          <a:chOff x="0" y="0"/>
          <a:chExt cx="0" cy="0"/>
        </a:xfrm>
      </p:grpSpPr>
      <p:sp>
        <p:nvSpPr>
          <p:cNvPr id="1216" name="Google Shape;1216;p25"/>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What </a:t>
            </a:r>
            <a:r>
              <a:rPr lang="en">
                <a:latin typeface="Montserrat Black"/>
                <a:ea typeface="Montserrat Black"/>
                <a:cs typeface="Montserrat Black"/>
                <a:sym typeface="Montserrat Black"/>
              </a:rPr>
              <a:t>platforms are we going to </a:t>
            </a:r>
            <a:r>
              <a:rPr lang="en">
                <a:solidFill>
                  <a:schemeClr val="lt1"/>
                </a:solidFill>
                <a:latin typeface="Montserrat Black"/>
                <a:ea typeface="Montserrat Black"/>
                <a:cs typeface="Montserrat Black"/>
                <a:sym typeface="Montserrat Black"/>
              </a:rPr>
              <a:t>use?</a:t>
            </a:r>
            <a:endParaRPr>
              <a:solidFill>
                <a:schemeClr val="lt1"/>
              </a:solidFill>
              <a:latin typeface="Montserrat Black"/>
              <a:ea typeface="Montserrat Black"/>
              <a:cs typeface="Montserrat Black"/>
              <a:sym typeface="Montserrat Black"/>
            </a:endParaRPr>
          </a:p>
        </p:txBody>
      </p:sp>
      <p:sp>
        <p:nvSpPr>
          <p:cNvPr id="1217" name="Google Shape;1217;p25"/>
          <p:cNvSpPr txBox="1"/>
          <p:nvPr/>
        </p:nvSpPr>
        <p:spPr>
          <a:xfrm>
            <a:off x="720175" y="4316900"/>
            <a:ext cx="7704000" cy="2841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Didact Gothic"/>
                <a:ea typeface="Didact Gothic"/>
                <a:cs typeface="Didact Gothic"/>
                <a:sym typeface="Didact Gothic"/>
              </a:rPr>
              <a:t>Follow the link in the graph to modify its data and then paste the new one here. </a:t>
            </a:r>
            <a:r>
              <a:rPr b="1" i="0" lang="en" sz="1200" u="none" cap="none" strike="noStrike">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For more info, click here</a:t>
            </a:r>
            <a:endParaRPr b="0" i="0" sz="1200" u="none" cap="none" strike="noStrike">
              <a:solidFill>
                <a:schemeClr val="dk1"/>
              </a:solidFill>
              <a:latin typeface="Didact Gothic"/>
              <a:ea typeface="Didact Gothic"/>
              <a:cs typeface="Didact Gothic"/>
              <a:sym typeface="Didact Gothic"/>
            </a:endParaRPr>
          </a:p>
        </p:txBody>
      </p:sp>
      <p:graphicFrame>
        <p:nvGraphicFramePr>
          <p:cNvPr id="1218" name="Google Shape;1218;p25"/>
          <p:cNvGraphicFramePr/>
          <p:nvPr/>
        </p:nvGraphicFramePr>
        <p:xfrm>
          <a:off x="713225" y="1155275"/>
          <a:ext cx="3000000" cy="3000000"/>
        </p:xfrm>
        <a:graphic>
          <a:graphicData uri="http://schemas.openxmlformats.org/drawingml/2006/table">
            <a:tbl>
              <a:tblPr>
                <a:noFill/>
                <a:tableStyleId>{D2FB3E5D-0C59-4AE4-832E-9907DC89B8C8}</a:tableStyleId>
              </a:tblPr>
              <a:tblGrid>
                <a:gridCol w="1575975"/>
                <a:gridCol w="1211025"/>
                <a:gridCol w="1211025"/>
                <a:gridCol w="1211025"/>
              </a:tblGrid>
              <a:tr h="549675">
                <a:tc>
                  <a:txBody>
                    <a:bodyPr/>
                    <a:lstStyle/>
                    <a:p>
                      <a:pPr indent="0" lvl="0" marL="0" marR="0" rtl="0" algn="ctr">
                        <a:lnSpc>
                          <a:spcPct val="100000"/>
                        </a:lnSpc>
                        <a:spcBef>
                          <a:spcPts val="0"/>
                        </a:spcBef>
                        <a:spcAft>
                          <a:spcPts val="0"/>
                        </a:spcAft>
                        <a:buClr>
                          <a:srgbClr val="000000"/>
                        </a:buClr>
                        <a:buSzPts val="1400"/>
                        <a:buFont typeface="Arial"/>
                        <a:buNone/>
                      </a:pPr>
                      <a:r>
                        <a:t/>
                      </a:r>
                      <a:endParaRPr b="1"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2"/>
                          </a:solidFill>
                          <a:latin typeface="Montserrat Black"/>
                          <a:ea typeface="Montserrat Black"/>
                          <a:cs typeface="Montserrat Black"/>
                          <a:sym typeface="Montserrat Black"/>
                        </a:rPr>
                        <a:t>Facebook</a:t>
                      </a:r>
                      <a:endParaRPr sz="1400" u="none" cap="none" strike="noStrike">
                        <a:solidFill>
                          <a:schemeClr val="dk2"/>
                        </a:solidFill>
                        <a:latin typeface="Montserrat Black"/>
                        <a:ea typeface="Montserrat Black"/>
                        <a:cs typeface="Montserrat Black"/>
                        <a:sym typeface="Montserrat Black"/>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2"/>
                          </a:solidFill>
                          <a:latin typeface="Montserrat Black"/>
                          <a:ea typeface="Montserrat Black"/>
                          <a:cs typeface="Montserrat Black"/>
                          <a:sym typeface="Montserrat Black"/>
                        </a:rPr>
                        <a:t>Instagram</a:t>
                      </a:r>
                      <a:endParaRPr sz="1400" u="none" cap="none" strike="noStrike">
                        <a:solidFill>
                          <a:schemeClr val="dk2"/>
                        </a:solidFill>
                        <a:latin typeface="Montserrat Black"/>
                        <a:ea typeface="Montserrat Black"/>
                        <a:cs typeface="Montserrat Black"/>
                        <a:sym typeface="Montserrat Black"/>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2"/>
                          </a:solidFill>
                          <a:latin typeface="Montserrat Black"/>
                          <a:ea typeface="Montserrat Black"/>
                          <a:cs typeface="Montserrat Black"/>
                          <a:sym typeface="Montserrat Black"/>
                        </a:rPr>
                        <a:t>TikTok</a:t>
                      </a:r>
                      <a:endParaRPr sz="1400" u="none" cap="none" strike="noStrike">
                        <a:solidFill>
                          <a:schemeClr val="dk2"/>
                        </a:solidFill>
                        <a:latin typeface="Montserrat Black"/>
                        <a:ea typeface="Montserrat Black"/>
                        <a:cs typeface="Montserrat Black"/>
                        <a:sym typeface="Montserrat Black"/>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solidFill>
                      <a:schemeClr val="accent2"/>
                    </a:solidFill>
                  </a:tcPr>
                </a:tc>
              </a:tr>
              <a:tr h="54967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lt1"/>
                          </a:solidFill>
                          <a:latin typeface="Montserrat Black"/>
                          <a:ea typeface="Montserrat Black"/>
                          <a:cs typeface="Montserrat Black"/>
                          <a:sym typeface="Montserrat Black"/>
                        </a:rPr>
                        <a:t>Goal</a:t>
                      </a:r>
                      <a:endParaRPr sz="14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tcPr>
                </a:tc>
              </a:tr>
              <a:tr h="54967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lt1"/>
                          </a:solidFill>
                          <a:latin typeface="Montserrat Black"/>
                          <a:ea typeface="Montserrat Black"/>
                          <a:cs typeface="Montserrat Black"/>
                          <a:sym typeface="Montserrat Black"/>
                        </a:rPr>
                        <a:t>Objectives</a:t>
                      </a:r>
                      <a:endParaRPr sz="14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4967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lt1"/>
                          </a:solidFill>
                          <a:latin typeface="Montserrat Black"/>
                          <a:ea typeface="Montserrat Black"/>
                          <a:cs typeface="Montserrat Black"/>
                          <a:sym typeface="Montserrat Black"/>
                        </a:rPr>
                        <a:t>Audiences</a:t>
                      </a:r>
                      <a:endParaRPr sz="14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49675">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lt1"/>
                          </a:solidFill>
                          <a:latin typeface="Montserrat Black"/>
                          <a:ea typeface="Montserrat Black"/>
                          <a:cs typeface="Montserrat Black"/>
                          <a:sym typeface="Montserrat Black"/>
                        </a:rPr>
                        <a:t>Measurement</a:t>
                      </a:r>
                      <a:endParaRPr sz="14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Write your text in here</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pic>
        <p:nvPicPr>
          <p:cNvPr id="1219" name="Google Shape;1219;p25" title="Gráfico">
            <a:hlinkClick r:id="rId4"/>
          </p:cNvPr>
          <p:cNvPicPr preferRelativeResize="0"/>
          <p:nvPr/>
        </p:nvPicPr>
        <p:blipFill rotWithShape="1">
          <a:blip r:embed="rId5">
            <a:alphaModFix/>
          </a:blip>
          <a:srcRect b="8609" l="0" r="0" t="0"/>
          <a:stretch/>
        </p:blipFill>
        <p:spPr>
          <a:xfrm>
            <a:off x="6192950" y="1157875"/>
            <a:ext cx="2237825" cy="31140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3" name="Shape 1223"/>
        <p:cNvGrpSpPr/>
        <p:nvPr/>
      </p:nvGrpSpPr>
      <p:grpSpPr>
        <a:xfrm>
          <a:off x="0" y="0"/>
          <a:ext cx="0" cy="0"/>
          <a:chOff x="0" y="0"/>
          <a:chExt cx="0" cy="0"/>
        </a:xfrm>
      </p:grpSpPr>
      <p:sp>
        <p:nvSpPr>
          <p:cNvPr id="1224" name="Google Shape;1224;p26"/>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Content </a:t>
            </a:r>
            <a:r>
              <a:rPr lang="en">
                <a:latin typeface="Montserrat Black"/>
                <a:ea typeface="Montserrat Black"/>
                <a:cs typeface="Montserrat Black"/>
                <a:sym typeface="Montserrat Black"/>
              </a:rPr>
              <a:t>sharing </a:t>
            </a:r>
            <a:r>
              <a:rPr lang="en">
                <a:solidFill>
                  <a:schemeClr val="lt1"/>
                </a:solidFill>
                <a:latin typeface="Montserrat Black"/>
                <a:ea typeface="Montserrat Black"/>
                <a:cs typeface="Montserrat Black"/>
                <a:sym typeface="Montserrat Black"/>
              </a:rPr>
              <a:t>plan</a:t>
            </a:r>
            <a:endParaRPr>
              <a:solidFill>
                <a:schemeClr val="lt1"/>
              </a:solidFill>
              <a:latin typeface="Montserrat Black"/>
              <a:ea typeface="Montserrat Black"/>
              <a:cs typeface="Montserrat Black"/>
              <a:sym typeface="Montserrat Black"/>
            </a:endParaRPr>
          </a:p>
        </p:txBody>
      </p:sp>
      <p:graphicFrame>
        <p:nvGraphicFramePr>
          <p:cNvPr id="1225" name="Google Shape;1225;p26"/>
          <p:cNvGraphicFramePr/>
          <p:nvPr/>
        </p:nvGraphicFramePr>
        <p:xfrm>
          <a:off x="720000" y="1543050"/>
          <a:ext cx="3000000" cy="3000000"/>
        </p:xfrm>
        <a:graphic>
          <a:graphicData uri="http://schemas.openxmlformats.org/drawingml/2006/table">
            <a:tbl>
              <a:tblPr>
                <a:noFill/>
                <a:tableStyleId>{D2FB3E5D-0C59-4AE4-832E-9907DC89B8C8}</a:tableStyleId>
              </a:tblPr>
              <a:tblGrid>
                <a:gridCol w="1926000"/>
                <a:gridCol w="1926000"/>
                <a:gridCol w="1926000"/>
                <a:gridCol w="1926000"/>
              </a:tblGrid>
              <a:tr h="518125">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lt1"/>
                          </a:solidFill>
                          <a:latin typeface="Montserrat Black"/>
                          <a:ea typeface="Montserrat Black"/>
                          <a:cs typeface="Montserrat Black"/>
                          <a:sym typeface="Montserrat Black"/>
                        </a:rPr>
                        <a:t>Social network</a:t>
                      </a:r>
                      <a:endParaRPr sz="18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lt1"/>
                          </a:solidFill>
                          <a:latin typeface="Montserrat Black"/>
                          <a:ea typeface="Montserrat Black"/>
                          <a:cs typeface="Montserrat Black"/>
                          <a:sym typeface="Montserrat Black"/>
                        </a:rPr>
                        <a:t>Content</a:t>
                      </a:r>
                      <a:endParaRPr sz="18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lt1"/>
                          </a:solidFill>
                          <a:latin typeface="Montserrat Black"/>
                          <a:ea typeface="Montserrat Black"/>
                          <a:cs typeface="Montserrat Black"/>
                          <a:sym typeface="Montserrat Black"/>
                        </a:rPr>
                        <a:t>Day</a:t>
                      </a:r>
                      <a:endParaRPr sz="18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lt1"/>
                          </a:solidFill>
                          <a:latin typeface="Montserrat Black"/>
                          <a:ea typeface="Montserrat Black"/>
                          <a:cs typeface="Montserrat Black"/>
                          <a:sym typeface="Montserrat Black"/>
                        </a:rPr>
                        <a:t>Time</a:t>
                      </a:r>
                      <a:endParaRPr sz="18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962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Montserrat Black"/>
                          <a:ea typeface="Montserrat Black"/>
                          <a:cs typeface="Montserrat Black"/>
                          <a:sym typeface="Montserrat Black"/>
                        </a:rPr>
                        <a:t>Facebook</a:t>
                      </a:r>
                      <a:endParaRPr sz="14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Mercury</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Monday</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10:30 AM</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962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Montserrat Black"/>
                          <a:ea typeface="Montserrat Black"/>
                          <a:cs typeface="Montserrat Black"/>
                          <a:sym typeface="Montserrat Black"/>
                        </a:rPr>
                        <a:t>Instagram</a:t>
                      </a:r>
                      <a:endParaRPr sz="14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Venus</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Saturday</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12:30 PM</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962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Montserrat Black"/>
                          <a:ea typeface="Montserrat Black"/>
                          <a:cs typeface="Montserrat Black"/>
                          <a:sym typeface="Montserrat Black"/>
                        </a:rPr>
                        <a:t>TikTok</a:t>
                      </a:r>
                      <a:endParaRPr sz="14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Earth</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Sunday</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10:40 PM</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962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Montserrat Black"/>
                          <a:ea typeface="Montserrat Black"/>
                          <a:cs typeface="Montserrat Black"/>
                          <a:sym typeface="Montserrat Black"/>
                        </a:rPr>
                        <a:t>LinkedIn</a:t>
                      </a:r>
                      <a:endParaRPr sz="14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Mars</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Everyday</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05:25 PM</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962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Montserrat Black"/>
                          <a:ea typeface="Montserrat Black"/>
                          <a:cs typeface="Montserrat Black"/>
                          <a:sym typeface="Montserrat Black"/>
                        </a:rPr>
                        <a:t>YouTube</a:t>
                      </a:r>
                      <a:endParaRPr sz="14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Jupiter</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Friday</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chemeClr val="dk1"/>
                          </a:solidFill>
                          <a:latin typeface="Didact Gothic"/>
                          <a:ea typeface="Didact Gothic"/>
                          <a:cs typeface="Didact Gothic"/>
                          <a:sym typeface="Didact Gothic"/>
                        </a:rPr>
                        <a:t>03:35 PM</a:t>
                      </a:r>
                      <a:endParaRPr sz="140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9" name="Shape 1229"/>
        <p:cNvGrpSpPr/>
        <p:nvPr/>
      </p:nvGrpSpPr>
      <p:grpSpPr>
        <a:xfrm>
          <a:off x="0" y="0"/>
          <a:ext cx="0" cy="0"/>
          <a:chOff x="0" y="0"/>
          <a:chExt cx="0" cy="0"/>
        </a:xfrm>
      </p:grpSpPr>
      <p:sp>
        <p:nvSpPr>
          <p:cNvPr id="1230" name="Google Shape;1230;p27"/>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Calendar</a:t>
            </a:r>
            <a:endParaRPr/>
          </a:p>
        </p:txBody>
      </p:sp>
      <p:graphicFrame>
        <p:nvGraphicFramePr>
          <p:cNvPr id="1231" name="Google Shape;1231;p27"/>
          <p:cNvGraphicFramePr/>
          <p:nvPr/>
        </p:nvGraphicFramePr>
        <p:xfrm>
          <a:off x="719975" y="1411970"/>
          <a:ext cx="3000000" cy="3000000"/>
        </p:xfrm>
        <a:graphic>
          <a:graphicData uri="http://schemas.openxmlformats.org/drawingml/2006/table">
            <a:tbl>
              <a:tblPr>
                <a:noFill/>
                <a:tableStyleId>{D2FB3E5D-0C59-4AE4-832E-9907DC89B8C8}</a:tableStyleId>
              </a:tblPr>
              <a:tblGrid>
                <a:gridCol w="1100575"/>
                <a:gridCol w="1100575"/>
                <a:gridCol w="1100575"/>
                <a:gridCol w="1100575"/>
                <a:gridCol w="1100575"/>
                <a:gridCol w="1100575"/>
                <a:gridCol w="1100575"/>
              </a:tblGrid>
              <a:tr h="520225">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1"/>
                          </a:solidFill>
                          <a:latin typeface="Montserrat Black"/>
                          <a:ea typeface="Montserrat Black"/>
                          <a:cs typeface="Montserrat Black"/>
                          <a:sym typeface="Montserrat Black"/>
                        </a:rPr>
                        <a:t>Sun</a:t>
                      </a:r>
                      <a:endParaRPr sz="18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1"/>
                          </a:solidFill>
                          <a:latin typeface="Montserrat Black"/>
                          <a:ea typeface="Montserrat Black"/>
                          <a:cs typeface="Montserrat Black"/>
                          <a:sym typeface="Montserrat Black"/>
                        </a:rPr>
                        <a:t>Mon</a:t>
                      </a:r>
                      <a:endParaRPr sz="18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1"/>
                          </a:solidFill>
                          <a:latin typeface="Montserrat Black"/>
                          <a:ea typeface="Montserrat Black"/>
                          <a:cs typeface="Montserrat Black"/>
                          <a:sym typeface="Montserrat Black"/>
                        </a:rPr>
                        <a:t>Tue</a:t>
                      </a:r>
                      <a:endParaRPr sz="18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1"/>
                          </a:solidFill>
                          <a:latin typeface="Montserrat Black"/>
                          <a:ea typeface="Montserrat Black"/>
                          <a:cs typeface="Montserrat Black"/>
                          <a:sym typeface="Montserrat Black"/>
                        </a:rPr>
                        <a:t>Wed</a:t>
                      </a:r>
                      <a:endParaRPr sz="18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1"/>
                          </a:solidFill>
                          <a:latin typeface="Montserrat Black"/>
                          <a:ea typeface="Montserrat Black"/>
                          <a:cs typeface="Montserrat Black"/>
                          <a:sym typeface="Montserrat Black"/>
                        </a:rPr>
                        <a:t>Thu</a:t>
                      </a:r>
                      <a:endParaRPr sz="18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1"/>
                          </a:solidFill>
                          <a:latin typeface="Montserrat Black"/>
                          <a:ea typeface="Montserrat Black"/>
                          <a:cs typeface="Montserrat Black"/>
                          <a:sym typeface="Montserrat Black"/>
                        </a:rPr>
                        <a:t>Fri</a:t>
                      </a:r>
                      <a:endParaRPr sz="18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lang="en" sz="1800" u="none" cap="none" strike="noStrike">
                          <a:solidFill>
                            <a:schemeClr val="dk1"/>
                          </a:solidFill>
                          <a:latin typeface="Montserrat Black"/>
                          <a:ea typeface="Montserrat Black"/>
                          <a:cs typeface="Montserrat Black"/>
                          <a:sym typeface="Montserrat Black"/>
                        </a:rPr>
                        <a:t>Sat</a:t>
                      </a:r>
                      <a:endParaRPr sz="1800" u="none" cap="none" strike="noStrike">
                        <a:solidFill>
                          <a:schemeClr val="dk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25275">
                <a:tc>
                  <a:txBody>
                    <a:bodyPr/>
                    <a:lstStyle/>
                    <a:p>
                      <a:pPr indent="0" lvl="0" marL="0" marR="0" rtl="0" algn="r">
                        <a:lnSpc>
                          <a:spcPct val="100000"/>
                        </a:lnSpc>
                        <a:spcBef>
                          <a:spcPts val="0"/>
                        </a:spcBef>
                        <a:spcAft>
                          <a:spcPts val="0"/>
                        </a:spcAft>
                        <a:buClr>
                          <a:srgbClr val="000000"/>
                        </a:buClr>
                        <a:buSzPts val="1000"/>
                        <a:buFont typeface="Arial"/>
                        <a:buNone/>
                      </a:pPr>
                      <a:r>
                        <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1</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2</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3</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4</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5</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95775">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6</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7</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8</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9</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10</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11</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12</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95775">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13</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14</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15</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16</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17</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18</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19</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95775">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20</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21</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22</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23</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24</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25</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26</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95775">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27</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28</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29</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30</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r">
                        <a:lnSpc>
                          <a:spcPct val="100000"/>
                        </a:lnSpc>
                        <a:spcBef>
                          <a:spcPts val="0"/>
                        </a:spcBef>
                        <a:spcAft>
                          <a:spcPts val="0"/>
                        </a:spcAft>
                        <a:buClr>
                          <a:srgbClr val="000000"/>
                        </a:buClr>
                        <a:buSzPts val="1000"/>
                        <a:buFont typeface="Arial"/>
                        <a:buNone/>
                      </a:pPr>
                      <a:r>
                        <a:rPr lang="en" sz="1000" u="none" cap="none" strike="noStrike">
                          <a:solidFill>
                            <a:schemeClr val="dk1"/>
                          </a:solidFill>
                          <a:latin typeface="Didact Gothic"/>
                          <a:ea typeface="Didact Gothic"/>
                          <a:cs typeface="Didact Gothic"/>
                          <a:sym typeface="Didact Gothic"/>
                        </a:rPr>
                        <a:t>31</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00"/>
                        <a:buFont typeface="Arial"/>
                        <a:buNone/>
                      </a:pPr>
                      <a:r>
                        <a:t/>
                      </a:r>
                      <a:endParaRPr sz="1000" u="none" cap="none" strike="noStrike">
                        <a:solidFill>
                          <a:schemeClr val="dk1"/>
                        </a:solidFill>
                        <a:latin typeface="Didact Gothic"/>
                        <a:ea typeface="Didact Gothic"/>
                        <a:cs typeface="Didact Gothic"/>
                        <a:sym typeface="Didact Gothic"/>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
        <p:nvSpPr>
          <p:cNvPr id="1232" name="Google Shape;1232;p27"/>
          <p:cNvSpPr txBox="1"/>
          <p:nvPr/>
        </p:nvSpPr>
        <p:spPr>
          <a:xfrm>
            <a:off x="2921125" y="2225775"/>
            <a:ext cx="1100400" cy="229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dk2"/>
                </a:solidFill>
                <a:latin typeface="Didact Gothic"/>
                <a:ea typeface="Didact Gothic"/>
                <a:cs typeface="Didact Gothic"/>
                <a:sym typeface="Didact Gothic"/>
              </a:rPr>
              <a:t>IG: Post #1</a:t>
            </a:r>
            <a:endParaRPr b="0" i="0" sz="1400" u="none" cap="none" strike="noStrike">
              <a:solidFill>
                <a:schemeClr val="dk2"/>
              </a:solidFill>
              <a:latin typeface="Didact Gothic"/>
              <a:ea typeface="Didact Gothic"/>
              <a:cs typeface="Didact Gothic"/>
              <a:sym typeface="Didact Gothic"/>
            </a:endParaRPr>
          </a:p>
        </p:txBody>
      </p:sp>
      <p:sp>
        <p:nvSpPr>
          <p:cNvPr id="1233" name="Google Shape;1233;p27"/>
          <p:cNvSpPr txBox="1"/>
          <p:nvPr/>
        </p:nvSpPr>
        <p:spPr>
          <a:xfrm>
            <a:off x="5122275" y="2225775"/>
            <a:ext cx="1100400" cy="229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dk2"/>
                </a:solidFill>
                <a:latin typeface="Didact Gothic"/>
                <a:ea typeface="Didact Gothic"/>
                <a:cs typeface="Didact Gothic"/>
                <a:sym typeface="Didact Gothic"/>
              </a:rPr>
              <a:t>IG: Post #2</a:t>
            </a:r>
            <a:endParaRPr b="0" i="0" sz="1400" u="none" cap="none" strike="noStrike">
              <a:solidFill>
                <a:schemeClr val="dk2"/>
              </a:solidFill>
              <a:latin typeface="Didact Gothic"/>
              <a:ea typeface="Didact Gothic"/>
              <a:cs typeface="Didact Gothic"/>
              <a:sym typeface="Didact Gothic"/>
            </a:endParaRPr>
          </a:p>
        </p:txBody>
      </p:sp>
      <p:sp>
        <p:nvSpPr>
          <p:cNvPr id="1234" name="Google Shape;1234;p27"/>
          <p:cNvSpPr txBox="1"/>
          <p:nvPr/>
        </p:nvSpPr>
        <p:spPr>
          <a:xfrm>
            <a:off x="4021800" y="3219675"/>
            <a:ext cx="1100400" cy="229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dk2"/>
                </a:solidFill>
                <a:latin typeface="Didact Gothic"/>
                <a:ea typeface="Didact Gothic"/>
                <a:cs typeface="Didact Gothic"/>
                <a:sym typeface="Didact Gothic"/>
              </a:rPr>
              <a:t>FB: Post #2</a:t>
            </a:r>
            <a:endParaRPr b="0" i="0" sz="1400" u="none" cap="none" strike="noStrike">
              <a:solidFill>
                <a:schemeClr val="dk2"/>
              </a:solidFill>
              <a:latin typeface="Didact Gothic"/>
              <a:ea typeface="Didact Gothic"/>
              <a:cs typeface="Didact Gothic"/>
              <a:sym typeface="Didact Gothic"/>
            </a:endParaRPr>
          </a:p>
        </p:txBody>
      </p:sp>
      <p:sp>
        <p:nvSpPr>
          <p:cNvPr id="1235" name="Google Shape;1235;p27"/>
          <p:cNvSpPr txBox="1"/>
          <p:nvPr/>
        </p:nvSpPr>
        <p:spPr>
          <a:xfrm>
            <a:off x="4021800" y="2723750"/>
            <a:ext cx="1100400" cy="229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dk2"/>
                </a:solidFill>
                <a:latin typeface="Didact Gothic"/>
                <a:ea typeface="Didact Gothic"/>
                <a:cs typeface="Didact Gothic"/>
                <a:sym typeface="Didact Gothic"/>
              </a:rPr>
              <a:t>FB: Post #1</a:t>
            </a:r>
            <a:endParaRPr b="0" i="0" sz="1400" u="none" cap="none" strike="noStrike">
              <a:solidFill>
                <a:schemeClr val="dk2"/>
              </a:solidFill>
              <a:latin typeface="Didact Gothic"/>
              <a:ea typeface="Didact Gothic"/>
              <a:cs typeface="Didact Gothic"/>
              <a:sym typeface="Didact Gothic"/>
            </a:endParaRPr>
          </a:p>
        </p:txBody>
      </p:sp>
      <p:sp>
        <p:nvSpPr>
          <p:cNvPr id="1236" name="Google Shape;1236;p27"/>
          <p:cNvSpPr txBox="1"/>
          <p:nvPr/>
        </p:nvSpPr>
        <p:spPr>
          <a:xfrm>
            <a:off x="1820550" y="3715300"/>
            <a:ext cx="1100400" cy="229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dk2"/>
                </a:solidFill>
                <a:latin typeface="Didact Gothic"/>
                <a:ea typeface="Didact Gothic"/>
                <a:cs typeface="Didact Gothic"/>
                <a:sym typeface="Didact Gothic"/>
              </a:rPr>
              <a:t>FB: Post #3</a:t>
            </a:r>
            <a:endParaRPr b="0" i="0" sz="1400" u="none" cap="none" strike="noStrike">
              <a:solidFill>
                <a:schemeClr val="dk2"/>
              </a:solidFill>
              <a:latin typeface="Didact Gothic"/>
              <a:ea typeface="Didact Gothic"/>
              <a:cs typeface="Didact Gothic"/>
              <a:sym typeface="Didact Gothic"/>
            </a:endParaRPr>
          </a:p>
        </p:txBody>
      </p:sp>
      <p:sp>
        <p:nvSpPr>
          <p:cNvPr id="1237" name="Google Shape;1237;p27"/>
          <p:cNvSpPr txBox="1"/>
          <p:nvPr/>
        </p:nvSpPr>
        <p:spPr>
          <a:xfrm>
            <a:off x="6222850" y="3715300"/>
            <a:ext cx="1100400" cy="229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dk2"/>
                </a:solidFill>
                <a:latin typeface="Didact Gothic"/>
                <a:ea typeface="Didact Gothic"/>
                <a:cs typeface="Didact Gothic"/>
                <a:sym typeface="Didact Gothic"/>
              </a:rPr>
              <a:t>TikTok: Post #4</a:t>
            </a:r>
            <a:endParaRPr b="0" i="0" sz="1400" u="none" cap="none" strike="noStrike">
              <a:solidFill>
                <a:schemeClr val="dk2"/>
              </a:solidFill>
              <a:latin typeface="Didact Gothic"/>
              <a:ea typeface="Didact Gothic"/>
              <a:cs typeface="Didact Gothic"/>
              <a:sym typeface="Didact Gothic"/>
            </a:endParaRPr>
          </a:p>
        </p:txBody>
      </p:sp>
      <p:sp>
        <p:nvSpPr>
          <p:cNvPr id="1238" name="Google Shape;1238;p27"/>
          <p:cNvSpPr txBox="1"/>
          <p:nvPr/>
        </p:nvSpPr>
        <p:spPr>
          <a:xfrm>
            <a:off x="6222850" y="3219675"/>
            <a:ext cx="1100400" cy="229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dk2"/>
                </a:solidFill>
                <a:latin typeface="Didact Gothic"/>
                <a:ea typeface="Didact Gothic"/>
                <a:cs typeface="Didact Gothic"/>
                <a:sym typeface="Didact Gothic"/>
              </a:rPr>
              <a:t>TikTok: Post #3</a:t>
            </a:r>
            <a:endParaRPr b="0" i="0" sz="1400" u="none" cap="none" strike="noStrike">
              <a:solidFill>
                <a:schemeClr val="dk2"/>
              </a:solidFill>
              <a:latin typeface="Didact Gothic"/>
              <a:ea typeface="Didact Gothic"/>
              <a:cs typeface="Didact Gothic"/>
              <a:sym typeface="Didact Gothic"/>
            </a:endParaRPr>
          </a:p>
        </p:txBody>
      </p:sp>
      <p:sp>
        <p:nvSpPr>
          <p:cNvPr id="1239" name="Google Shape;1239;p27"/>
          <p:cNvSpPr txBox="1"/>
          <p:nvPr/>
        </p:nvSpPr>
        <p:spPr>
          <a:xfrm>
            <a:off x="6222850" y="2724050"/>
            <a:ext cx="1100400" cy="229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dk2"/>
                </a:solidFill>
                <a:latin typeface="Didact Gothic"/>
                <a:ea typeface="Didact Gothic"/>
                <a:cs typeface="Didact Gothic"/>
                <a:sym typeface="Didact Gothic"/>
              </a:rPr>
              <a:t>TikTok: Post #2</a:t>
            </a:r>
            <a:endParaRPr b="0" i="0" sz="1400" u="none" cap="none" strike="noStrike">
              <a:solidFill>
                <a:schemeClr val="dk2"/>
              </a:solidFill>
              <a:latin typeface="Didact Gothic"/>
              <a:ea typeface="Didact Gothic"/>
              <a:cs typeface="Didact Gothic"/>
              <a:sym typeface="Didact Gothic"/>
            </a:endParaRPr>
          </a:p>
        </p:txBody>
      </p:sp>
      <p:sp>
        <p:nvSpPr>
          <p:cNvPr id="1240" name="Google Shape;1240;p27"/>
          <p:cNvSpPr txBox="1"/>
          <p:nvPr/>
        </p:nvSpPr>
        <p:spPr>
          <a:xfrm>
            <a:off x="6222850" y="2227825"/>
            <a:ext cx="1100400" cy="2295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chemeClr val="dk2"/>
                </a:solidFill>
                <a:latin typeface="Didact Gothic"/>
                <a:ea typeface="Didact Gothic"/>
                <a:cs typeface="Didact Gothic"/>
                <a:sym typeface="Didact Gothic"/>
              </a:rPr>
              <a:t>TikTok: Post #1</a:t>
            </a:r>
            <a:endParaRPr b="0" i="0" sz="1400" u="none" cap="none" strike="noStrike">
              <a:solidFill>
                <a:schemeClr val="dk2"/>
              </a:solidFill>
              <a:latin typeface="Didact Gothic"/>
              <a:ea typeface="Didact Gothic"/>
              <a:cs typeface="Didact Gothic"/>
              <a:sym typeface="Didact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3"/>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2400"/>
              <a:t>Compromisos Sesión Anterior</a:t>
            </a:r>
            <a:endParaRPr>
              <a:solidFill>
                <a:schemeClr val="lt1"/>
              </a:solidFill>
              <a:latin typeface="Montserrat Black"/>
              <a:ea typeface="Montserrat Black"/>
              <a:cs typeface="Montserrat Black"/>
              <a:sym typeface="Montserrat Black"/>
            </a:endParaRPr>
          </a:p>
        </p:txBody>
      </p:sp>
      <p:graphicFrame>
        <p:nvGraphicFramePr>
          <p:cNvPr id="468" name="Google Shape;468;p3"/>
          <p:cNvGraphicFramePr/>
          <p:nvPr/>
        </p:nvGraphicFramePr>
        <p:xfrm>
          <a:off x="720000" y="1257216"/>
          <a:ext cx="3000000" cy="3000000"/>
        </p:xfrm>
        <a:graphic>
          <a:graphicData uri="http://schemas.openxmlformats.org/drawingml/2006/table">
            <a:tbl>
              <a:tblPr>
                <a:noFill/>
                <a:tableStyleId>{D2FB3E5D-0C59-4AE4-832E-9907DC89B8C8}</a:tableStyleId>
              </a:tblPr>
              <a:tblGrid>
                <a:gridCol w="448375"/>
                <a:gridCol w="1922600"/>
                <a:gridCol w="1120150"/>
                <a:gridCol w="754900"/>
                <a:gridCol w="1243550"/>
                <a:gridCol w="1678075"/>
              </a:tblGrid>
              <a:tr h="555800">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Montserrat Black"/>
                          <a:ea typeface="Montserrat Black"/>
                          <a:cs typeface="Montserrat Black"/>
                          <a:sym typeface="Montserrat Black"/>
                        </a:rPr>
                        <a:t>ID1</a:t>
                      </a:r>
                      <a:endParaRPr sz="1100" u="none" cap="none" strike="noStrike">
                        <a:solidFill>
                          <a:schemeClr val="dk2"/>
                        </a:solidFill>
                        <a:latin typeface="Montserrat Black"/>
                        <a:ea typeface="Montserrat Black"/>
                        <a:cs typeface="Montserrat Black"/>
                        <a:sym typeface="Montserrat Black"/>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375FD8"/>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Montserrat Black"/>
                          <a:ea typeface="Montserrat Black"/>
                          <a:cs typeface="Montserrat Black"/>
                          <a:sym typeface="Montserrat Black"/>
                        </a:rPr>
                        <a:t>Actividad / Historia</a:t>
                      </a:r>
                      <a:endParaRPr sz="1000" u="none" cap="none" strike="noStrike">
                        <a:solidFill>
                          <a:schemeClr val="dk2"/>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375FD8"/>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Montserrat Black"/>
                          <a:ea typeface="Montserrat Black"/>
                          <a:cs typeface="Montserrat Black"/>
                          <a:sym typeface="Montserrat Black"/>
                        </a:rPr>
                        <a:t>Responsable</a:t>
                      </a:r>
                      <a:endParaRPr sz="1000" u="none" cap="none" strike="noStrike">
                        <a:solidFill>
                          <a:schemeClr val="dk2"/>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375FD8"/>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Montserrat Black"/>
                          <a:ea typeface="Montserrat Black"/>
                          <a:cs typeface="Montserrat Black"/>
                          <a:sym typeface="Montserrat Black"/>
                        </a:rPr>
                        <a:t>Sprint</a:t>
                      </a:r>
                      <a:endParaRPr sz="1000" u="none" cap="none" strike="noStrike">
                        <a:solidFill>
                          <a:schemeClr val="dk2"/>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375FD8"/>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Montserrat Black"/>
                          <a:ea typeface="Montserrat Black"/>
                          <a:cs typeface="Montserrat Black"/>
                          <a:sym typeface="Montserrat Black"/>
                        </a:rPr>
                        <a:t>Estado</a:t>
                      </a:r>
                      <a:endParaRPr sz="1000" u="none" cap="none" strike="noStrike">
                        <a:solidFill>
                          <a:schemeClr val="dk2"/>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375FD8"/>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dk2"/>
                          </a:solidFill>
                          <a:latin typeface="Montserrat Black"/>
                          <a:ea typeface="Montserrat Black"/>
                          <a:cs typeface="Montserrat Black"/>
                          <a:sym typeface="Montserrat Black"/>
                        </a:rPr>
                        <a:t>Comentarios</a:t>
                      </a:r>
                      <a:endParaRPr sz="1000" u="none" cap="none" strike="noStrike">
                        <a:solidFill>
                          <a:schemeClr val="dk2"/>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375FD8"/>
                    </a:solidFill>
                  </a:tcPr>
                </a:tc>
              </a:tr>
              <a:tr h="439525">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Montserrat Black"/>
                          <a:ea typeface="Montserrat Black"/>
                          <a:cs typeface="Montserrat Black"/>
                          <a:sym typeface="Montserrat Black"/>
                        </a:rPr>
                        <a:t>19</a:t>
                      </a:r>
                      <a:endParaRPr sz="12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Repositorio Github</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SP</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Sprint 0</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50"/>
                        <a:buFont typeface="Arial"/>
                        <a:buNone/>
                      </a:pPr>
                      <a:r>
                        <a:rPr lang="en" sz="1050" u="none" cap="none" strike="noStrike"/>
                        <a:t>✅ Finalizado</a:t>
                      </a:r>
                      <a:endParaRPr/>
                    </a:p>
                  </a:txBody>
                  <a:tcPr marT="45725" marB="45725" marR="91450" marL="9145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Configuración base</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46050">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Montserrat Black"/>
                          <a:ea typeface="Montserrat Black"/>
                          <a:cs typeface="Montserrat Black"/>
                          <a:sym typeface="Montserrat Black"/>
                        </a:rPr>
                        <a:t>20</a:t>
                      </a:r>
                      <a:endParaRPr sz="12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Preparación de entorno</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a:solidFill>
                            <a:schemeClr val="dk1"/>
                          </a:solidFill>
                          <a:latin typeface="Didact Gothic"/>
                          <a:ea typeface="Didact Gothic"/>
                          <a:cs typeface="Didact Gothic"/>
                          <a:sym typeface="Didact Gothic"/>
                        </a:rPr>
                        <a:t>SP</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Sprint 0</a:t>
                      </a:r>
                      <a:endParaRPr/>
                    </a:p>
                    <a:p>
                      <a:pPr indent="0" lvl="0" marL="0" marR="0" rtl="0" algn="ctr">
                        <a:lnSpc>
                          <a:spcPct val="100000"/>
                        </a:lnSpc>
                        <a:spcBef>
                          <a:spcPts val="0"/>
                        </a:spcBef>
                        <a:spcAft>
                          <a:spcPts val="0"/>
                        </a:spcAft>
                        <a:buClr>
                          <a:srgbClr val="000000"/>
                        </a:buClr>
                        <a:buSzPts val="1050"/>
                        <a:buFont typeface="Arial"/>
                        <a:buNone/>
                      </a:pPr>
                      <a:r>
                        <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t>✅ Finalizado</a:t>
                      </a:r>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Entorno listo</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33825">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Montserrat Black"/>
                          <a:ea typeface="Montserrat Black"/>
                          <a:cs typeface="Montserrat Black"/>
                          <a:sym typeface="Montserrat Black"/>
                        </a:rPr>
                        <a:t>21</a:t>
                      </a:r>
                      <a:endParaRPr sz="12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Integración de BD</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t>VM</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Sprint 0</a:t>
                      </a:r>
                      <a:endParaRPr/>
                    </a:p>
                    <a:p>
                      <a:pPr indent="0" lvl="0" marL="0" marR="0" rtl="0" algn="ctr">
                        <a:lnSpc>
                          <a:spcPct val="100000"/>
                        </a:lnSpc>
                        <a:spcBef>
                          <a:spcPts val="0"/>
                        </a:spcBef>
                        <a:spcAft>
                          <a:spcPts val="0"/>
                        </a:spcAft>
                        <a:buClr>
                          <a:srgbClr val="000000"/>
                        </a:buClr>
                        <a:buSzPts val="1050"/>
                        <a:buFont typeface="Arial"/>
                        <a:buNone/>
                      </a:pPr>
                      <a:r>
                        <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t>✅ Finalizado</a:t>
                      </a:r>
                      <a:endParaRPr/>
                    </a:p>
                    <a:p>
                      <a:pPr indent="0" lvl="0" marL="0" marR="0" rtl="0" algn="ctr">
                        <a:lnSpc>
                          <a:spcPct val="100000"/>
                        </a:lnSpc>
                        <a:spcBef>
                          <a:spcPts val="0"/>
                        </a:spcBef>
                        <a:spcAft>
                          <a:spcPts val="0"/>
                        </a:spcAft>
                        <a:buClr>
                          <a:srgbClr val="000000"/>
                        </a:buClr>
                        <a:buSzPts val="1050"/>
                        <a:buFont typeface="Arial"/>
                        <a:buNone/>
                      </a:pPr>
                      <a:r>
                        <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BD conectada</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76975">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Montserrat Black"/>
                          <a:ea typeface="Montserrat Black"/>
                          <a:cs typeface="Montserrat Black"/>
                          <a:sym typeface="Montserrat Black"/>
                        </a:rPr>
                        <a:t>22</a:t>
                      </a:r>
                      <a:endParaRPr sz="12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Documentación</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a:solidFill>
                            <a:schemeClr val="dk1"/>
                          </a:solidFill>
                          <a:latin typeface="Didact Gothic"/>
                          <a:ea typeface="Didact Gothic"/>
                          <a:cs typeface="Didact Gothic"/>
                          <a:sym typeface="Didact Gothic"/>
                        </a:rPr>
                        <a:t>SP</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Sprint 0</a:t>
                      </a:r>
                      <a:endParaRPr/>
                    </a:p>
                    <a:p>
                      <a:pPr indent="0" lvl="0" marL="0" marR="0" rtl="0" algn="ctr">
                        <a:lnSpc>
                          <a:spcPct val="100000"/>
                        </a:lnSpc>
                        <a:spcBef>
                          <a:spcPts val="0"/>
                        </a:spcBef>
                        <a:spcAft>
                          <a:spcPts val="0"/>
                        </a:spcAft>
                        <a:buClr>
                          <a:srgbClr val="000000"/>
                        </a:buClr>
                        <a:buSzPts val="1050"/>
                        <a:buFont typeface="Arial"/>
                        <a:buNone/>
                      </a:pPr>
                      <a:r>
                        <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 En curso</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Avance parcial</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16775">
                <a:tc>
                  <a:txBody>
                    <a:bodyPr/>
                    <a:lstStyle/>
                    <a:p>
                      <a:pPr indent="0" lvl="0" marL="0" marR="0" rtl="0" algn="ctr">
                        <a:lnSpc>
                          <a:spcPct val="100000"/>
                        </a:lnSpc>
                        <a:spcBef>
                          <a:spcPts val="0"/>
                        </a:spcBef>
                        <a:spcAft>
                          <a:spcPts val="0"/>
                        </a:spcAft>
                        <a:buClr>
                          <a:srgbClr val="000000"/>
                        </a:buClr>
                        <a:buSzPts val="1200"/>
                        <a:buFont typeface="Arial"/>
                        <a:buNone/>
                      </a:pPr>
                      <a:r>
                        <a:rPr lang="en" sz="1200" u="none" cap="none" strike="noStrike">
                          <a:solidFill>
                            <a:schemeClr val="lt1"/>
                          </a:solidFill>
                          <a:latin typeface="Montserrat Black"/>
                          <a:ea typeface="Montserrat Black"/>
                          <a:cs typeface="Montserrat Black"/>
                          <a:sym typeface="Montserrat Black"/>
                        </a:rPr>
                        <a:t>23</a:t>
                      </a:r>
                      <a:endParaRPr sz="1200" u="none" cap="none" strike="noStrike">
                        <a:solidFill>
                          <a:schemeClr val="lt1"/>
                        </a:solidFill>
                        <a:latin typeface="Montserrat Black"/>
                        <a:ea typeface="Montserrat Black"/>
                        <a:cs typeface="Montserrat Black"/>
                        <a:sym typeface="Montserrat Black"/>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Identificar y gestionar riesgos</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a:solidFill>
                            <a:schemeClr val="dk1"/>
                          </a:solidFill>
                          <a:latin typeface="Didact Gothic"/>
                          <a:ea typeface="Didact Gothic"/>
                          <a:cs typeface="Didact Gothic"/>
                          <a:sym typeface="Didact Gothic"/>
                        </a:rPr>
                        <a:t>SB</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Sprint 0</a:t>
                      </a:r>
                      <a:endParaRPr/>
                    </a:p>
                    <a:p>
                      <a:pPr indent="0" lvl="0" marL="0" marR="0" rtl="0" algn="ctr">
                        <a:lnSpc>
                          <a:spcPct val="100000"/>
                        </a:lnSpc>
                        <a:spcBef>
                          <a:spcPts val="0"/>
                        </a:spcBef>
                        <a:spcAft>
                          <a:spcPts val="0"/>
                        </a:spcAft>
                        <a:buClr>
                          <a:srgbClr val="000000"/>
                        </a:buClr>
                        <a:buSzPts val="1050"/>
                        <a:buFont typeface="Arial"/>
                        <a:buNone/>
                      </a:pPr>
                      <a:r>
                        <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050"/>
                        <a:buFont typeface="Arial"/>
                        <a:buNone/>
                      </a:pPr>
                      <a:r>
                        <a:rPr lang="en" sz="1050" u="none" cap="none" strike="noStrike">
                          <a:solidFill>
                            <a:schemeClr val="dk1"/>
                          </a:solidFill>
                          <a:latin typeface="Didact Gothic"/>
                          <a:ea typeface="Didact Gothic"/>
                          <a:cs typeface="Didact Gothic"/>
                          <a:sym typeface="Didact Gothic"/>
                        </a:rPr>
                        <a:t>⏳ En curso</a:t>
                      </a:r>
                      <a:endParaRPr/>
                    </a:p>
                    <a:p>
                      <a:pPr indent="0" lvl="0" marL="0" marR="0" rtl="0" algn="ctr">
                        <a:lnSpc>
                          <a:spcPct val="100000"/>
                        </a:lnSpc>
                        <a:spcBef>
                          <a:spcPts val="0"/>
                        </a:spcBef>
                        <a:spcAft>
                          <a:spcPts val="0"/>
                        </a:spcAft>
                        <a:buClr>
                          <a:srgbClr val="000000"/>
                        </a:buClr>
                        <a:buSzPts val="1050"/>
                        <a:buFont typeface="Arial"/>
                        <a:buNone/>
                      </a:pPr>
                      <a:r>
                        <a:t/>
                      </a:r>
                      <a:endParaRPr sz="1050" u="none" cap="none" strike="noStrike">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050"/>
                        <a:buFont typeface="Arial"/>
                        <a:buNone/>
                      </a:pPr>
                      <a:r>
                        <a:rPr lang="en" sz="1050" u="none" cap="none" strike="noStrike"/>
                        <a:t>Se cierra esta semana</a:t>
                      </a:r>
                      <a:endParaRPr/>
                    </a:p>
                  </a:txBody>
                  <a:tcPr marT="45725" marB="45725" marR="91450" marL="9145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4" name="Shape 1244"/>
        <p:cNvGrpSpPr/>
        <p:nvPr/>
      </p:nvGrpSpPr>
      <p:grpSpPr>
        <a:xfrm>
          <a:off x="0" y="0"/>
          <a:ext cx="0" cy="0"/>
          <a:chOff x="0" y="0"/>
          <a:chExt cx="0" cy="0"/>
        </a:xfrm>
      </p:grpSpPr>
      <p:sp>
        <p:nvSpPr>
          <p:cNvPr id="1245" name="Google Shape;1245;p28"/>
          <p:cNvSpPr txBox="1"/>
          <p:nvPr>
            <p:ph type="title"/>
          </p:nvPr>
        </p:nvSpPr>
        <p:spPr>
          <a:xfrm>
            <a:off x="3571188" y="623500"/>
            <a:ext cx="3850200" cy="1019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Budget</a:t>
            </a:r>
            <a:endParaRPr/>
          </a:p>
        </p:txBody>
      </p:sp>
      <p:sp>
        <p:nvSpPr>
          <p:cNvPr id="1246" name="Google Shape;1246;p28"/>
          <p:cNvSpPr txBox="1"/>
          <p:nvPr>
            <p:ph idx="2" type="title"/>
          </p:nvPr>
        </p:nvSpPr>
        <p:spPr>
          <a:xfrm>
            <a:off x="1722588" y="539500"/>
            <a:ext cx="1848600" cy="1187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0000"/>
              <a:buNone/>
            </a:pPr>
            <a:r>
              <a:rPr lang="en"/>
              <a:t>05</a:t>
            </a:r>
            <a:endParaRPr/>
          </a:p>
        </p:txBody>
      </p:sp>
      <p:sp>
        <p:nvSpPr>
          <p:cNvPr id="1247" name="Google Shape;1247;p28"/>
          <p:cNvSpPr txBox="1"/>
          <p:nvPr>
            <p:ph idx="1" type="subTitle"/>
          </p:nvPr>
        </p:nvSpPr>
        <p:spPr>
          <a:xfrm rot="536">
            <a:off x="3571187" y="1768925"/>
            <a:ext cx="3850200" cy="439200"/>
          </a:xfrm>
          <a:prstGeom prst="rect">
            <a:avLst/>
          </a:prstGeom>
          <a:solidFill>
            <a:schemeClr val="lt1"/>
          </a:solidFill>
          <a:ln>
            <a:noFill/>
          </a:ln>
          <a:effectLst>
            <a:outerShdw rotWithShape="0" algn="bl" dir="7800000" dist="57150">
              <a:schemeClr val="accent1"/>
            </a:outerShdw>
          </a:effectLst>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You can enter a subtitle here if you need it</a:t>
            </a:r>
            <a:endParaRPr/>
          </a:p>
        </p:txBody>
      </p:sp>
      <p:sp>
        <p:nvSpPr>
          <p:cNvPr id="1248" name="Google Shape;1248;p28"/>
          <p:cNvSpPr/>
          <p:nvPr/>
        </p:nvSpPr>
        <p:spPr>
          <a:xfrm flipH="1">
            <a:off x="0" y="2912900"/>
            <a:ext cx="9144000" cy="2230600"/>
          </a:xfrm>
          <a:prstGeom prst="flowChartManualInput">
            <a:avLst/>
          </a:prstGeom>
          <a:gradFill>
            <a:gsLst>
              <a:gs pos="0">
                <a:schemeClr val="accent1"/>
              </a:gs>
              <a:gs pos="50000">
                <a:schemeClr val="lt2"/>
              </a:gs>
              <a:gs pos="100000">
                <a:schemeClr val="l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49" name="Google Shape;1249;p28"/>
          <p:cNvGrpSpPr/>
          <p:nvPr/>
        </p:nvGrpSpPr>
        <p:grpSpPr>
          <a:xfrm>
            <a:off x="4999680" y="3019175"/>
            <a:ext cx="3872507" cy="1883806"/>
            <a:chOff x="4999680" y="3019175"/>
            <a:chExt cx="3872507" cy="1883806"/>
          </a:xfrm>
        </p:grpSpPr>
        <p:sp>
          <p:nvSpPr>
            <p:cNvPr id="1250" name="Google Shape;1250;p28"/>
            <p:cNvSpPr/>
            <p:nvPr/>
          </p:nvSpPr>
          <p:spPr>
            <a:xfrm>
              <a:off x="5317924" y="4107145"/>
              <a:ext cx="795788" cy="795832"/>
            </a:xfrm>
            <a:custGeom>
              <a:rect b="b" l="l" r="r" t="t"/>
              <a:pathLst>
                <a:path extrusionOk="0" h="18205" w="18204">
                  <a:moveTo>
                    <a:pt x="9102" y="5178"/>
                  </a:moveTo>
                  <a:cubicBezTo>
                    <a:pt x="11313" y="5178"/>
                    <a:pt x="13104" y="6971"/>
                    <a:pt x="13104" y="9180"/>
                  </a:cubicBezTo>
                  <a:cubicBezTo>
                    <a:pt x="13104" y="11390"/>
                    <a:pt x="11313" y="13183"/>
                    <a:pt x="9102" y="13183"/>
                  </a:cubicBezTo>
                  <a:cubicBezTo>
                    <a:pt x="6893" y="13183"/>
                    <a:pt x="5100" y="11390"/>
                    <a:pt x="5100" y="9180"/>
                  </a:cubicBezTo>
                  <a:cubicBezTo>
                    <a:pt x="5100" y="6971"/>
                    <a:pt x="6893" y="5178"/>
                    <a:pt x="9102" y="5178"/>
                  </a:cubicBezTo>
                  <a:close/>
                  <a:moveTo>
                    <a:pt x="7565" y="1"/>
                  </a:moveTo>
                  <a:cubicBezTo>
                    <a:pt x="7332" y="1"/>
                    <a:pt x="7142" y="190"/>
                    <a:pt x="7142" y="424"/>
                  </a:cubicBezTo>
                  <a:lnTo>
                    <a:pt x="7142" y="2033"/>
                  </a:lnTo>
                  <a:cubicBezTo>
                    <a:pt x="6557" y="2193"/>
                    <a:pt x="6002" y="2422"/>
                    <a:pt x="5486" y="2712"/>
                  </a:cubicBezTo>
                  <a:lnTo>
                    <a:pt x="4355" y="1580"/>
                  </a:lnTo>
                  <a:cubicBezTo>
                    <a:pt x="4272" y="1498"/>
                    <a:pt x="4164" y="1456"/>
                    <a:pt x="4057" y="1456"/>
                  </a:cubicBezTo>
                  <a:cubicBezTo>
                    <a:pt x="3949" y="1456"/>
                    <a:pt x="3841" y="1498"/>
                    <a:pt x="3758" y="1580"/>
                  </a:cubicBezTo>
                  <a:lnTo>
                    <a:pt x="1580" y="3758"/>
                  </a:lnTo>
                  <a:cubicBezTo>
                    <a:pt x="1416" y="3922"/>
                    <a:pt x="1416" y="4189"/>
                    <a:pt x="1580" y="4353"/>
                  </a:cubicBezTo>
                  <a:lnTo>
                    <a:pt x="2691" y="5464"/>
                  </a:lnTo>
                  <a:cubicBezTo>
                    <a:pt x="2386" y="5987"/>
                    <a:pt x="2146" y="6548"/>
                    <a:pt x="1976" y="7141"/>
                  </a:cubicBezTo>
                  <a:lnTo>
                    <a:pt x="424" y="7141"/>
                  </a:lnTo>
                  <a:cubicBezTo>
                    <a:pt x="190" y="7141"/>
                    <a:pt x="1" y="7330"/>
                    <a:pt x="1" y="7564"/>
                  </a:cubicBezTo>
                  <a:lnTo>
                    <a:pt x="1" y="10642"/>
                  </a:lnTo>
                  <a:cubicBezTo>
                    <a:pt x="1" y="10875"/>
                    <a:pt x="190" y="11065"/>
                    <a:pt x="424" y="11065"/>
                  </a:cubicBezTo>
                  <a:lnTo>
                    <a:pt x="1931" y="11065"/>
                  </a:lnTo>
                  <a:cubicBezTo>
                    <a:pt x="2092" y="11679"/>
                    <a:pt x="2329" y="12260"/>
                    <a:pt x="2633" y="12801"/>
                  </a:cubicBezTo>
                  <a:lnTo>
                    <a:pt x="1579" y="13855"/>
                  </a:lnTo>
                  <a:cubicBezTo>
                    <a:pt x="1415" y="14019"/>
                    <a:pt x="1415" y="14286"/>
                    <a:pt x="1579" y="14450"/>
                  </a:cubicBezTo>
                  <a:lnTo>
                    <a:pt x="3757" y="16628"/>
                  </a:lnTo>
                  <a:cubicBezTo>
                    <a:pt x="3839" y="16710"/>
                    <a:pt x="3947" y="16751"/>
                    <a:pt x="4054" y="16751"/>
                  </a:cubicBezTo>
                  <a:cubicBezTo>
                    <a:pt x="4162" y="16751"/>
                    <a:pt x="4270" y="16710"/>
                    <a:pt x="4352" y="16628"/>
                  </a:cubicBezTo>
                  <a:lnTo>
                    <a:pt x="5384" y="15596"/>
                  </a:lnTo>
                  <a:cubicBezTo>
                    <a:pt x="5930" y="15911"/>
                    <a:pt x="6520" y="16161"/>
                    <a:pt x="7142" y="16333"/>
                  </a:cubicBezTo>
                  <a:lnTo>
                    <a:pt x="7142" y="17450"/>
                  </a:lnTo>
                  <a:cubicBezTo>
                    <a:pt x="7142" y="17867"/>
                    <a:pt x="7479" y="18205"/>
                    <a:pt x="7896" y="18205"/>
                  </a:cubicBezTo>
                  <a:lnTo>
                    <a:pt x="10310" y="18205"/>
                  </a:lnTo>
                  <a:cubicBezTo>
                    <a:pt x="10727" y="18205"/>
                    <a:pt x="11064" y="17867"/>
                    <a:pt x="11064" y="17450"/>
                  </a:cubicBezTo>
                  <a:lnTo>
                    <a:pt x="11064" y="16333"/>
                  </a:lnTo>
                  <a:cubicBezTo>
                    <a:pt x="11686" y="16163"/>
                    <a:pt x="12276" y="15914"/>
                    <a:pt x="12821" y="15596"/>
                  </a:cubicBezTo>
                  <a:lnTo>
                    <a:pt x="13619" y="16392"/>
                  </a:lnTo>
                  <a:cubicBezTo>
                    <a:pt x="13766" y="16540"/>
                    <a:pt x="13959" y="16614"/>
                    <a:pt x="14152" y="16614"/>
                  </a:cubicBezTo>
                  <a:cubicBezTo>
                    <a:pt x="14345" y="16614"/>
                    <a:pt x="14539" y="16540"/>
                    <a:pt x="14687" y="16392"/>
                  </a:cubicBezTo>
                  <a:lnTo>
                    <a:pt x="16392" y="14687"/>
                  </a:lnTo>
                  <a:cubicBezTo>
                    <a:pt x="16688" y="14391"/>
                    <a:pt x="16688" y="13914"/>
                    <a:pt x="16392" y="13619"/>
                  </a:cubicBezTo>
                  <a:lnTo>
                    <a:pt x="15573" y="12800"/>
                  </a:lnTo>
                  <a:cubicBezTo>
                    <a:pt x="15876" y="12260"/>
                    <a:pt x="16115" y="11679"/>
                    <a:pt x="16275" y="11065"/>
                  </a:cubicBezTo>
                  <a:lnTo>
                    <a:pt x="17448" y="11065"/>
                  </a:lnTo>
                  <a:cubicBezTo>
                    <a:pt x="17866" y="11065"/>
                    <a:pt x="18204" y="10727"/>
                    <a:pt x="18204" y="10310"/>
                  </a:cubicBezTo>
                  <a:lnTo>
                    <a:pt x="18204" y="7897"/>
                  </a:lnTo>
                  <a:cubicBezTo>
                    <a:pt x="18204" y="7479"/>
                    <a:pt x="17867" y="7141"/>
                    <a:pt x="17450" y="7141"/>
                  </a:cubicBezTo>
                  <a:lnTo>
                    <a:pt x="16231" y="7141"/>
                  </a:lnTo>
                  <a:cubicBezTo>
                    <a:pt x="16061" y="6547"/>
                    <a:pt x="15821" y="5985"/>
                    <a:pt x="15517" y="5464"/>
                  </a:cubicBezTo>
                  <a:lnTo>
                    <a:pt x="16392" y="4588"/>
                  </a:lnTo>
                  <a:cubicBezTo>
                    <a:pt x="16688" y="4293"/>
                    <a:pt x="16688" y="3816"/>
                    <a:pt x="16392" y="3521"/>
                  </a:cubicBezTo>
                  <a:lnTo>
                    <a:pt x="14687" y="1815"/>
                  </a:lnTo>
                  <a:cubicBezTo>
                    <a:pt x="14539" y="1667"/>
                    <a:pt x="14346" y="1593"/>
                    <a:pt x="14153" y="1593"/>
                  </a:cubicBezTo>
                  <a:cubicBezTo>
                    <a:pt x="13960" y="1593"/>
                    <a:pt x="13767" y="1667"/>
                    <a:pt x="13619" y="1815"/>
                  </a:cubicBezTo>
                  <a:lnTo>
                    <a:pt x="12722" y="2712"/>
                  </a:lnTo>
                  <a:cubicBezTo>
                    <a:pt x="12205" y="2422"/>
                    <a:pt x="11649" y="2191"/>
                    <a:pt x="11066" y="2033"/>
                  </a:cubicBezTo>
                  <a:lnTo>
                    <a:pt x="11066" y="424"/>
                  </a:lnTo>
                  <a:cubicBezTo>
                    <a:pt x="11066" y="190"/>
                    <a:pt x="10877" y="1"/>
                    <a:pt x="10644"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51" name="Google Shape;1251;p28"/>
            <p:cNvGrpSpPr/>
            <p:nvPr/>
          </p:nvGrpSpPr>
          <p:grpSpPr>
            <a:xfrm>
              <a:off x="6449350" y="3019175"/>
              <a:ext cx="1950476" cy="1860598"/>
              <a:chOff x="1790575" y="718700"/>
              <a:chExt cx="1950476" cy="1860598"/>
            </a:xfrm>
          </p:grpSpPr>
          <p:sp>
            <p:nvSpPr>
              <p:cNvPr id="1252" name="Google Shape;1252;p28"/>
              <p:cNvSpPr/>
              <p:nvPr/>
            </p:nvSpPr>
            <p:spPr>
              <a:xfrm>
                <a:off x="1809722" y="755246"/>
                <a:ext cx="1931329" cy="1824052"/>
              </a:xfrm>
              <a:custGeom>
                <a:rect b="b" l="l" r="r" t="t"/>
                <a:pathLst>
                  <a:path extrusionOk="0" h="41726" w="44180">
                    <a:moveTo>
                      <a:pt x="7374" y="0"/>
                    </a:moveTo>
                    <a:lnTo>
                      <a:pt x="5851" y="13471"/>
                    </a:lnTo>
                    <a:lnTo>
                      <a:pt x="2703" y="13116"/>
                    </a:lnTo>
                    <a:lnTo>
                      <a:pt x="1" y="37042"/>
                    </a:lnTo>
                    <a:lnTo>
                      <a:pt x="41479" y="41725"/>
                    </a:lnTo>
                    <a:lnTo>
                      <a:pt x="44180" y="17798"/>
                    </a:lnTo>
                    <a:lnTo>
                      <a:pt x="41111" y="17452"/>
                    </a:lnTo>
                    <a:lnTo>
                      <a:pt x="42630" y="4006"/>
                    </a:lnTo>
                    <a:lnTo>
                      <a:pt x="737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28"/>
              <p:cNvSpPr/>
              <p:nvPr/>
            </p:nvSpPr>
            <p:spPr>
              <a:xfrm>
                <a:off x="1790575" y="1292020"/>
                <a:ext cx="1931372" cy="1250599"/>
              </a:xfrm>
              <a:custGeom>
                <a:rect b="b" l="l" r="r" t="t"/>
                <a:pathLst>
                  <a:path extrusionOk="0" h="28608" w="44181">
                    <a:moveTo>
                      <a:pt x="2701" y="0"/>
                    </a:moveTo>
                    <a:lnTo>
                      <a:pt x="0" y="23926"/>
                    </a:lnTo>
                    <a:lnTo>
                      <a:pt x="41478" y="28608"/>
                    </a:lnTo>
                    <a:lnTo>
                      <a:pt x="44181" y="4682"/>
                    </a:lnTo>
                    <a:lnTo>
                      <a:pt x="270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28"/>
              <p:cNvSpPr/>
              <p:nvPr/>
            </p:nvSpPr>
            <p:spPr>
              <a:xfrm>
                <a:off x="1790575" y="1292020"/>
                <a:ext cx="960637" cy="1045881"/>
              </a:xfrm>
              <a:custGeom>
                <a:rect b="b" l="l" r="r" t="t"/>
                <a:pathLst>
                  <a:path extrusionOk="0" h="23925" w="21975">
                    <a:moveTo>
                      <a:pt x="2701" y="0"/>
                    </a:moveTo>
                    <a:lnTo>
                      <a:pt x="0" y="23924"/>
                    </a:lnTo>
                    <a:lnTo>
                      <a:pt x="21975" y="15332"/>
                    </a:lnTo>
                    <a:lnTo>
                      <a:pt x="2701" y="0"/>
                    </a:lnTo>
                    <a:close/>
                  </a:path>
                </a:pathLst>
              </a:custGeom>
              <a:gradFill>
                <a:gsLst>
                  <a:gs pos="0">
                    <a:srgbClr val="FFFFFF">
                      <a:alpha val="0"/>
                    </a:srgbClr>
                  </a:gs>
                  <a:gs pos="100000">
                    <a:srgbClr val="39C4FF">
                      <a:alpha val="20784"/>
                    </a:srgbClr>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28"/>
              <p:cNvSpPr/>
              <p:nvPr/>
            </p:nvSpPr>
            <p:spPr>
              <a:xfrm>
                <a:off x="2751166" y="1496737"/>
                <a:ext cx="970735" cy="1045969"/>
              </a:xfrm>
              <a:custGeom>
                <a:rect b="b" l="l" r="r" t="t"/>
                <a:pathLst>
                  <a:path extrusionOk="0" h="23927" w="22206">
                    <a:moveTo>
                      <a:pt x="22205" y="1"/>
                    </a:moveTo>
                    <a:lnTo>
                      <a:pt x="1" y="10649"/>
                    </a:lnTo>
                    <a:lnTo>
                      <a:pt x="19503" y="23926"/>
                    </a:lnTo>
                    <a:lnTo>
                      <a:pt x="22205" y="1"/>
                    </a:lnTo>
                    <a:close/>
                  </a:path>
                </a:pathLst>
              </a:custGeom>
              <a:gradFill>
                <a:gsLst>
                  <a:gs pos="0">
                    <a:srgbClr val="FFFFFF">
                      <a:alpha val="0"/>
                    </a:srgbClr>
                  </a:gs>
                  <a:gs pos="100000">
                    <a:srgbClr val="4A77FF">
                      <a:alpha val="22745"/>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28"/>
              <p:cNvSpPr/>
              <p:nvPr/>
            </p:nvSpPr>
            <p:spPr>
              <a:xfrm>
                <a:off x="1790575" y="1962256"/>
                <a:ext cx="1813167" cy="580448"/>
              </a:xfrm>
              <a:custGeom>
                <a:rect b="b" l="l" r="r" t="t"/>
                <a:pathLst>
                  <a:path extrusionOk="0" h="13278" w="41477">
                    <a:moveTo>
                      <a:pt x="21975" y="0"/>
                    </a:moveTo>
                    <a:lnTo>
                      <a:pt x="0" y="8592"/>
                    </a:lnTo>
                    <a:lnTo>
                      <a:pt x="41477" y="13277"/>
                    </a:lnTo>
                    <a:lnTo>
                      <a:pt x="21975" y="0"/>
                    </a:lnTo>
                    <a:close/>
                  </a:path>
                </a:pathLst>
              </a:custGeom>
              <a:gradFill>
                <a:gsLst>
                  <a:gs pos="0">
                    <a:srgbClr val="FFFFFF">
                      <a:alpha val="0"/>
                    </a:srgbClr>
                  </a:gs>
                  <a:gs pos="100000">
                    <a:srgbClr val="F48CE6">
                      <a:alpha val="32549"/>
                    </a:srgbClr>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28"/>
              <p:cNvSpPr/>
              <p:nvPr/>
            </p:nvSpPr>
            <p:spPr>
              <a:xfrm>
                <a:off x="2036340" y="718700"/>
                <a:ext cx="1617761" cy="1243561"/>
              </a:xfrm>
              <a:custGeom>
                <a:rect b="b" l="l" r="r" t="t"/>
                <a:pathLst>
                  <a:path extrusionOk="0" h="28447" w="37007">
                    <a:moveTo>
                      <a:pt x="1752" y="0"/>
                    </a:moveTo>
                    <a:lnTo>
                      <a:pt x="1" y="15488"/>
                    </a:lnTo>
                    <a:lnTo>
                      <a:pt x="16353" y="28447"/>
                    </a:lnTo>
                    <a:lnTo>
                      <a:pt x="35260" y="19472"/>
                    </a:lnTo>
                    <a:lnTo>
                      <a:pt x="37006" y="4004"/>
                    </a:lnTo>
                    <a:lnTo>
                      <a:pt x="175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28"/>
              <p:cNvSpPr/>
              <p:nvPr/>
            </p:nvSpPr>
            <p:spPr>
              <a:xfrm>
                <a:off x="1908649" y="1171804"/>
                <a:ext cx="153046" cy="135735"/>
              </a:xfrm>
              <a:custGeom>
                <a:rect b="b" l="l" r="r" t="t"/>
                <a:pathLst>
                  <a:path extrusionOk="0" h="3105" w="3501">
                    <a:moveTo>
                      <a:pt x="3500" y="1"/>
                    </a:moveTo>
                    <a:lnTo>
                      <a:pt x="0" y="2750"/>
                    </a:lnTo>
                    <a:lnTo>
                      <a:pt x="3150" y="3105"/>
                    </a:lnTo>
                    <a:lnTo>
                      <a:pt x="350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28"/>
              <p:cNvSpPr/>
              <p:nvPr/>
            </p:nvSpPr>
            <p:spPr>
              <a:xfrm>
                <a:off x="2250980" y="951263"/>
                <a:ext cx="1195212" cy="174860"/>
              </a:xfrm>
              <a:custGeom>
                <a:rect b="b" l="l" r="r" t="t"/>
                <a:pathLst>
                  <a:path extrusionOk="0" h="4000" w="27341">
                    <a:moveTo>
                      <a:pt x="97" y="0"/>
                    </a:moveTo>
                    <a:lnTo>
                      <a:pt x="1" y="829"/>
                    </a:lnTo>
                    <a:lnTo>
                      <a:pt x="27244" y="4000"/>
                    </a:lnTo>
                    <a:lnTo>
                      <a:pt x="27340" y="3171"/>
                    </a:lnTo>
                    <a:lnTo>
                      <a:pt x="9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28"/>
              <p:cNvSpPr/>
              <p:nvPr/>
            </p:nvSpPr>
            <p:spPr>
              <a:xfrm>
                <a:off x="2238696" y="1056834"/>
                <a:ext cx="1195168" cy="174860"/>
              </a:xfrm>
              <a:custGeom>
                <a:rect b="b" l="l" r="r" t="t"/>
                <a:pathLst>
                  <a:path extrusionOk="0" h="4000" w="27340">
                    <a:moveTo>
                      <a:pt x="97" y="1"/>
                    </a:moveTo>
                    <a:lnTo>
                      <a:pt x="0" y="829"/>
                    </a:lnTo>
                    <a:lnTo>
                      <a:pt x="27244" y="4000"/>
                    </a:lnTo>
                    <a:lnTo>
                      <a:pt x="27340" y="3171"/>
                    </a:lnTo>
                    <a:lnTo>
                      <a:pt x="9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28"/>
              <p:cNvSpPr/>
              <p:nvPr/>
            </p:nvSpPr>
            <p:spPr>
              <a:xfrm>
                <a:off x="2226412" y="1162449"/>
                <a:ext cx="1195168" cy="174860"/>
              </a:xfrm>
              <a:custGeom>
                <a:rect b="b" l="l" r="r" t="t"/>
                <a:pathLst>
                  <a:path extrusionOk="0" h="4000" w="27340">
                    <a:moveTo>
                      <a:pt x="96" y="0"/>
                    </a:moveTo>
                    <a:lnTo>
                      <a:pt x="0" y="829"/>
                    </a:lnTo>
                    <a:lnTo>
                      <a:pt x="27243" y="3999"/>
                    </a:lnTo>
                    <a:lnTo>
                      <a:pt x="27340" y="3171"/>
                    </a:lnTo>
                    <a:lnTo>
                      <a:pt x="9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28"/>
              <p:cNvSpPr/>
              <p:nvPr/>
            </p:nvSpPr>
            <p:spPr>
              <a:xfrm>
                <a:off x="2214085" y="1267933"/>
                <a:ext cx="1195256" cy="174904"/>
              </a:xfrm>
              <a:custGeom>
                <a:rect b="b" l="l" r="r" t="t"/>
                <a:pathLst>
                  <a:path extrusionOk="0" h="4001" w="27342">
                    <a:moveTo>
                      <a:pt x="98" y="1"/>
                    </a:moveTo>
                    <a:lnTo>
                      <a:pt x="1" y="830"/>
                    </a:lnTo>
                    <a:lnTo>
                      <a:pt x="27244" y="4000"/>
                    </a:lnTo>
                    <a:lnTo>
                      <a:pt x="27342" y="3171"/>
                    </a:lnTo>
                    <a:lnTo>
                      <a:pt x="9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28"/>
              <p:cNvSpPr/>
              <p:nvPr/>
            </p:nvSpPr>
            <p:spPr>
              <a:xfrm>
                <a:off x="2201845" y="1373548"/>
                <a:ext cx="1195212" cy="174860"/>
              </a:xfrm>
              <a:custGeom>
                <a:rect b="b" l="l" r="r" t="t"/>
                <a:pathLst>
                  <a:path extrusionOk="0" h="4000" w="27341">
                    <a:moveTo>
                      <a:pt x="97" y="0"/>
                    </a:moveTo>
                    <a:lnTo>
                      <a:pt x="1" y="829"/>
                    </a:lnTo>
                    <a:lnTo>
                      <a:pt x="27244" y="3999"/>
                    </a:lnTo>
                    <a:lnTo>
                      <a:pt x="27340" y="3171"/>
                    </a:lnTo>
                    <a:lnTo>
                      <a:pt x="9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28"/>
              <p:cNvSpPr/>
              <p:nvPr/>
            </p:nvSpPr>
            <p:spPr>
              <a:xfrm>
                <a:off x="3587650" y="1333243"/>
                <a:ext cx="134249" cy="163538"/>
              </a:xfrm>
              <a:custGeom>
                <a:rect b="b" l="l" r="r" t="t"/>
                <a:pathLst>
                  <a:path extrusionOk="0" h="3741" w="3071">
                    <a:moveTo>
                      <a:pt x="384" y="0"/>
                    </a:moveTo>
                    <a:lnTo>
                      <a:pt x="0" y="3394"/>
                    </a:lnTo>
                    <a:lnTo>
                      <a:pt x="3070" y="3741"/>
                    </a:lnTo>
                    <a:lnTo>
                      <a:pt x="38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5" name="Google Shape;1265;p28"/>
            <p:cNvGrpSpPr/>
            <p:nvPr/>
          </p:nvGrpSpPr>
          <p:grpSpPr>
            <a:xfrm>
              <a:off x="6139928" y="3419610"/>
              <a:ext cx="537892" cy="533106"/>
              <a:chOff x="5754378" y="3518898"/>
              <a:chExt cx="537892" cy="533106"/>
            </a:xfrm>
          </p:grpSpPr>
          <p:sp>
            <p:nvSpPr>
              <p:cNvPr id="1266" name="Google Shape;1266;p28"/>
              <p:cNvSpPr/>
              <p:nvPr/>
            </p:nvSpPr>
            <p:spPr>
              <a:xfrm>
                <a:off x="5775296" y="3534987"/>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28"/>
              <p:cNvSpPr/>
              <p:nvPr/>
            </p:nvSpPr>
            <p:spPr>
              <a:xfrm>
                <a:off x="5754378" y="3518898"/>
                <a:ext cx="516974" cy="517017"/>
              </a:xfrm>
              <a:custGeom>
                <a:rect b="b" l="l" r="r" t="t"/>
                <a:pathLst>
                  <a:path extrusionOk="0" h="11827" w="11826">
                    <a:moveTo>
                      <a:pt x="5913" y="0"/>
                    </a:moveTo>
                    <a:cubicBezTo>
                      <a:pt x="2648" y="0"/>
                      <a:pt x="1" y="2647"/>
                      <a:pt x="1" y="5913"/>
                    </a:cubicBezTo>
                    <a:cubicBezTo>
                      <a:pt x="1" y="9179"/>
                      <a:pt x="2648" y="11826"/>
                      <a:pt x="5913" y="11826"/>
                    </a:cubicBezTo>
                    <a:cubicBezTo>
                      <a:pt x="9178" y="11826"/>
                      <a:pt x="11826" y="9179"/>
                      <a:pt x="11826" y="5913"/>
                    </a:cubicBezTo>
                    <a:cubicBezTo>
                      <a:pt x="11826" y="2647"/>
                      <a:pt x="9178" y="0"/>
                      <a:pt x="591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28"/>
              <p:cNvSpPr/>
              <p:nvPr/>
            </p:nvSpPr>
            <p:spPr>
              <a:xfrm>
                <a:off x="5903795" y="3670370"/>
                <a:ext cx="237241" cy="202051"/>
              </a:xfrm>
              <a:custGeom>
                <a:rect b="b" l="l" r="r" t="t"/>
                <a:pathLst>
                  <a:path extrusionOk="0" h="4622" w="5427">
                    <a:moveTo>
                      <a:pt x="4414" y="1"/>
                    </a:moveTo>
                    <a:cubicBezTo>
                      <a:pt x="4375" y="1"/>
                      <a:pt x="4336" y="16"/>
                      <a:pt x="4305" y="46"/>
                    </a:cubicBezTo>
                    <a:lnTo>
                      <a:pt x="1903" y="2448"/>
                    </a:lnTo>
                    <a:cubicBezTo>
                      <a:pt x="1872" y="2479"/>
                      <a:pt x="1833" y="2494"/>
                      <a:pt x="1794" y="2494"/>
                    </a:cubicBezTo>
                    <a:cubicBezTo>
                      <a:pt x="1754" y="2494"/>
                      <a:pt x="1714" y="2478"/>
                      <a:pt x="1684" y="2448"/>
                    </a:cubicBezTo>
                    <a:lnTo>
                      <a:pt x="1129" y="1885"/>
                    </a:lnTo>
                    <a:cubicBezTo>
                      <a:pt x="1098" y="1854"/>
                      <a:pt x="1058" y="1838"/>
                      <a:pt x="1018" y="1838"/>
                    </a:cubicBezTo>
                    <a:cubicBezTo>
                      <a:pt x="980" y="1838"/>
                      <a:pt x="941" y="1853"/>
                      <a:pt x="911" y="1882"/>
                    </a:cubicBezTo>
                    <a:lnTo>
                      <a:pt x="63" y="2719"/>
                    </a:lnTo>
                    <a:cubicBezTo>
                      <a:pt x="4" y="2779"/>
                      <a:pt x="1" y="2876"/>
                      <a:pt x="61" y="2937"/>
                    </a:cubicBezTo>
                    <a:lnTo>
                      <a:pt x="1676" y="4577"/>
                    </a:lnTo>
                    <a:cubicBezTo>
                      <a:pt x="1707" y="4607"/>
                      <a:pt x="1746" y="4622"/>
                      <a:pt x="1786" y="4622"/>
                    </a:cubicBezTo>
                    <a:cubicBezTo>
                      <a:pt x="1826" y="4622"/>
                      <a:pt x="1865" y="4607"/>
                      <a:pt x="1896" y="4577"/>
                    </a:cubicBezTo>
                    <a:lnTo>
                      <a:pt x="5366" y="1107"/>
                    </a:lnTo>
                    <a:cubicBezTo>
                      <a:pt x="5427" y="1046"/>
                      <a:pt x="5427" y="949"/>
                      <a:pt x="5366" y="889"/>
                    </a:cubicBezTo>
                    <a:lnTo>
                      <a:pt x="4523" y="46"/>
                    </a:lnTo>
                    <a:cubicBezTo>
                      <a:pt x="4493" y="16"/>
                      <a:pt x="4453" y="1"/>
                      <a:pt x="4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9" name="Google Shape;1269;p28"/>
            <p:cNvGrpSpPr/>
            <p:nvPr/>
          </p:nvGrpSpPr>
          <p:grpSpPr>
            <a:xfrm>
              <a:off x="8166087" y="4107142"/>
              <a:ext cx="405042" cy="366071"/>
              <a:chOff x="4895337" y="3503117"/>
              <a:chExt cx="405042" cy="366071"/>
            </a:xfrm>
          </p:grpSpPr>
          <p:sp>
            <p:nvSpPr>
              <p:cNvPr id="1270" name="Google Shape;1270;p28"/>
              <p:cNvSpPr/>
              <p:nvPr/>
            </p:nvSpPr>
            <p:spPr>
              <a:xfrm>
                <a:off x="4916255" y="3519206"/>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28"/>
              <p:cNvSpPr/>
              <p:nvPr/>
            </p:nvSpPr>
            <p:spPr>
              <a:xfrm>
                <a:off x="4895337" y="3503117"/>
                <a:ext cx="384124" cy="349982"/>
              </a:xfrm>
              <a:custGeom>
                <a:rect b="b" l="l" r="r" t="t"/>
                <a:pathLst>
                  <a:path extrusionOk="0" h="8006" w="8787">
                    <a:moveTo>
                      <a:pt x="4395" y="1"/>
                    </a:moveTo>
                    <a:cubicBezTo>
                      <a:pt x="3370" y="1"/>
                      <a:pt x="2346" y="392"/>
                      <a:pt x="1565" y="1173"/>
                    </a:cubicBezTo>
                    <a:cubicBezTo>
                      <a:pt x="1" y="2737"/>
                      <a:pt x="1" y="5270"/>
                      <a:pt x="1565" y="6834"/>
                    </a:cubicBezTo>
                    <a:cubicBezTo>
                      <a:pt x="2346" y="7615"/>
                      <a:pt x="3370" y="8006"/>
                      <a:pt x="4395" y="8006"/>
                    </a:cubicBezTo>
                    <a:cubicBezTo>
                      <a:pt x="5419" y="8006"/>
                      <a:pt x="6443" y="7615"/>
                      <a:pt x="7224" y="6834"/>
                    </a:cubicBezTo>
                    <a:cubicBezTo>
                      <a:pt x="8787" y="5270"/>
                      <a:pt x="8787" y="2737"/>
                      <a:pt x="7224" y="1173"/>
                    </a:cubicBezTo>
                    <a:cubicBezTo>
                      <a:pt x="6443" y="392"/>
                      <a:pt x="5419" y="1"/>
                      <a:pt x="439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28"/>
              <p:cNvSpPr/>
              <p:nvPr/>
            </p:nvSpPr>
            <p:spPr>
              <a:xfrm>
                <a:off x="4999946" y="3593432"/>
                <a:ext cx="180237" cy="180849"/>
              </a:xfrm>
              <a:custGeom>
                <a:rect b="b" l="l" r="r" t="t"/>
                <a:pathLst>
                  <a:path extrusionOk="0" h="4137" w="4123">
                    <a:moveTo>
                      <a:pt x="2062" y="1"/>
                    </a:moveTo>
                    <a:cubicBezTo>
                      <a:pt x="1996" y="1"/>
                      <a:pt x="1931" y="26"/>
                      <a:pt x="1880" y="74"/>
                    </a:cubicBezTo>
                    <a:cubicBezTo>
                      <a:pt x="1630" y="307"/>
                      <a:pt x="1116" y="661"/>
                      <a:pt x="268" y="675"/>
                    </a:cubicBezTo>
                    <a:cubicBezTo>
                      <a:pt x="121" y="677"/>
                      <a:pt x="1" y="795"/>
                      <a:pt x="2" y="944"/>
                    </a:cubicBezTo>
                    <a:cubicBezTo>
                      <a:pt x="9" y="1637"/>
                      <a:pt x="203" y="3448"/>
                      <a:pt x="1965" y="4120"/>
                    </a:cubicBezTo>
                    <a:cubicBezTo>
                      <a:pt x="1996" y="4133"/>
                      <a:pt x="2028" y="4137"/>
                      <a:pt x="2062" y="4137"/>
                    </a:cubicBezTo>
                    <a:cubicBezTo>
                      <a:pt x="2078" y="4137"/>
                      <a:pt x="2095" y="4135"/>
                      <a:pt x="2112" y="4133"/>
                    </a:cubicBezTo>
                    <a:cubicBezTo>
                      <a:pt x="2127" y="4128"/>
                      <a:pt x="2143" y="4126"/>
                      <a:pt x="2159" y="4119"/>
                    </a:cubicBezTo>
                    <a:cubicBezTo>
                      <a:pt x="2381" y="4034"/>
                      <a:pt x="2574" y="3932"/>
                      <a:pt x="2750" y="3817"/>
                    </a:cubicBezTo>
                    <a:cubicBezTo>
                      <a:pt x="2966" y="3674"/>
                      <a:pt x="3150" y="3508"/>
                      <a:pt x="3304" y="3331"/>
                    </a:cubicBezTo>
                    <a:cubicBezTo>
                      <a:pt x="3334" y="3295"/>
                      <a:pt x="3365" y="3260"/>
                      <a:pt x="3393" y="3223"/>
                    </a:cubicBezTo>
                    <a:cubicBezTo>
                      <a:pt x="3564" y="3006"/>
                      <a:pt x="3697" y="2771"/>
                      <a:pt x="3798" y="2538"/>
                    </a:cubicBezTo>
                    <a:cubicBezTo>
                      <a:pt x="3832" y="2460"/>
                      <a:pt x="3861" y="2382"/>
                      <a:pt x="3888" y="2304"/>
                    </a:cubicBezTo>
                    <a:cubicBezTo>
                      <a:pt x="3955" y="2110"/>
                      <a:pt x="4004" y="1921"/>
                      <a:pt x="4038" y="1743"/>
                    </a:cubicBezTo>
                    <a:cubicBezTo>
                      <a:pt x="4100" y="1420"/>
                      <a:pt x="4117" y="1138"/>
                      <a:pt x="4119" y="944"/>
                    </a:cubicBezTo>
                    <a:cubicBezTo>
                      <a:pt x="4123" y="794"/>
                      <a:pt x="4004" y="675"/>
                      <a:pt x="3856" y="672"/>
                    </a:cubicBezTo>
                    <a:cubicBezTo>
                      <a:pt x="3749" y="671"/>
                      <a:pt x="3649" y="664"/>
                      <a:pt x="3553" y="654"/>
                    </a:cubicBezTo>
                    <a:cubicBezTo>
                      <a:pt x="3458" y="643"/>
                      <a:pt x="3368" y="627"/>
                      <a:pt x="3281" y="607"/>
                    </a:cubicBezTo>
                    <a:cubicBezTo>
                      <a:pt x="3153" y="579"/>
                      <a:pt x="3035" y="542"/>
                      <a:pt x="2928" y="500"/>
                    </a:cubicBezTo>
                    <a:cubicBezTo>
                      <a:pt x="2608" y="374"/>
                      <a:pt x="2383" y="204"/>
                      <a:pt x="2243" y="74"/>
                    </a:cubicBezTo>
                    <a:cubicBezTo>
                      <a:pt x="2232" y="61"/>
                      <a:pt x="2218" y="50"/>
                      <a:pt x="2204" y="42"/>
                    </a:cubicBezTo>
                    <a:cubicBezTo>
                      <a:pt x="2174" y="25"/>
                      <a:pt x="2143" y="12"/>
                      <a:pt x="2112" y="6"/>
                    </a:cubicBezTo>
                    <a:cubicBezTo>
                      <a:pt x="2095" y="3"/>
                      <a:pt x="2079" y="1"/>
                      <a:pt x="20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73" name="Google Shape;1273;p28"/>
            <p:cNvSpPr/>
            <p:nvPr/>
          </p:nvSpPr>
          <p:spPr>
            <a:xfrm>
              <a:off x="4999680" y="474128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28"/>
            <p:cNvSpPr/>
            <p:nvPr/>
          </p:nvSpPr>
          <p:spPr>
            <a:xfrm>
              <a:off x="5166741" y="387590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28"/>
            <p:cNvSpPr/>
            <p:nvPr/>
          </p:nvSpPr>
          <p:spPr>
            <a:xfrm>
              <a:off x="8645257" y="435045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28"/>
            <p:cNvSpPr/>
            <p:nvPr/>
          </p:nvSpPr>
          <p:spPr>
            <a:xfrm>
              <a:off x="5614716" y="382537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28"/>
            <p:cNvSpPr/>
            <p:nvPr/>
          </p:nvSpPr>
          <p:spPr>
            <a:xfrm>
              <a:off x="6449357" y="484995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28"/>
            <p:cNvSpPr/>
            <p:nvPr/>
          </p:nvSpPr>
          <p:spPr>
            <a:xfrm>
              <a:off x="8568130" y="3910920"/>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28"/>
            <p:cNvSpPr/>
            <p:nvPr/>
          </p:nvSpPr>
          <p:spPr>
            <a:xfrm>
              <a:off x="5852632" y="365965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28"/>
            <p:cNvSpPr/>
            <p:nvPr/>
          </p:nvSpPr>
          <p:spPr>
            <a:xfrm>
              <a:off x="8843291" y="4013715"/>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28"/>
            <p:cNvSpPr/>
            <p:nvPr/>
          </p:nvSpPr>
          <p:spPr>
            <a:xfrm>
              <a:off x="5840605" y="385183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2" name="Google Shape;1282;p28"/>
          <p:cNvGrpSpPr/>
          <p:nvPr/>
        </p:nvGrpSpPr>
        <p:grpSpPr>
          <a:xfrm>
            <a:off x="1057976" y="3019186"/>
            <a:ext cx="2592025" cy="1735151"/>
            <a:chOff x="1057976" y="3019186"/>
            <a:chExt cx="2592025" cy="1735151"/>
          </a:xfrm>
        </p:grpSpPr>
        <p:grpSp>
          <p:nvGrpSpPr>
            <p:cNvPr id="1283" name="Google Shape;1283;p28"/>
            <p:cNvGrpSpPr/>
            <p:nvPr/>
          </p:nvGrpSpPr>
          <p:grpSpPr>
            <a:xfrm>
              <a:off x="1577618" y="4525795"/>
              <a:ext cx="690959" cy="228542"/>
              <a:chOff x="1868693" y="4307295"/>
              <a:chExt cx="690959" cy="228542"/>
            </a:xfrm>
          </p:grpSpPr>
          <p:sp>
            <p:nvSpPr>
              <p:cNvPr id="1284" name="Google Shape;1284;p28"/>
              <p:cNvSpPr/>
              <p:nvPr/>
            </p:nvSpPr>
            <p:spPr>
              <a:xfrm>
                <a:off x="1868693" y="4307295"/>
                <a:ext cx="690959" cy="228542"/>
              </a:xfrm>
              <a:custGeom>
                <a:rect b="b" l="l" r="r" t="t"/>
                <a:pathLst>
                  <a:path extrusionOk="0" h="5228" w="15806">
                    <a:moveTo>
                      <a:pt x="1" y="1"/>
                    </a:moveTo>
                    <a:lnTo>
                      <a:pt x="1" y="5228"/>
                    </a:lnTo>
                    <a:lnTo>
                      <a:pt x="15805" y="5228"/>
                    </a:lnTo>
                    <a:lnTo>
                      <a:pt x="1580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28"/>
              <p:cNvSpPr/>
              <p:nvPr/>
            </p:nvSpPr>
            <p:spPr>
              <a:xfrm>
                <a:off x="1918397" y="4363949"/>
                <a:ext cx="581410" cy="9180"/>
              </a:xfrm>
              <a:custGeom>
                <a:rect b="b" l="l" r="r" t="t"/>
                <a:pathLst>
                  <a:path extrusionOk="0" h="210" w="13300">
                    <a:moveTo>
                      <a:pt x="1" y="0"/>
                    </a:moveTo>
                    <a:lnTo>
                      <a:pt x="1" y="210"/>
                    </a:lnTo>
                    <a:lnTo>
                      <a:pt x="13299" y="210"/>
                    </a:lnTo>
                    <a:lnTo>
                      <a:pt x="13299"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28"/>
              <p:cNvSpPr/>
              <p:nvPr/>
            </p:nvSpPr>
            <p:spPr>
              <a:xfrm>
                <a:off x="1918397" y="4410987"/>
                <a:ext cx="581410" cy="9180"/>
              </a:xfrm>
              <a:custGeom>
                <a:rect b="b" l="l" r="r" t="t"/>
                <a:pathLst>
                  <a:path extrusionOk="0" h="210" w="13300">
                    <a:moveTo>
                      <a:pt x="1" y="0"/>
                    </a:moveTo>
                    <a:lnTo>
                      <a:pt x="1" y="210"/>
                    </a:lnTo>
                    <a:lnTo>
                      <a:pt x="13299" y="210"/>
                    </a:lnTo>
                    <a:lnTo>
                      <a:pt x="13299"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28"/>
              <p:cNvSpPr/>
              <p:nvPr/>
            </p:nvSpPr>
            <p:spPr>
              <a:xfrm>
                <a:off x="1918397" y="4458068"/>
                <a:ext cx="326026" cy="9136"/>
              </a:xfrm>
              <a:custGeom>
                <a:rect b="b" l="l" r="r" t="t"/>
                <a:pathLst>
                  <a:path extrusionOk="0" h="209" w="7458">
                    <a:moveTo>
                      <a:pt x="1" y="1"/>
                    </a:moveTo>
                    <a:lnTo>
                      <a:pt x="1" y="209"/>
                    </a:lnTo>
                    <a:lnTo>
                      <a:pt x="7458" y="209"/>
                    </a:lnTo>
                    <a:lnTo>
                      <a:pt x="7458"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8" name="Google Shape;1288;p28"/>
            <p:cNvGrpSpPr/>
            <p:nvPr/>
          </p:nvGrpSpPr>
          <p:grpSpPr>
            <a:xfrm>
              <a:off x="1057976" y="3467311"/>
              <a:ext cx="426877" cy="228498"/>
              <a:chOff x="1812651" y="3300236"/>
              <a:chExt cx="426877" cy="228498"/>
            </a:xfrm>
          </p:grpSpPr>
          <p:sp>
            <p:nvSpPr>
              <p:cNvPr id="1289" name="Google Shape;1289;p28"/>
              <p:cNvSpPr/>
              <p:nvPr/>
            </p:nvSpPr>
            <p:spPr>
              <a:xfrm>
                <a:off x="1812651" y="3300236"/>
                <a:ext cx="426877" cy="228498"/>
              </a:xfrm>
              <a:custGeom>
                <a:rect b="b" l="l" r="r" t="t"/>
                <a:pathLst>
                  <a:path extrusionOk="0" h="5227" w="9765">
                    <a:moveTo>
                      <a:pt x="0" y="0"/>
                    </a:moveTo>
                    <a:lnTo>
                      <a:pt x="0" y="5227"/>
                    </a:lnTo>
                    <a:lnTo>
                      <a:pt x="9765" y="5227"/>
                    </a:lnTo>
                    <a:lnTo>
                      <a:pt x="9765"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28"/>
              <p:cNvSpPr/>
              <p:nvPr/>
            </p:nvSpPr>
            <p:spPr>
              <a:xfrm>
                <a:off x="1843426" y="3356934"/>
                <a:ext cx="359206" cy="9180"/>
              </a:xfrm>
              <a:custGeom>
                <a:rect b="b" l="l" r="r" t="t"/>
                <a:pathLst>
                  <a:path extrusionOk="0" h="210" w="8217">
                    <a:moveTo>
                      <a:pt x="0" y="0"/>
                    </a:moveTo>
                    <a:lnTo>
                      <a:pt x="0" y="209"/>
                    </a:lnTo>
                    <a:lnTo>
                      <a:pt x="8217" y="209"/>
                    </a:lnTo>
                    <a:lnTo>
                      <a:pt x="8217"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28"/>
              <p:cNvSpPr/>
              <p:nvPr/>
            </p:nvSpPr>
            <p:spPr>
              <a:xfrm>
                <a:off x="1843426" y="3403884"/>
                <a:ext cx="359206" cy="9224"/>
              </a:xfrm>
              <a:custGeom>
                <a:rect b="b" l="l" r="r" t="t"/>
                <a:pathLst>
                  <a:path extrusionOk="0" h="211" w="8217">
                    <a:moveTo>
                      <a:pt x="0" y="1"/>
                    </a:moveTo>
                    <a:lnTo>
                      <a:pt x="0" y="210"/>
                    </a:lnTo>
                    <a:lnTo>
                      <a:pt x="8217" y="210"/>
                    </a:lnTo>
                    <a:lnTo>
                      <a:pt x="8217"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28"/>
              <p:cNvSpPr/>
              <p:nvPr/>
            </p:nvSpPr>
            <p:spPr>
              <a:xfrm>
                <a:off x="1843426" y="3451009"/>
                <a:ext cx="201395" cy="9136"/>
              </a:xfrm>
              <a:custGeom>
                <a:rect b="b" l="l" r="r" t="t"/>
                <a:pathLst>
                  <a:path extrusionOk="0" h="209" w="4607">
                    <a:moveTo>
                      <a:pt x="0" y="0"/>
                    </a:moveTo>
                    <a:lnTo>
                      <a:pt x="0" y="208"/>
                    </a:lnTo>
                    <a:lnTo>
                      <a:pt x="4606" y="208"/>
                    </a:lnTo>
                    <a:lnTo>
                      <a:pt x="4606"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93" name="Google Shape;1293;p28"/>
            <p:cNvSpPr/>
            <p:nvPr/>
          </p:nvSpPr>
          <p:spPr>
            <a:xfrm>
              <a:off x="3454682" y="3851817"/>
              <a:ext cx="195319" cy="195319"/>
            </a:xfrm>
            <a:custGeom>
              <a:rect b="b" l="l" r="r" t="t"/>
              <a:pathLst>
                <a:path extrusionOk="0" h="4468" w="4468">
                  <a:moveTo>
                    <a:pt x="1742" y="1"/>
                  </a:moveTo>
                  <a:lnTo>
                    <a:pt x="1742" y="1741"/>
                  </a:lnTo>
                  <a:lnTo>
                    <a:pt x="0" y="1741"/>
                  </a:lnTo>
                  <a:lnTo>
                    <a:pt x="0" y="2724"/>
                  </a:lnTo>
                  <a:lnTo>
                    <a:pt x="1742" y="2724"/>
                  </a:lnTo>
                  <a:lnTo>
                    <a:pt x="1742" y="4468"/>
                  </a:lnTo>
                  <a:lnTo>
                    <a:pt x="2725" y="4468"/>
                  </a:lnTo>
                  <a:lnTo>
                    <a:pt x="2725" y="2724"/>
                  </a:lnTo>
                  <a:lnTo>
                    <a:pt x="4467" y="2724"/>
                  </a:lnTo>
                  <a:lnTo>
                    <a:pt x="4467" y="1741"/>
                  </a:lnTo>
                  <a:lnTo>
                    <a:pt x="2725" y="1741"/>
                  </a:lnTo>
                  <a:lnTo>
                    <a:pt x="272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94" name="Google Shape;1294;p28"/>
            <p:cNvGrpSpPr/>
            <p:nvPr/>
          </p:nvGrpSpPr>
          <p:grpSpPr>
            <a:xfrm>
              <a:off x="1577625" y="3019186"/>
              <a:ext cx="1612582" cy="1302689"/>
              <a:chOff x="7968015" y="158999"/>
              <a:chExt cx="981845" cy="793114"/>
            </a:xfrm>
          </p:grpSpPr>
          <p:sp>
            <p:nvSpPr>
              <p:cNvPr id="1295" name="Google Shape;1295;p28"/>
              <p:cNvSpPr/>
              <p:nvPr/>
            </p:nvSpPr>
            <p:spPr>
              <a:xfrm>
                <a:off x="7995367" y="502006"/>
                <a:ext cx="685199" cy="450107"/>
              </a:xfrm>
              <a:custGeom>
                <a:rect b="b" l="l" r="r" t="t"/>
                <a:pathLst>
                  <a:path extrusionOk="0" h="4641" w="7065">
                    <a:moveTo>
                      <a:pt x="43" y="1"/>
                    </a:moveTo>
                    <a:cubicBezTo>
                      <a:pt x="21" y="1"/>
                      <a:pt x="1" y="21"/>
                      <a:pt x="1" y="43"/>
                    </a:cubicBezTo>
                    <a:lnTo>
                      <a:pt x="1" y="4598"/>
                    </a:lnTo>
                    <a:cubicBezTo>
                      <a:pt x="1" y="4622"/>
                      <a:pt x="19" y="4640"/>
                      <a:pt x="43" y="4640"/>
                    </a:cubicBezTo>
                    <a:lnTo>
                      <a:pt x="7022" y="4640"/>
                    </a:lnTo>
                    <a:cubicBezTo>
                      <a:pt x="7045" y="4640"/>
                      <a:pt x="7065" y="4624"/>
                      <a:pt x="7065" y="4598"/>
                    </a:cubicBezTo>
                    <a:lnTo>
                      <a:pt x="7065" y="43"/>
                    </a:lnTo>
                    <a:cubicBezTo>
                      <a:pt x="7065" y="21"/>
                      <a:pt x="7045" y="1"/>
                      <a:pt x="70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28"/>
              <p:cNvSpPr/>
              <p:nvPr/>
            </p:nvSpPr>
            <p:spPr>
              <a:xfrm>
                <a:off x="7968015" y="473449"/>
                <a:ext cx="685199" cy="450107"/>
              </a:xfrm>
              <a:custGeom>
                <a:rect b="b" l="l" r="r" t="t"/>
                <a:pathLst>
                  <a:path extrusionOk="0" h="4641" w="7065">
                    <a:moveTo>
                      <a:pt x="43" y="1"/>
                    </a:moveTo>
                    <a:cubicBezTo>
                      <a:pt x="21" y="1"/>
                      <a:pt x="1" y="21"/>
                      <a:pt x="1" y="43"/>
                    </a:cubicBezTo>
                    <a:lnTo>
                      <a:pt x="1" y="4598"/>
                    </a:lnTo>
                    <a:cubicBezTo>
                      <a:pt x="1" y="4622"/>
                      <a:pt x="19" y="4640"/>
                      <a:pt x="43" y="4640"/>
                    </a:cubicBezTo>
                    <a:lnTo>
                      <a:pt x="7022" y="4640"/>
                    </a:lnTo>
                    <a:cubicBezTo>
                      <a:pt x="7045" y="4640"/>
                      <a:pt x="7065" y="4624"/>
                      <a:pt x="7065" y="4598"/>
                    </a:cubicBezTo>
                    <a:lnTo>
                      <a:pt x="7065" y="43"/>
                    </a:lnTo>
                    <a:cubicBezTo>
                      <a:pt x="7065" y="21"/>
                      <a:pt x="7045" y="1"/>
                      <a:pt x="70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28"/>
              <p:cNvSpPr/>
              <p:nvPr/>
            </p:nvSpPr>
            <p:spPr>
              <a:xfrm>
                <a:off x="7968015" y="473449"/>
                <a:ext cx="685199" cy="450107"/>
              </a:xfrm>
              <a:custGeom>
                <a:rect b="b" l="l" r="r" t="t"/>
                <a:pathLst>
                  <a:path extrusionOk="0" h="4641" w="7065">
                    <a:moveTo>
                      <a:pt x="43" y="1"/>
                    </a:moveTo>
                    <a:cubicBezTo>
                      <a:pt x="21" y="1"/>
                      <a:pt x="1" y="21"/>
                      <a:pt x="1" y="43"/>
                    </a:cubicBezTo>
                    <a:lnTo>
                      <a:pt x="1" y="4598"/>
                    </a:lnTo>
                    <a:cubicBezTo>
                      <a:pt x="1" y="4622"/>
                      <a:pt x="19" y="4640"/>
                      <a:pt x="43" y="4640"/>
                    </a:cubicBezTo>
                    <a:lnTo>
                      <a:pt x="7022" y="4640"/>
                    </a:lnTo>
                    <a:cubicBezTo>
                      <a:pt x="7045" y="4640"/>
                      <a:pt x="7065" y="4624"/>
                      <a:pt x="7065" y="4598"/>
                    </a:cubicBezTo>
                    <a:lnTo>
                      <a:pt x="7065" y="43"/>
                    </a:lnTo>
                    <a:cubicBezTo>
                      <a:pt x="7065" y="21"/>
                      <a:pt x="7045" y="1"/>
                      <a:pt x="7022" y="1"/>
                    </a:cubicBezTo>
                    <a:close/>
                  </a:path>
                </a:pathLst>
              </a:custGeom>
              <a:gradFill>
                <a:gsLst>
                  <a:gs pos="0">
                    <a:srgbClr val="FFFFFF">
                      <a:alpha val="0"/>
                    </a:srgbClr>
                  </a:gs>
                  <a:gs pos="100000">
                    <a:srgbClr val="F48CE6">
                      <a:alpha val="32549"/>
                    </a:srgbClr>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28"/>
              <p:cNvSpPr/>
              <p:nvPr/>
            </p:nvSpPr>
            <p:spPr>
              <a:xfrm>
                <a:off x="8430505" y="187556"/>
                <a:ext cx="519355" cy="473287"/>
              </a:xfrm>
              <a:custGeom>
                <a:rect b="b" l="l" r="r" t="t"/>
                <a:pathLst>
                  <a:path extrusionOk="0" h="4880" w="5355">
                    <a:moveTo>
                      <a:pt x="2678" y="1"/>
                    </a:moveTo>
                    <a:cubicBezTo>
                      <a:pt x="2054" y="1"/>
                      <a:pt x="1429" y="239"/>
                      <a:pt x="953" y="716"/>
                    </a:cubicBezTo>
                    <a:cubicBezTo>
                      <a:pt x="1" y="1667"/>
                      <a:pt x="1" y="3213"/>
                      <a:pt x="953" y="4165"/>
                    </a:cubicBezTo>
                    <a:cubicBezTo>
                      <a:pt x="1429" y="4641"/>
                      <a:pt x="2054" y="4879"/>
                      <a:pt x="2678" y="4879"/>
                    </a:cubicBezTo>
                    <a:cubicBezTo>
                      <a:pt x="3302" y="4879"/>
                      <a:pt x="3927" y="4641"/>
                      <a:pt x="4403" y="4165"/>
                    </a:cubicBezTo>
                    <a:cubicBezTo>
                      <a:pt x="5355" y="3213"/>
                      <a:pt x="5355" y="1667"/>
                      <a:pt x="4403" y="716"/>
                    </a:cubicBezTo>
                    <a:cubicBezTo>
                      <a:pt x="3927" y="239"/>
                      <a:pt x="3302" y="1"/>
                      <a:pt x="26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28"/>
              <p:cNvSpPr/>
              <p:nvPr/>
            </p:nvSpPr>
            <p:spPr>
              <a:xfrm>
                <a:off x="8001087" y="510207"/>
                <a:ext cx="619249" cy="187472"/>
              </a:xfrm>
              <a:custGeom>
                <a:rect b="b" l="l" r="r" t="t"/>
                <a:pathLst>
                  <a:path extrusionOk="0" h="1933" w="6385">
                    <a:moveTo>
                      <a:pt x="137" y="0"/>
                    </a:moveTo>
                    <a:cubicBezTo>
                      <a:pt x="95" y="0"/>
                      <a:pt x="56" y="22"/>
                      <a:pt x="35" y="62"/>
                    </a:cubicBezTo>
                    <a:cubicBezTo>
                      <a:pt x="1" y="121"/>
                      <a:pt x="22" y="193"/>
                      <a:pt x="80" y="224"/>
                    </a:cubicBezTo>
                    <a:lnTo>
                      <a:pt x="3126" y="1917"/>
                    </a:lnTo>
                    <a:cubicBezTo>
                      <a:pt x="3144" y="1927"/>
                      <a:pt x="3163" y="1932"/>
                      <a:pt x="3184" y="1932"/>
                    </a:cubicBezTo>
                    <a:lnTo>
                      <a:pt x="3201" y="1932"/>
                    </a:lnTo>
                    <a:cubicBezTo>
                      <a:pt x="3219" y="1932"/>
                      <a:pt x="3241" y="1927"/>
                      <a:pt x="3260" y="1917"/>
                    </a:cubicBezTo>
                    <a:lnTo>
                      <a:pt x="6306" y="224"/>
                    </a:lnTo>
                    <a:cubicBezTo>
                      <a:pt x="6363" y="193"/>
                      <a:pt x="6384" y="121"/>
                      <a:pt x="6352" y="62"/>
                    </a:cubicBezTo>
                    <a:cubicBezTo>
                      <a:pt x="6330" y="23"/>
                      <a:pt x="6290" y="1"/>
                      <a:pt x="6248" y="1"/>
                    </a:cubicBezTo>
                    <a:cubicBezTo>
                      <a:pt x="6228" y="1"/>
                      <a:pt x="6208" y="6"/>
                      <a:pt x="6189" y="16"/>
                    </a:cubicBezTo>
                    <a:lnTo>
                      <a:pt x="3192" y="1681"/>
                    </a:lnTo>
                    <a:lnTo>
                      <a:pt x="197" y="16"/>
                    </a:lnTo>
                    <a:cubicBezTo>
                      <a:pt x="178" y="5"/>
                      <a:pt x="157" y="0"/>
                      <a:pt x="137" y="0"/>
                    </a:cubicBezTo>
                    <a:close/>
                  </a:path>
                </a:pathLst>
              </a:custGeom>
              <a:gradFill>
                <a:gsLst>
                  <a:gs pos="0">
                    <a:srgbClr val="FFFFFF">
                      <a:alpha val="64313"/>
                    </a:srgbClr>
                  </a:gs>
                  <a:gs pos="100000">
                    <a:srgbClr val="4A77FF">
                      <a:alpha val="64313"/>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28"/>
              <p:cNvSpPr/>
              <p:nvPr/>
            </p:nvSpPr>
            <p:spPr>
              <a:xfrm>
                <a:off x="8403153" y="158999"/>
                <a:ext cx="519355" cy="473287"/>
              </a:xfrm>
              <a:custGeom>
                <a:rect b="b" l="l" r="r" t="t"/>
                <a:pathLst>
                  <a:path extrusionOk="0" h="4880" w="5355">
                    <a:moveTo>
                      <a:pt x="2678" y="1"/>
                    </a:moveTo>
                    <a:cubicBezTo>
                      <a:pt x="2054" y="1"/>
                      <a:pt x="1429" y="239"/>
                      <a:pt x="953" y="716"/>
                    </a:cubicBezTo>
                    <a:cubicBezTo>
                      <a:pt x="1" y="1667"/>
                      <a:pt x="1" y="3213"/>
                      <a:pt x="953" y="4165"/>
                    </a:cubicBezTo>
                    <a:cubicBezTo>
                      <a:pt x="1429" y="4641"/>
                      <a:pt x="2054" y="4879"/>
                      <a:pt x="2678" y="4879"/>
                    </a:cubicBezTo>
                    <a:cubicBezTo>
                      <a:pt x="3302" y="4879"/>
                      <a:pt x="3927" y="4641"/>
                      <a:pt x="4403" y="4165"/>
                    </a:cubicBezTo>
                    <a:cubicBezTo>
                      <a:pt x="5355" y="3213"/>
                      <a:pt x="5355" y="1667"/>
                      <a:pt x="4403" y="716"/>
                    </a:cubicBezTo>
                    <a:cubicBezTo>
                      <a:pt x="3927" y="239"/>
                      <a:pt x="3302" y="1"/>
                      <a:pt x="2678"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28"/>
              <p:cNvSpPr/>
              <p:nvPr/>
            </p:nvSpPr>
            <p:spPr>
              <a:xfrm>
                <a:off x="8537770" y="270823"/>
                <a:ext cx="250124" cy="250124"/>
              </a:xfrm>
              <a:custGeom>
                <a:rect b="b" l="l" r="r" t="t"/>
                <a:pathLst>
                  <a:path extrusionOk="0" h="2579" w="2579">
                    <a:moveTo>
                      <a:pt x="1379" y="886"/>
                    </a:moveTo>
                    <a:cubicBezTo>
                      <a:pt x="1447" y="886"/>
                      <a:pt x="1509" y="890"/>
                      <a:pt x="1561" y="903"/>
                    </a:cubicBezTo>
                    <a:lnTo>
                      <a:pt x="1540" y="1251"/>
                    </a:lnTo>
                    <a:cubicBezTo>
                      <a:pt x="1530" y="1402"/>
                      <a:pt x="1499" y="1510"/>
                      <a:pt x="1450" y="1576"/>
                    </a:cubicBezTo>
                    <a:cubicBezTo>
                      <a:pt x="1400" y="1644"/>
                      <a:pt x="1330" y="1678"/>
                      <a:pt x="1235" y="1678"/>
                    </a:cubicBezTo>
                    <a:cubicBezTo>
                      <a:pt x="1054" y="1678"/>
                      <a:pt x="965" y="1566"/>
                      <a:pt x="965" y="1344"/>
                    </a:cubicBezTo>
                    <a:cubicBezTo>
                      <a:pt x="965" y="1202"/>
                      <a:pt x="1000" y="1091"/>
                      <a:pt x="1072" y="1009"/>
                    </a:cubicBezTo>
                    <a:cubicBezTo>
                      <a:pt x="1146" y="926"/>
                      <a:pt x="1249" y="886"/>
                      <a:pt x="1379" y="886"/>
                    </a:cubicBezTo>
                    <a:close/>
                    <a:moveTo>
                      <a:pt x="1388" y="1"/>
                    </a:moveTo>
                    <a:cubicBezTo>
                      <a:pt x="1113" y="1"/>
                      <a:pt x="870" y="62"/>
                      <a:pt x="659" y="182"/>
                    </a:cubicBezTo>
                    <a:cubicBezTo>
                      <a:pt x="447" y="302"/>
                      <a:pt x="287" y="468"/>
                      <a:pt x="171" y="680"/>
                    </a:cubicBezTo>
                    <a:cubicBezTo>
                      <a:pt x="57" y="892"/>
                      <a:pt x="0" y="1128"/>
                      <a:pt x="0" y="1387"/>
                    </a:cubicBezTo>
                    <a:cubicBezTo>
                      <a:pt x="0" y="1762"/>
                      <a:pt x="113" y="2054"/>
                      <a:pt x="337" y="2264"/>
                    </a:cubicBezTo>
                    <a:cubicBezTo>
                      <a:pt x="560" y="2474"/>
                      <a:pt x="871" y="2579"/>
                      <a:pt x="1272" y="2579"/>
                    </a:cubicBezTo>
                    <a:cubicBezTo>
                      <a:pt x="1547" y="2579"/>
                      <a:pt x="1796" y="2531"/>
                      <a:pt x="2021" y="2436"/>
                    </a:cubicBezTo>
                    <a:lnTo>
                      <a:pt x="2021" y="2133"/>
                    </a:lnTo>
                    <a:cubicBezTo>
                      <a:pt x="1892" y="2182"/>
                      <a:pt x="1761" y="2217"/>
                      <a:pt x="1627" y="2241"/>
                    </a:cubicBezTo>
                    <a:cubicBezTo>
                      <a:pt x="1492" y="2266"/>
                      <a:pt x="1371" y="2278"/>
                      <a:pt x="1259" y="2278"/>
                    </a:cubicBezTo>
                    <a:cubicBezTo>
                      <a:pt x="966" y="2278"/>
                      <a:pt x="741" y="2200"/>
                      <a:pt x="586" y="2044"/>
                    </a:cubicBezTo>
                    <a:cubicBezTo>
                      <a:pt x="430" y="1889"/>
                      <a:pt x="352" y="1667"/>
                      <a:pt x="352" y="1377"/>
                    </a:cubicBezTo>
                    <a:cubicBezTo>
                      <a:pt x="352" y="1161"/>
                      <a:pt x="395" y="970"/>
                      <a:pt x="478" y="806"/>
                    </a:cubicBezTo>
                    <a:cubicBezTo>
                      <a:pt x="560" y="642"/>
                      <a:pt x="680" y="514"/>
                      <a:pt x="839" y="428"/>
                    </a:cubicBezTo>
                    <a:cubicBezTo>
                      <a:pt x="996" y="340"/>
                      <a:pt x="1180" y="297"/>
                      <a:pt x="1392" y="297"/>
                    </a:cubicBezTo>
                    <a:cubicBezTo>
                      <a:pt x="1556" y="297"/>
                      <a:pt x="1703" y="330"/>
                      <a:pt x="1830" y="400"/>
                    </a:cubicBezTo>
                    <a:cubicBezTo>
                      <a:pt x="1957" y="468"/>
                      <a:pt x="2056" y="567"/>
                      <a:pt x="2127" y="697"/>
                    </a:cubicBezTo>
                    <a:cubicBezTo>
                      <a:pt x="2198" y="827"/>
                      <a:pt x="2233" y="975"/>
                      <a:pt x="2233" y="1145"/>
                    </a:cubicBezTo>
                    <a:cubicBezTo>
                      <a:pt x="2233" y="1305"/>
                      <a:pt x="2213" y="1432"/>
                      <a:pt x="2172" y="1531"/>
                    </a:cubicBezTo>
                    <a:cubicBezTo>
                      <a:pt x="2133" y="1627"/>
                      <a:pt x="2079" y="1677"/>
                      <a:pt x="2013" y="1677"/>
                    </a:cubicBezTo>
                    <a:cubicBezTo>
                      <a:pt x="1932" y="1677"/>
                      <a:pt x="1892" y="1605"/>
                      <a:pt x="1892" y="1458"/>
                    </a:cubicBezTo>
                    <a:lnTo>
                      <a:pt x="1929" y="687"/>
                    </a:lnTo>
                    <a:cubicBezTo>
                      <a:pt x="1858" y="664"/>
                      <a:pt x="1769" y="643"/>
                      <a:pt x="1660" y="626"/>
                    </a:cubicBezTo>
                    <a:cubicBezTo>
                      <a:pt x="1550" y="608"/>
                      <a:pt x="1453" y="599"/>
                      <a:pt x="1362" y="599"/>
                    </a:cubicBezTo>
                    <a:cubicBezTo>
                      <a:pt x="1136" y="599"/>
                      <a:pt x="952" y="666"/>
                      <a:pt x="811" y="803"/>
                    </a:cubicBezTo>
                    <a:cubicBezTo>
                      <a:pt x="669" y="937"/>
                      <a:pt x="598" y="1115"/>
                      <a:pt x="598" y="1337"/>
                    </a:cubicBezTo>
                    <a:cubicBezTo>
                      <a:pt x="598" y="1532"/>
                      <a:pt x="651" y="1687"/>
                      <a:pt x="760" y="1797"/>
                    </a:cubicBezTo>
                    <a:cubicBezTo>
                      <a:pt x="867" y="1909"/>
                      <a:pt x="1013" y="1965"/>
                      <a:pt x="1199" y="1965"/>
                    </a:cubicBezTo>
                    <a:cubicBezTo>
                      <a:pt x="1373" y="1965"/>
                      <a:pt x="1519" y="1899"/>
                      <a:pt x="1632" y="1762"/>
                    </a:cubicBezTo>
                    <a:lnTo>
                      <a:pt x="1656" y="1762"/>
                    </a:lnTo>
                    <a:cubicBezTo>
                      <a:pt x="1683" y="1822"/>
                      <a:pt x="1726" y="1872"/>
                      <a:pt x="1786" y="1909"/>
                    </a:cubicBezTo>
                    <a:cubicBezTo>
                      <a:pt x="1846" y="1945"/>
                      <a:pt x="1915" y="1965"/>
                      <a:pt x="1993" y="1965"/>
                    </a:cubicBezTo>
                    <a:cubicBezTo>
                      <a:pt x="2109" y="1965"/>
                      <a:pt x="2212" y="1928"/>
                      <a:pt x="2300" y="1858"/>
                    </a:cubicBezTo>
                    <a:cubicBezTo>
                      <a:pt x="2389" y="1787"/>
                      <a:pt x="2458" y="1688"/>
                      <a:pt x="2505" y="1562"/>
                    </a:cubicBezTo>
                    <a:cubicBezTo>
                      <a:pt x="2553" y="1438"/>
                      <a:pt x="2578" y="1299"/>
                      <a:pt x="2578" y="1148"/>
                    </a:cubicBezTo>
                    <a:cubicBezTo>
                      <a:pt x="2578" y="919"/>
                      <a:pt x="2529" y="718"/>
                      <a:pt x="2430" y="545"/>
                    </a:cubicBezTo>
                    <a:cubicBezTo>
                      <a:pt x="2331" y="373"/>
                      <a:pt x="2191" y="239"/>
                      <a:pt x="2008" y="142"/>
                    </a:cubicBezTo>
                    <a:cubicBezTo>
                      <a:pt x="1826" y="49"/>
                      <a:pt x="1619" y="1"/>
                      <a:pt x="13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02" name="Google Shape;1302;p28"/>
            <p:cNvSpPr/>
            <p:nvPr/>
          </p:nvSpPr>
          <p:spPr>
            <a:xfrm>
              <a:off x="2032982" y="3240880"/>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28"/>
            <p:cNvSpPr/>
            <p:nvPr/>
          </p:nvSpPr>
          <p:spPr>
            <a:xfrm>
              <a:off x="1270855" y="380130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28"/>
            <p:cNvSpPr/>
            <p:nvPr/>
          </p:nvSpPr>
          <p:spPr>
            <a:xfrm>
              <a:off x="1185466" y="3934990"/>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28"/>
            <p:cNvSpPr/>
            <p:nvPr/>
          </p:nvSpPr>
          <p:spPr>
            <a:xfrm>
              <a:off x="2520255" y="446650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28"/>
            <p:cNvSpPr/>
            <p:nvPr/>
          </p:nvSpPr>
          <p:spPr>
            <a:xfrm>
              <a:off x="2467182" y="468825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28"/>
            <p:cNvSpPr/>
            <p:nvPr/>
          </p:nvSpPr>
          <p:spPr>
            <a:xfrm>
              <a:off x="2717641" y="462557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29"/>
          <p:cNvSpPr txBox="1"/>
          <p:nvPr>
            <p:ph type="title"/>
          </p:nvPr>
        </p:nvSpPr>
        <p:spPr>
          <a:xfrm rot="-366">
            <a:off x="1496167" y="1251200"/>
            <a:ext cx="2818500" cy="1189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6200"/>
              <a:buNone/>
            </a:pPr>
            <a:r>
              <a:rPr lang="en"/>
              <a:t>$100k</a:t>
            </a:r>
            <a:endParaRPr/>
          </a:p>
        </p:txBody>
      </p:sp>
      <p:sp>
        <p:nvSpPr>
          <p:cNvPr id="1313" name="Google Shape;1313;p29"/>
          <p:cNvSpPr txBox="1"/>
          <p:nvPr>
            <p:ph idx="1" type="subTitle"/>
          </p:nvPr>
        </p:nvSpPr>
        <p:spPr>
          <a:xfrm>
            <a:off x="1496161" y="2323243"/>
            <a:ext cx="2818500" cy="44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For TikTok</a:t>
            </a:r>
            <a:endParaRPr/>
          </a:p>
        </p:txBody>
      </p:sp>
      <p:sp>
        <p:nvSpPr>
          <p:cNvPr id="1314" name="Google Shape;1314;p29"/>
          <p:cNvSpPr txBox="1"/>
          <p:nvPr>
            <p:ph idx="2" type="title"/>
          </p:nvPr>
        </p:nvSpPr>
        <p:spPr>
          <a:xfrm>
            <a:off x="1496167" y="3082132"/>
            <a:ext cx="2818500" cy="1189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6200"/>
              <a:buNone/>
            </a:pPr>
            <a:r>
              <a:rPr lang="en"/>
              <a:t>$250k</a:t>
            </a:r>
            <a:endParaRPr/>
          </a:p>
        </p:txBody>
      </p:sp>
      <p:sp>
        <p:nvSpPr>
          <p:cNvPr id="1315" name="Google Shape;1315;p29"/>
          <p:cNvSpPr txBox="1"/>
          <p:nvPr>
            <p:ph idx="3" type="subTitle"/>
          </p:nvPr>
        </p:nvSpPr>
        <p:spPr>
          <a:xfrm>
            <a:off x="1496161" y="4154224"/>
            <a:ext cx="2818500" cy="44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For Facebook</a:t>
            </a:r>
            <a:endParaRPr/>
          </a:p>
        </p:txBody>
      </p:sp>
      <p:sp>
        <p:nvSpPr>
          <p:cNvPr id="1316" name="Google Shape;1316;p29"/>
          <p:cNvSpPr txBox="1"/>
          <p:nvPr>
            <p:ph idx="8"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Our </a:t>
            </a:r>
            <a:r>
              <a:rPr lang="en">
                <a:solidFill>
                  <a:schemeClr val="lt1"/>
                </a:solidFill>
                <a:latin typeface="Montserrat Black"/>
                <a:ea typeface="Montserrat Black"/>
                <a:cs typeface="Montserrat Black"/>
                <a:sym typeface="Montserrat Black"/>
              </a:rPr>
              <a:t>budget</a:t>
            </a:r>
            <a:endParaRPr>
              <a:solidFill>
                <a:schemeClr val="lt1"/>
              </a:solidFill>
              <a:latin typeface="Montserrat Black"/>
              <a:ea typeface="Montserrat Black"/>
              <a:cs typeface="Montserrat Black"/>
              <a:sym typeface="Montserrat Black"/>
            </a:endParaRPr>
          </a:p>
        </p:txBody>
      </p:sp>
      <p:sp>
        <p:nvSpPr>
          <p:cNvPr id="1317" name="Google Shape;1317;p29"/>
          <p:cNvSpPr txBox="1"/>
          <p:nvPr>
            <p:ph idx="4" type="title"/>
          </p:nvPr>
        </p:nvSpPr>
        <p:spPr>
          <a:xfrm rot="-366">
            <a:off x="4829092" y="1251200"/>
            <a:ext cx="2818500" cy="1189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6200"/>
              <a:buNone/>
            </a:pPr>
            <a:r>
              <a:rPr lang="en"/>
              <a:t>$25K</a:t>
            </a:r>
            <a:endParaRPr/>
          </a:p>
        </p:txBody>
      </p:sp>
      <p:sp>
        <p:nvSpPr>
          <p:cNvPr id="1318" name="Google Shape;1318;p29"/>
          <p:cNvSpPr txBox="1"/>
          <p:nvPr>
            <p:ph idx="5" type="subTitle"/>
          </p:nvPr>
        </p:nvSpPr>
        <p:spPr>
          <a:xfrm>
            <a:off x="4829086" y="2323243"/>
            <a:ext cx="2818500" cy="44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For Instagram</a:t>
            </a:r>
            <a:endParaRPr/>
          </a:p>
        </p:txBody>
      </p:sp>
      <p:sp>
        <p:nvSpPr>
          <p:cNvPr id="1319" name="Google Shape;1319;p29"/>
          <p:cNvSpPr txBox="1"/>
          <p:nvPr>
            <p:ph idx="6" type="title"/>
          </p:nvPr>
        </p:nvSpPr>
        <p:spPr>
          <a:xfrm>
            <a:off x="4829092" y="3082132"/>
            <a:ext cx="2818500" cy="1189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6200"/>
              <a:buNone/>
            </a:pPr>
            <a:r>
              <a:rPr lang="en"/>
              <a:t>$500</a:t>
            </a:r>
            <a:endParaRPr/>
          </a:p>
        </p:txBody>
      </p:sp>
      <p:sp>
        <p:nvSpPr>
          <p:cNvPr id="1320" name="Google Shape;1320;p29"/>
          <p:cNvSpPr txBox="1"/>
          <p:nvPr>
            <p:ph idx="7" type="subTitle"/>
          </p:nvPr>
        </p:nvSpPr>
        <p:spPr>
          <a:xfrm>
            <a:off x="4829086" y="4154224"/>
            <a:ext cx="2818500" cy="44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For Linkedin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4" name="Shape 1324"/>
        <p:cNvGrpSpPr/>
        <p:nvPr/>
      </p:nvGrpSpPr>
      <p:grpSpPr>
        <a:xfrm>
          <a:off x="0" y="0"/>
          <a:ext cx="0" cy="0"/>
          <a:chOff x="0" y="0"/>
          <a:chExt cx="0" cy="0"/>
        </a:xfrm>
      </p:grpSpPr>
      <p:sp>
        <p:nvSpPr>
          <p:cNvPr id="1325" name="Google Shape;1325;p30"/>
          <p:cNvSpPr txBox="1"/>
          <p:nvPr>
            <p:ph type="title"/>
          </p:nvPr>
        </p:nvSpPr>
        <p:spPr>
          <a:xfrm rot="469">
            <a:off x="1272175" y="1544150"/>
            <a:ext cx="6599400" cy="1568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600"/>
              <a:buNone/>
            </a:pPr>
            <a:r>
              <a:rPr lang="en"/>
              <a:t>150,000</a:t>
            </a:r>
            <a:endParaRPr/>
          </a:p>
        </p:txBody>
      </p:sp>
      <p:sp>
        <p:nvSpPr>
          <p:cNvPr id="1326" name="Google Shape;1326;p30"/>
          <p:cNvSpPr txBox="1"/>
          <p:nvPr>
            <p:ph idx="1" type="subTitle"/>
          </p:nvPr>
        </p:nvSpPr>
        <p:spPr>
          <a:xfrm>
            <a:off x="2458225" y="3159400"/>
            <a:ext cx="4227300" cy="440400"/>
          </a:xfrm>
          <a:prstGeom prst="rect">
            <a:avLst/>
          </a:prstGeom>
          <a:solidFill>
            <a:schemeClr val="lt1"/>
          </a:solidFill>
          <a:ln>
            <a:noFill/>
          </a:ln>
          <a:effectLst>
            <a:outerShdw rotWithShape="0" algn="bl" dir="7800000" dist="76200">
              <a:schemeClr val="accent1"/>
            </a:outerShdw>
          </a:effectLst>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Big numbers catch your audience’s attention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0" name="Shape 1330"/>
        <p:cNvGrpSpPr/>
        <p:nvPr/>
      </p:nvGrpSpPr>
      <p:grpSpPr>
        <a:xfrm>
          <a:off x="0" y="0"/>
          <a:ext cx="0" cy="0"/>
          <a:chOff x="0" y="0"/>
          <a:chExt cx="0" cy="0"/>
        </a:xfrm>
      </p:grpSpPr>
      <p:grpSp>
        <p:nvGrpSpPr>
          <p:cNvPr id="1331" name="Google Shape;1331;p31"/>
          <p:cNvGrpSpPr/>
          <p:nvPr/>
        </p:nvGrpSpPr>
        <p:grpSpPr>
          <a:xfrm>
            <a:off x="1772541" y="2157992"/>
            <a:ext cx="848643" cy="1577219"/>
            <a:chOff x="1772541" y="2157992"/>
            <a:chExt cx="848643" cy="1577219"/>
          </a:xfrm>
        </p:grpSpPr>
        <p:grpSp>
          <p:nvGrpSpPr>
            <p:cNvPr id="1332" name="Google Shape;1332;p31"/>
            <p:cNvGrpSpPr/>
            <p:nvPr/>
          </p:nvGrpSpPr>
          <p:grpSpPr>
            <a:xfrm>
              <a:off x="1772541" y="2157992"/>
              <a:ext cx="848643" cy="1577219"/>
              <a:chOff x="2186222" y="1392715"/>
              <a:chExt cx="1671874" cy="3107208"/>
            </a:xfrm>
          </p:grpSpPr>
          <p:sp>
            <p:nvSpPr>
              <p:cNvPr id="1333" name="Google Shape;1333;p31"/>
              <p:cNvSpPr/>
              <p:nvPr/>
            </p:nvSpPr>
            <p:spPr>
              <a:xfrm>
                <a:off x="2186222" y="1392715"/>
                <a:ext cx="1671874" cy="3107208"/>
              </a:xfrm>
              <a:custGeom>
                <a:rect b="b" l="l" r="r" t="t"/>
                <a:pathLst>
                  <a:path extrusionOk="0" h="14095" w="7584">
                    <a:moveTo>
                      <a:pt x="505" y="0"/>
                    </a:moveTo>
                    <a:cubicBezTo>
                      <a:pt x="226" y="0"/>
                      <a:pt x="0" y="270"/>
                      <a:pt x="0" y="603"/>
                    </a:cubicBezTo>
                    <a:lnTo>
                      <a:pt x="0" y="13493"/>
                    </a:lnTo>
                    <a:cubicBezTo>
                      <a:pt x="0" y="13824"/>
                      <a:pt x="226" y="14094"/>
                      <a:pt x="505" y="14094"/>
                    </a:cubicBezTo>
                    <a:lnTo>
                      <a:pt x="7078" y="14094"/>
                    </a:lnTo>
                    <a:cubicBezTo>
                      <a:pt x="7357" y="14094"/>
                      <a:pt x="7583" y="13824"/>
                      <a:pt x="7583" y="13493"/>
                    </a:cubicBezTo>
                    <a:lnTo>
                      <a:pt x="7583" y="603"/>
                    </a:lnTo>
                    <a:cubicBezTo>
                      <a:pt x="7583" y="270"/>
                      <a:pt x="7357" y="0"/>
                      <a:pt x="707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31"/>
              <p:cNvSpPr/>
              <p:nvPr/>
            </p:nvSpPr>
            <p:spPr>
              <a:xfrm>
                <a:off x="2865034" y="1507567"/>
                <a:ext cx="266080" cy="27997"/>
              </a:xfrm>
              <a:custGeom>
                <a:rect b="b" l="l" r="r" t="t"/>
                <a:pathLst>
                  <a:path extrusionOk="0" h="127" w="1207">
                    <a:moveTo>
                      <a:pt x="63" y="0"/>
                    </a:moveTo>
                    <a:cubicBezTo>
                      <a:pt x="27" y="0"/>
                      <a:pt x="0" y="28"/>
                      <a:pt x="0" y="63"/>
                    </a:cubicBezTo>
                    <a:cubicBezTo>
                      <a:pt x="0" y="97"/>
                      <a:pt x="27" y="126"/>
                      <a:pt x="63" y="126"/>
                    </a:cubicBezTo>
                    <a:lnTo>
                      <a:pt x="1144" y="126"/>
                    </a:lnTo>
                    <a:cubicBezTo>
                      <a:pt x="1179" y="126"/>
                      <a:pt x="1206" y="97"/>
                      <a:pt x="1206" y="63"/>
                    </a:cubicBezTo>
                    <a:cubicBezTo>
                      <a:pt x="1206" y="28"/>
                      <a:pt x="1179" y="0"/>
                      <a:pt x="11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31"/>
              <p:cNvSpPr/>
              <p:nvPr/>
            </p:nvSpPr>
            <p:spPr>
              <a:xfrm>
                <a:off x="3141916" y="1496545"/>
                <a:ext cx="49380" cy="49601"/>
              </a:xfrm>
              <a:custGeom>
                <a:rect b="b" l="l" r="r" t="t"/>
                <a:pathLst>
                  <a:path extrusionOk="0" h="225" w="224">
                    <a:moveTo>
                      <a:pt x="111" y="1"/>
                    </a:moveTo>
                    <a:cubicBezTo>
                      <a:pt x="50" y="1"/>
                      <a:pt x="0" y="52"/>
                      <a:pt x="0" y="113"/>
                    </a:cubicBezTo>
                    <a:cubicBezTo>
                      <a:pt x="0" y="175"/>
                      <a:pt x="50" y="224"/>
                      <a:pt x="111" y="224"/>
                    </a:cubicBezTo>
                    <a:cubicBezTo>
                      <a:pt x="174" y="224"/>
                      <a:pt x="224" y="175"/>
                      <a:pt x="224" y="113"/>
                    </a:cubicBezTo>
                    <a:cubicBezTo>
                      <a:pt x="224" y="52"/>
                      <a:pt x="174" y="1"/>
                      <a:pt x="1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6" name="Google Shape;1336;p31"/>
            <p:cNvSpPr/>
            <p:nvPr/>
          </p:nvSpPr>
          <p:spPr>
            <a:xfrm>
              <a:off x="1987375" y="3590525"/>
              <a:ext cx="424500" cy="59400"/>
            </a:xfrm>
            <a:prstGeom prst="roundRect">
              <a:avLst>
                <a:gd fmla="val 16667"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7" name="Google Shape;1337;p31"/>
          <p:cNvGrpSpPr/>
          <p:nvPr/>
        </p:nvGrpSpPr>
        <p:grpSpPr>
          <a:xfrm>
            <a:off x="6030444" y="1868331"/>
            <a:ext cx="1341014" cy="1867299"/>
            <a:chOff x="6030444" y="1868331"/>
            <a:chExt cx="1341014" cy="1867299"/>
          </a:xfrm>
        </p:grpSpPr>
        <p:sp>
          <p:nvSpPr>
            <p:cNvPr id="1338" name="Google Shape;1338;p31"/>
            <p:cNvSpPr/>
            <p:nvPr/>
          </p:nvSpPr>
          <p:spPr>
            <a:xfrm rot="5400000">
              <a:off x="5767302" y="2131473"/>
              <a:ext cx="1867299" cy="1341014"/>
            </a:xfrm>
            <a:custGeom>
              <a:rect b="b" l="l" r="r" t="t"/>
              <a:pathLst>
                <a:path extrusionOk="0" h="12169" w="16945">
                  <a:moveTo>
                    <a:pt x="925" y="0"/>
                  </a:moveTo>
                  <a:cubicBezTo>
                    <a:pt x="415" y="0"/>
                    <a:pt x="0" y="415"/>
                    <a:pt x="0" y="925"/>
                  </a:cubicBezTo>
                  <a:lnTo>
                    <a:pt x="0" y="11245"/>
                  </a:lnTo>
                  <a:cubicBezTo>
                    <a:pt x="0" y="11755"/>
                    <a:pt x="415" y="12168"/>
                    <a:pt x="925" y="12168"/>
                  </a:cubicBezTo>
                  <a:lnTo>
                    <a:pt x="16021" y="12168"/>
                  </a:lnTo>
                  <a:cubicBezTo>
                    <a:pt x="16532" y="12168"/>
                    <a:pt x="16945" y="11755"/>
                    <a:pt x="16945" y="11245"/>
                  </a:cubicBezTo>
                  <a:lnTo>
                    <a:pt x="16945" y="925"/>
                  </a:lnTo>
                  <a:cubicBezTo>
                    <a:pt x="16945" y="415"/>
                    <a:pt x="16532" y="0"/>
                    <a:pt x="1602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31"/>
            <p:cNvSpPr/>
            <p:nvPr/>
          </p:nvSpPr>
          <p:spPr>
            <a:xfrm>
              <a:off x="6488700" y="3632587"/>
              <a:ext cx="424500" cy="594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40" name="Google Shape;1340;p31"/>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Mockup </a:t>
            </a:r>
            <a:r>
              <a:rPr lang="en">
                <a:solidFill>
                  <a:schemeClr val="lt1"/>
                </a:solidFill>
                <a:latin typeface="Montserrat Black"/>
                <a:ea typeface="Montserrat Black"/>
                <a:cs typeface="Montserrat Black"/>
                <a:sym typeface="Montserrat Black"/>
              </a:rPr>
              <a:t>devices</a:t>
            </a:r>
            <a:endParaRPr>
              <a:solidFill>
                <a:schemeClr val="lt1"/>
              </a:solidFill>
              <a:latin typeface="Montserrat Black"/>
              <a:ea typeface="Montserrat Black"/>
              <a:cs typeface="Montserrat Black"/>
              <a:sym typeface="Montserrat Black"/>
            </a:endParaRPr>
          </a:p>
        </p:txBody>
      </p:sp>
      <p:sp>
        <p:nvSpPr>
          <p:cNvPr id="1341" name="Google Shape;1341;p31"/>
          <p:cNvSpPr txBox="1"/>
          <p:nvPr>
            <p:ph idx="1" type="subTitle"/>
          </p:nvPr>
        </p:nvSpPr>
        <p:spPr>
          <a:xfrm>
            <a:off x="1926625" y="3969025"/>
            <a:ext cx="5226900" cy="634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You can replace the image on the screen with your own work. Just right-click on it and select </a:t>
            </a:r>
            <a:r>
              <a:rPr b="1" lang="en"/>
              <a:t>“Replace image”</a:t>
            </a:r>
            <a:endParaRPr b="1"/>
          </a:p>
        </p:txBody>
      </p:sp>
      <p:grpSp>
        <p:nvGrpSpPr>
          <p:cNvPr id="1342" name="Google Shape;1342;p31"/>
          <p:cNvGrpSpPr/>
          <p:nvPr/>
        </p:nvGrpSpPr>
        <p:grpSpPr>
          <a:xfrm>
            <a:off x="2787391" y="1407869"/>
            <a:ext cx="3072793" cy="2327329"/>
            <a:chOff x="720002" y="1565324"/>
            <a:chExt cx="3851100" cy="2916818"/>
          </a:xfrm>
        </p:grpSpPr>
        <p:sp>
          <p:nvSpPr>
            <p:cNvPr id="1343" name="Google Shape;1343;p31"/>
            <p:cNvSpPr/>
            <p:nvPr/>
          </p:nvSpPr>
          <p:spPr>
            <a:xfrm>
              <a:off x="1986354" y="3985491"/>
              <a:ext cx="1315030" cy="496651"/>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344" name="Google Shape;1344;p31"/>
            <p:cNvSpPr/>
            <p:nvPr/>
          </p:nvSpPr>
          <p:spPr>
            <a:xfrm>
              <a:off x="720002" y="1565324"/>
              <a:ext cx="3851100" cy="2436600"/>
            </a:xfrm>
            <a:prstGeom prst="roundRect">
              <a:avLst>
                <a:gd fmla="val 3857"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345" name="Google Shape;1345;p31"/>
          <p:cNvPicPr preferRelativeResize="0"/>
          <p:nvPr/>
        </p:nvPicPr>
        <p:blipFill rotWithShape="1">
          <a:blip r:embed="rId3">
            <a:alphaModFix/>
          </a:blip>
          <a:srcRect b="0" l="3798" r="3788" t="0"/>
          <a:stretch/>
        </p:blipFill>
        <p:spPr>
          <a:xfrm>
            <a:off x="2894872" y="1509290"/>
            <a:ext cx="2858100" cy="1739700"/>
          </a:xfrm>
          <a:prstGeom prst="rect">
            <a:avLst/>
          </a:prstGeom>
          <a:noFill/>
          <a:ln>
            <a:noFill/>
          </a:ln>
        </p:spPr>
      </p:pic>
      <p:pic>
        <p:nvPicPr>
          <p:cNvPr id="1346" name="Google Shape;1346;p31"/>
          <p:cNvPicPr preferRelativeResize="0"/>
          <p:nvPr/>
        </p:nvPicPr>
        <p:blipFill rotWithShape="1">
          <a:blip r:embed="rId4">
            <a:alphaModFix/>
          </a:blip>
          <a:srcRect b="0" l="10309" r="54079" t="0"/>
          <a:stretch/>
        </p:blipFill>
        <p:spPr>
          <a:xfrm>
            <a:off x="6201009" y="2013415"/>
            <a:ext cx="998400" cy="1577100"/>
          </a:xfrm>
          <a:prstGeom prst="rect">
            <a:avLst/>
          </a:prstGeom>
          <a:noFill/>
          <a:ln>
            <a:noFill/>
          </a:ln>
        </p:spPr>
      </p:pic>
      <p:pic>
        <p:nvPicPr>
          <p:cNvPr id="1347" name="Google Shape;1347;p31"/>
          <p:cNvPicPr preferRelativeResize="0"/>
          <p:nvPr/>
        </p:nvPicPr>
        <p:blipFill rotWithShape="1">
          <a:blip r:embed="rId5">
            <a:alphaModFix/>
          </a:blip>
          <a:srcRect b="9868" l="5708" r="70216" t="23813"/>
          <a:stretch/>
        </p:blipFill>
        <p:spPr>
          <a:xfrm>
            <a:off x="1811431" y="2275047"/>
            <a:ext cx="776400" cy="12030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1" name="Shape 1351"/>
        <p:cNvGrpSpPr/>
        <p:nvPr/>
      </p:nvGrpSpPr>
      <p:grpSpPr>
        <a:xfrm>
          <a:off x="0" y="0"/>
          <a:ext cx="0" cy="0"/>
          <a:chOff x="0" y="0"/>
          <a:chExt cx="0" cy="0"/>
        </a:xfrm>
      </p:grpSpPr>
      <p:sp>
        <p:nvSpPr>
          <p:cNvPr id="1352" name="Google Shape;1352;p32"/>
          <p:cNvSpPr/>
          <p:nvPr/>
        </p:nvSpPr>
        <p:spPr>
          <a:xfrm>
            <a:off x="2068500" y="5050"/>
            <a:ext cx="2503500" cy="5143500"/>
          </a:xfrm>
          <a:prstGeom prst="parallelogram">
            <a:avLst>
              <a:gd fmla="val 32427" name="adj"/>
            </a:avLst>
          </a:prstGeom>
          <a:gradFill>
            <a:gsLst>
              <a:gs pos="0">
                <a:schemeClr val="accent2"/>
              </a:gs>
              <a:gs pos="5000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32"/>
          <p:cNvSpPr txBox="1"/>
          <p:nvPr>
            <p:ph idx="2" type="title"/>
          </p:nvPr>
        </p:nvSpPr>
        <p:spPr>
          <a:xfrm>
            <a:off x="4572000" y="2192500"/>
            <a:ext cx="3858900" cy="1879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3600"/>
              <a:buNone/>
            </a:pPr>
            <a:r>
              <a:rPr lang="en"/>
              <a:t>KPI </a:t>
            </a:r>
            <a:r>
              <a:rPr lang="en">
                <a:solidFill>
                  <a:schemeClr val="lt1"/>
                </a:solidFill>
                <a:latin typeface="Montserrat Black"/>
                <a:ea typeface="Montserrat Black"/>
                <a:cs typeface="Montserrat Black"/>
                <a:sym typeface="Montserrat Black"/>
              </a:rPr>
              <a:t>overview</a:t>
            </a:r>
            <a:endParaRPr>
              <a:solidFill>
                <a:schemeClr val="lt1"/>
              </a:solidFill>
              <a:latin typeface="Montserrat Black"/>
              <a:ea typeface="Montserrat Black"/>
              <a:cs typeface="Montserrat Black"/>
              <a:sym typeface="Montserrat Black"/>
            </a:endParaRPr>
          </a:p>
        </p:txBody>
      </p:sp>
      <p:sp>
        <p:nvSpPr>
          <p:cNvPr id="1354" name="Google Shape;1354;p32"/>
          <p:cNvSpPr txBox="1"/>
          <p:nvPr>
            <p:ph type="title"/>
          </p:nvPr>
        </p:nvSpPr>
        <p:spPr>
          <a:xfrm>
            <a:off x="713225" y="539511"/>
            <a:ext cx="1550100" cy="138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6000"/>
              <a:buNone/>
            </a:pPr>
            <a:r>
              <a:rPr lang="en"/>
              <a:t>06</a:t>
            </a:r>
            <a:endParaRPr/>
          </a:p>
        </p:txBody>
      </p:sp>
      <p:sp>
        <p:nvSpPr>
          <p:cNvPr id="1355" name="Google Shape;1355;p32"/>
          <p:cNvSpPr txBox="1"/>
          <p:nvPr>
            <p:ph idx="1" type="subTitle"/>
          </p:nvPr>
        </p:nvSpPr>
        <p:spPr>
          <a:xfrm rot="535">
            <a:off x="4572000" y="4159918"/>
            <a:ext cx="3858900" cy="439200"/>
          </a:xfrm>
          <a:prstGeom prst="rect">
            <a:avLst/>
          </a:prstGeom>
          <a:solidFill>
            <a:schemeClr val="lt1"/>
          </a:solidFill>
          <a:ln>
            <a:noFill/>
          </a:ln>
          <a:effectLst>
            <a:outerShdw rotWithShape="0" algn="bl" dir="7800000" dist="76200">
              <a:schemeClr val="accent1"/>
            </a:outerShdw>
          </a:effectLst>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400"/>
              <a:buNone/>
            </a:pPr>
            <a:r>
              <a:rPr lang="en"/>
              <a:t>You can enter a subtitle here if you need it</a:t>
            </a:r>
            <a:endParaRPr/>
          </a:p>
        </p:txBody>
      </p:sp>
      <p:grpSp>
        <p:nvGrpSpPr>
          <p:cNvPr id="1356" name="Google Shape;1356;p32"/>
          <p:cNvGrpSpPr/>
          <p:nvPr/>
        </p:nvGrpSpPr>
        <p:grpSpPr>
          <a:xfrm>
            <a:off x="1282425" y="2067413"/>
            <a:ext cx="2379043" cy="2328218"/>
            <a:chOff x="1282425" y="2067413"/>
            <a:chExt cx="2379043" cy="2328218"/>
          </a:xfrm>
        </p:grpSpPr>
        <p:sp>
          <p:nvSpPr>
            <p:cNvPr id="1357" name="Google Shape;1357;p32"/>
            <p:cNvSpPr/>
            <p:nvPr/>
          </p:nvSpPr>
          <p:spPr>
            <a:xfrm>
              <a:off x="3004825" y="2960199"/>
              <a:ext cx="463742" cy="463604"/>
            </a:xfrm>
            <a:custGeom>
              <a:rect b="b" l="l" r="r" t="t"/>
              <a:pathLst>
                <a:path extrusionOk="0" h="10129" w="10132">
                  <a:moveTo>
                    <a:pt x="5066" y="2878"/>
                  </a:moveTo>
                  <a:cubicBezTo>
                    <a:pt x="6295" y="2878"/>
                    <a:pt x="7292" y="3875"/>
                    <a:pt x="7292" y="5104"/>
                  </a:cubicBezTo>
                  <a:cubicBezTo>
                    <a:pt x="7292" y="6334"/>
                    <a:pt x="6295" y="7330"/>
                    <a:pt x="5066" y="7330"/>
                  </a:cubicBezTo>
                  <a:cubicBezTo>
                    <a:pt x="3839" y="7330"/>
                    <a:pt x="2842" y="6333"/>
                    <a:pt x="2842" y="5104"/>
                  </a:cubicBezTo>
                  <a:cubicBezTo>
                    <a:pt x="2842" y="3875"/>
                    <a:pt x="3839" y="2878"/>
                    <a:pt x="5066" y="2878"/>
                  </a:cubicBezTo>
                  <a:close/>
                  <a:moveTo>
                    <a:pt x="4208" y="0"/>
                  </a:moveTo>
                  <a:cubicBezTo>
                    <a:pt x="4078" y="0"/>
                    <a:pt x="3972" y="105"/>
                    <a:pt x="3972" y="237"/>
                  </a:cubicBezTo>
                  <a:lnTo>
                    <a:pt x="3972" y="1130"/>
                  </a:lnTo>
                  <a:cubicBezTo>
                    <a:pt x="3647" y="1219"/>
                    <a:pt x="3338" y="1347"/>
                    <a:pt x="3051" y="1509"/>
                  </a:cubicBezTo>
                  <a:lnTo>
                    <a:pt x="2422" y="880"/>
                  </a:lnTo>
                  <a:cubicBezTo>
                    <a:pt x="2376" y="834"/>
                    <a:pt x="2316" y="811"/>
                    <a:pt x="2256" y="811"/>
                  </a:cubicBezTo>
                  <a:cubicBezTo>
                    <a:pt x="2196" y="811"/>
                    <a:pt x="2136" y="834"/>
                    <a:pt x="2090" y="880"/>
                  </a:cubicBezTo>
                  <a:lnTo>
                    <a:pt x="879" y="2091"/>
                  </a:lnTo>
                  <a:cubicBezTo>
                    <a:pt x="787" y="2182"/>
                    <a:pt x="787" y="2331"/>
                    <a:pt x="879" y="2423"/>
                  </a:cubicBezTo>
                  <a:lnTo>
                    <a:pt x="1496" y="3039"/>
                  </a:lnTo>
                  <a:cubicBezTo>
                    <a:pt x="1327" y="3329"/>
                    <a:pt x="1193" y="3642"/>
                    <a:pt x="1098" y="3973"/>
                  </a:cubicBezTo>
                  <a:lnTo>
                    <a:pt x="236" y="3973"/>
                  </a:lnTo>
                  <a:cubicBezTo>
                    <a:pt x="107" y="3973"/>
                    <a:pt x="1" y="4077"/>
                    <a:pt x="1" y="4207"/>
                  </a:cubicBezTo>
                  <a:lnTo>
                    <a:pt x="1" y="5921"/>
                  </a:lnTo>
                  <a:cubicBezTo>
                    <a:pt x="1" y="6050"/>
                    <a:pt x="104" y="6156"/>
                    <a:pt x="236" y="6156"/>
                  </a:cubicBezTo>
                  <a:lnTo>
                    <a:pt x="1073" y="6156"/>
                  </a:lnTo>
                  <a:cubicBezTo>
                    <a:pt x="1163" y="6497"/>
                    <a:pt x="1295" y="6821"/>
                    <a:pt x="1465" y="7121"/>
                  </a:cubicBezTo>
                  <a:lnTo>
                    <a:pt x="879" y="7706"/>
                  </a:lnTo>
                  <a:cubicBezTo>
                    <a:pt x="787" y="7798"/>
                    <a:pt x="787" y="7946"/>
                    <a:pt x="879" y="8038"/>
                  </a:cubicBezTo>
                  <a:lnTo>
                    <a:pt x="2090" y="9249"/>
                  </a:lnTo>
                  <a:cubicBezTo>
                    <a:pt x="2136" y="9295"/>
                    <a:pt x="2196" y="9318"/>
                    <a:pt x="2256" y="9318"/>
                  </a:cubicBezTo>
                  <a:cubicBezTo>
                    <a:pt x="2316" y="9318"/>
                    <a:pt x="2376" y="9295"/>
                    <a:pt x="2422" y="9249"/>
                  </a:cubicBezTo>
                  <a:lnTo>
                    <a:pt x="2996" y="8675"/>
                  </a:lnTo>
                  <a:cubicBezTo>
                    <a:pt x="3300" y="8851"/>
                    <a:pt x="3628" y="8990"/>
                    <a:pt x="3975" y="9085"/>
                  </a:cubicBezTo>
                  <a:lnTo>
                    <a:pt x="3975" y="9707"/>
                  </a:lnTo>
                  <a:cubicBezTo>
                    <a:pt x="3975" y="9939"/>
                    <a:pt x="4161" y="10128"/>
                    <a:pt x="4395" y="10128"/>
                  </a:cubicBezTo>
                  <a:lnTo>
                    <a:pt x="5737" y="10128"/>
                  </a:lnTo>
                  <a:cubicBezTo>
                    <a:pt x="5969" y="10128"/>
                    <a:pt x="6157" y="9940"/>
                    <a:pt x="6157" y="9707"/>
                  </a:cubicBezTo>
                  <a:lnTo>
                    <a:pt x="6157" y="9085"/>
                  </a:lnTo>
                  <a:cubicBezTo>
                    <a:pt x="6503" y="8990"/>
                    <a:pt x="6831" y="8851"/>
                    <a:pt x="7135" y="8675"/>
                  </a:cubicBezTo>
                  <a:lnTo>
                    <a:pt x="7578" y="9119"/>
                  </a:lnTo>
                  <a:cubicBezTo>
                    <a:pt x="7661" y="9201"/>
                    <a:pt x="7768" y="9242"/>
                    <a:pt x="7875" y="9242"/>
                  </a:cubicBezTo>
                  <a:cubicBezTo>
                    <a:pt x="7983" y="9242"/>
                    <a:pt x="8090" y="9201"/>
                    <a:pt x="8172" y="9119"/>
                  </a:cubicBezTo>
                  <a:lnTo>
                    <a:pt x="9122" y="8170"/>
                  </a:lnTo>
                  <a:cubicBezTo>
                    <a:pt x="9286" y="8004"/>
                    <a:pt x="9286" y="7740"/>
                    <a:pt x="9122" y="7576"/>
                  </a:cubicBezTo>
                  <a:lnTo>
                    <a:pt x="8667" y="7121"/>
                  </a:lnTo>
                  <a:cubicBezTo>
                    <a:pt x="8835" y="6821"/>
                    <a:pt x="8968" y="6497"/>
                    <a:pt x="9058" y="6156"/>
                  </a:cubicBezTo>
                  <a:lnTo>
                    <a:pt x="9710" y="6156"/>
                  </a:lnTo>
                  <a:cubicBezTo>
                    <a:pt x="9942" y="6156"/>
                    <a:pt x="10132" y="5968"/>
                    <a:pt x="10132" y="5735"/>
                  </a:cubicBezTo>
                  <a:lnTo>
                    <a:pt x="10132" y="4390"/>
                  </a:lnTo>
                  <a:cubicBezTo>
                    <a:pt x="10128" y="4158"/>
                    <a:pt x="9939" y="3971"/>
                    <a:pt x="9708" y="3971"/>
                  </a:cubicBezTo>
                  <a:lnTo>
                    <a:pt x="9030" y="3971"/>
                  </a:lnTo>
                  <a:cubicBezTo>
                    <a:pt x="8935" y="3640"/>
                    <a:pt x="8802" y="3328"/>
                    <a:pt x="8631" y="3038"/>
                  </a:cubicBezTo>
                  <a:lnTo>
                    <a:pt x="9118" y="2552"/>
                  </a:lnTo>
                  <a:cubicBezTo>
                    <a:pt x="9283" y="2387"/>
                    <a:pt x="9283" y="2122"/>
                    <a:pt x="9118" y="1958"/>
                  </a:cubicBezTo>
                  <a:lnTo>
                    <a:pt x="8169" y="1009"/>
                  </a:lnTo>
                  <a:cubicBezTo>
                    <a:pt x="8087" y="927"/>
                    <a:pt x="7979" y="886"/>
                    <a:pt x="7872" y="886"/>
                  </a:cubicBezTo>
                  <a:cubicBezTo>
                    <a:pt x="7764" y="886"/>
                    <a:pt x="7657" y="927"/>
                    <a:pt x="7575" y="1009"/>
                  </a:cubicBezTo>
                  <a:lnTo>
                    <a:pt x="7076" y="1506"/>
                  </a:lnTo>
                  <a:cubicBezTo>
                    <a:pt x="6789" y="1347"/>
                    <a:pt x="6480" y="1219"/>
                    <a:pt x="6155" y="1129"/>
                  </a:cubicBezTo>
                  <a:lnTo>
                    <a:pt x="6155" y="237"/>
                  </a:lnTo>
                  <a:cubicBezTo>
                    <a:pt x="6155" y="106"/>
                    <a:pt x="6051" y="0"/>
                    <a:pt x="5920"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58" name="Google Shape;1358;p32"/>
            <p:cNvGrpSpPr/>
            <p:nvPr/>
          </p:nvGrpSpPr>
          <p:grpSpPr>
            <a:xfrm>
              <a:off x="2593424" y="4135396"/>
              <a:ext cx="921949" cy="260235"/>
              <a:chOff x="4911074" y="2790346"/>
              <a:chExt cx="921949" cy="260235"/>
            </a:xfrm>
          </p:grpSpPr>
          <p:sp>
            <p:nvSpPr>
              <p:cNvPr id="1359" name="Google Shape;1359;p32"/>
              <p:cNvSpPr/>
              <p:nvPr/>
            </p:nvSpPr>
            <p:spPr>
              <a:xfrm>
                <a:off x="4911074" y="2790346"/>
                <a:ext cx="921949" cy="260235"/>
              </a:xfrm>
              <a:custGeom>
                <a:rect b="b" l="l" r="r" t="t"/>
                <a:pathLst>
                  <a:path extrusionOk="0" h="5953" w="21090">
                    <a:moveTo>
                      <a:pt x="2398" y="1"/>
                    </a:moveTo>
                    <a:cubicBezTo>
                      <a:pt x="1073" y="1"/>
                      <a:pt x="2" y="1074"/>
                      <a:pt x="0" y="2398"/>
                    </a:cubicBezTo>
                    <a:cubicBezTo>
                      <a:pt x="0" y="3723"/>
                      <a:pt x="1073" y="4795"/>
                      <a:pt x="2398" y="4795"/>
                    </a:cubicBezTo>
                    <a:lnTo>
                      <a:pt x="15178" y="4795"/>
                    </a:lnTo>
                    <a:lnTo>
                      <a:pt x="16336" y="5953"/>
                    </a:lnTo>
                    <a:lnTo>
                      <a:pt x="17494" y="4795"/>
                    </a:lnTo>
                    <a:lnTo>
                      <a:pt x="18692" y="4795"/>
                    </a:lnTo>
                    <a:cubicBezTo>
                      <a:pt x="20016" y="4795"/>
                      <a:pt x="21089" y="3723"/>
                      <a:pt x="21089" y="2398"/>
                    </a:cubicBezTo>
                    <a:cubicBezTo>
                      <a:pt x="21089" y="1074"/>
                      <a:pt x="20016"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32"/>
              <p:cNvSpPr/>
              <p:nvPr/>
            </p:nvSpPr>
            <p:spPr>
              <a:xfrm>
                <a:off x="5043836" y="2887656"/>
                <a:ext cx="660228" cy="23519"/>
              </a:xfrm>
              <a:custGeom>
                <a:rect b="b" l="l" r="r" t="t"/>
                <a:pathLst>
                  <a:path extrusionOk="0" h="538" w="15103">
                    <a:moveTo>
                      <a:pt x="269" y="0"/>
                    </a:moveTo>
                    <a:cubicBezTo>
                      <a:pt x="121" y="0"/>
                      <a:pt x="1" y="121"/>
                      <a:pt x="1" y="269"/>
                    </a:cubicBezTo>
                    <a:cubicBezTo>
                      <a:pt x="1" y="418"/>
                      <a:pt x="121" y="538"/>
                      <a:pt x="269" y="538"/>
                    </a:cubicBezTo>
                    <a:lnTo>
                      <a:pt x="14834" y="538"/>
                    </a:lnTo>
                    <a:cubicBezTo>
                      <a:pt x="14982" y="538"/>
                      <a:pt x="15102" y="418"/>
                      <a:pt x="15102" y="269"/>
                    </a:cubicBezTo>
                    <a:cubicBezTo>
                      <a:pt x="15102" y="121"/>
                      <a:pt x="14982" y="0"/>
                      <a:pt x="14834"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1" name="Google Shape;1361;p32"/>
            <p:cNvGrpSpPr/>
            <p:nvPr/>
          </p:nvGrpSpPr>
          <p:grpSpPr>
            <a:xfrm>
              <a:off x="1282425" y="2067413"/>
              <a:ext cx="1950476" cy="1860598"/>
              <a:chOff x="1790575" y="718700"/>
              <a:chExt cx="1950476" cy="1860598"/>
            </a:xfrm>
          </p:grpSpPr>
          <p:sp>
            <p:nvSpPr>
              <p:cNvPr id="1362" name="Google Shape;1362;p32"/>
              <p:cNvSpPr/>
              <p:nvPr/>
            </p:nvSpPr>
            <p:spPr>
              <a:xfrm>
                <a:off x="1809722" y="755246"/>
                <a:ext cx="1931329" cy="1824052"/>
              </a:xfrm>
              <a:custGeom>
                <a:rect b="b" l="l" r="r" t="t"/>
                <a:pathLst>
                  <a:path extrusionOk="0" h="41726" w="44180">
                    <a:moveTo>
                      <a:pt x="7374" y="0"/>
                    </a:moveTo>
                    <a:lnTo>
                      <a:pt x="5851" y="13471"/>
                    </a:lnTo>
                    <a:lnTo>
                      <a:pt x="2703" y="13116"/>
                    </a:lnTo>
                    <a:lnTo>
                      <a:pt x="1" y="37042"/>
                    </a:lnTo>
                    <a:lnTo>
                      <a:pt x="41479" y="41725"/>
                    </a:lnTo>
                    <a:lnTo>
                      <a:pt x="44180" y="17798"/>
                    </a:lnTo>
                    <a:lnTo>
                      <a:pt x="41111" y="17452"/>
                    </a:lnTo>
                    <a:lnTo>
                      <a:pt x="42630" y="4006"/>
                    </a:lnTo>
                    <a:lnTo>
                      <a:pt x="737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32"/>
              <p:cNvSpPr/>
              <p:nvPr/>
            </p:nvSpPr>
            <p:spPr>
              <a:xfrm>
                <a:off x="1790575" y="1292020"/>
                <a:ext cx="1931372" cy="1250599"/>
              </a:xfrm>
              <a:custGeom>
                <a:rect b="b" l="l" r="r" t="t"/>
                <a:pathLst>
                  <a:path extrusionOk="0" h="28608" w="44181">
                    <a:moveTo>
                      <a:pt x="2701" y="0"/>
                    </a:moveTo>
                    <a:lnTo>
                      <a:pt x="0" y="23926"/>
                    </a:lnTo>
                    <a:lnTo>
                      <a:pt x="41478" y="28608"/>
                    </a:lnTo>
                    <a:lnTo>
                      <a:pt x="44181" y="4682"/>
                    </a:lnTo>
                    <a:lnTo>
                      <a:pt x="270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p32"/>
              <p:cNvSpPr/>
              <p:nvPr/>
            </p:nvSpPr>
            <p:spPr>
              <a:xfrm>
                <a:off x="1790575" y="1292020"/>
                <a:ext cx="960637" cy="1045881"/>
              </a:xfrm>
              <a:custGeom>
                <a:rect b="b" l="l" r="r" t="t"/>
                <a:pathLst>
                  <a:path extrusionOk="0" h="23925" w="21975">
                    <a:moveTo>
                      <a:pt x="2701" y="0"/>
                    </a:moveTo>
                    <a:lnTo>
                      <a:pt x="0" y="23924"/>
                    </a:lnTo>
                    <a:lnTo>
                      <a:pt x="21975" y="15332"/>
                    </a:lnTo>
                    <a:lnTo>
                      <a:pt x="2701" y="0"/>
                    </a:lnTo>
                    <a:close/>
                  </a:path>
                </a:pathLst>
              </a:custGeom>
              <a:gradFill>
                <a:gsLst>
                  <a:gs pos="0">
                    <a:srgbClr val="FFFFFF">
                      <a:alpha val="0"/>
                    </a:srgbClr>
                  </a:gs>
                  <a:gs pos="100000">
                    <a:srgbClr val="39C4FF">
                      <a:alpha val="20784"/>
                    </a:srgbClr>
                  </a:gs>
                </a:gsLst>
                <a:lin ang="10800025"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p32"/>
              <p:cNvSpPr/>
              <p:nvPr/>
            </p:nvSpPr>
            <p:spPr>
              <a:xfrm>
                <a:off x="2751166" y="1496737"/>
                <a:ext cx="970735" cy="1045969"/>
              </a:xfrm>
              <a:custGeom>
                <a:rect b="b" l="l" r="r" t="t"/>
                <a:pathLst>
                  <a:path extrusionOk="0" h="23927" w="22206">
                    <a:moveTo>
                      <a:pt x="22205" y="1"/>
                    </a:moveTo>
                    <a:lnTo>
                      <a:pt x="1" y="10649"/>
                    </a:lnTo>
                    <a:lnTo>
                      <a:pt x="19503" y="23926"/>
                    </a:lnTo>
                    <a:lnTo>
                      <a:pt x="22205" y="1"/>
                    </a:lnTo>
                    <a:close/>
                  </a:path>
                </a:pathLst>
              </a:custGeom>
              <a:gradFill>
                <a:gsLst>
                  <a:gs pos="0">
                    <a:srgbClr val="FFFFFF">
                      <a:alpha val="0"/>
                    </a:srgbClr>
                  </a:gs>
                  <a:gs pos="100000">
                    <a:srgbClr val="4A77FF">
                      <a:alpha val="22745"/>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32"/>
              <p:cNvSpPr/>
              <p:nvPr/>
            </p:nvSpPr>
            <p:spPr>
              <a:xfrm>
                <a:off x="1790575" y="1962256"/>
                <a:ext cx="1813167" cy="580448"/>
              </a:xfrm>
              <a:custGeom>
                <a:rect b="b" l="l" r="r" t="t"/>
                <a:pathLst>
                  <a:path extrusionOk="0" h="13278" w="41477">
                    <a:moveTo>
                      <a:pt x="21975" y="0"/>
                    </a:moveTo>
                    <a:lnTo>
                      <a:pt x="0" y="8592"/>
                    </a:lnTo>
                    <a:lnTo>
                      <a:pt x="41477" y="13277"/>
                    </a:lnTo>
                    <a:lnTo>
                      <a:pt x="21975" y="0"/>
                    </a:lnTo>
                    <a:close/>
                  </a:path>
                </a:pathLst>
              </a:custGeom>
              <a:gradFill>
                <a:gsLst>
                  <a:gs pos="0">
                    <a:srgbClr val="FFFFFF">
                      <a:alpha val="0"/>
                    </a:srgbClr>
                  </a:gs>
                  <a:gs pos="100000">
                    <a:srgbClr val="F48CE6">
                      <a:alpha val="32549"/>
                    </a:srgbClr>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32"/>
              <p:cNvSpPr/>
              <p:nvPr/>
            </p:nvSpPr>
            <p:spPr>
              <a:xfrm>
                <a:off x="2036340" y="718700"/>
                <a:ext cx="1617761" cy="1243561"/>
              </a:xfrm>
              <a:custGeom>
                <a:rect b="b" l="l" r="r" t="t"/>
                <a:pathLst>
                  <a:path extrusionOk="0" h="28447" w="37007">
                    <a:moveTo>
                      <a:pt x="1752" y="0"/>
                    </a:moveTo>
                    <a:lnTo>
                      <a:pt x="1" y="15488"/>
                    </a:lnTo>
                    <a:lnTo>
                      <a:pt x="16353" y="28447"/>
                    </a:lnTo>
                    <a:lnTo>
                      <a:pt x="35260" y="19472"/>
                    </a:lnTo>
                    <a:lnTo>
                      <a:pt x="37006" y="4004"/>
                    </a:lnTo>
                    <a:lnTo>
                      <a:pt x="175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32"/>
              <p:cNvSpPr/>
              <p:nvPr/>
            </p:nvSpPr>
            <p:spPr>
              <a:xfrm>
                <a:off x="1908649" y="1171804"/>
                <a:ext cx="153046" cy="135735"/>
              </a:xfrm>
              <a:custGeom>
                <a:rect b="b" l="l" r="r" t="t"/>
                <a:pathLst>
                  <a:path extrusionOk="0" h="3105" w="3501">
                    <a:moveTo>
                      <a:pt x="3500" y="1"/>
                    </a:moveTo>
                    <a:lnTo>
                      <a:pt x="0" y="2750"/>
                    </a:lnTo>
                    <a:lnTo>
                      <a:pt x="3150" y="3105"/>
                    </a:lnTo>
                    <a:lnTo>
                      <a:pt x="350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32"/>
              <p:cNvSpPr/>
              <p:nvPr/>
            </p:nvSpPr>
            <p:spPr>
              <a:xfrm>
                <a:off x="2250980" y="951263"/>
                <a:ext cx="1195212" cy="174860"/>
              </a:xfrm>
              <a:custGeom>
                <a:rect b="b" l="l" r="r" t="t"/>
                <a:pathLst>
                  <a:path extrusionOk="0" h="4000" w="27341">
                    <a:moveTo>
                      <a:pt x="97" y="0"/>
                    </a:moveTo>
                    <a:lnTo>
                      <a:pt x="1" y="829"/>
                    </a:lnTo>
                    <a:lnTo>
                      <a:pt x="27244" y="4000"/>
                    </a:lnTo>
                    <a:lnTo>
                      <a:pt x="27340" y="3171"/>
                    </a:lnTo>
                    <a:lnTo>
                      <a:pt x="9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32"/>
              <p:cNvSpPr/>
              <p:nvPr/>
            </p:nvSpPr>
            <p:spPr>
              <a:xfrm>
                <a:off x="2238696" y="1056834"/>
                <a:ext cx="1195168" cy="174860"/>
              </a:xfrm>
              <a:custGeom>
                <a:rect b="b" l="l" r="r" t="t"/>
                <a:pathLst>
                  <a:path extrusionOk="0" h="4000" w="27340">
                    <a:moveTo>
                      <a:pt x="97" y="1"/>
                    </a:moveTo>
                    <a:lnTo>
                      <a:pt x="0" y="829"/>
                    </a:lnTo>
                    <a:lnTo>
                      <a:pt x="27244" y="4000"/>
                    </a:lnTo>
                    <a:lnTo>
                      <a:pt x="27340" y="3171"/>
                    </a:lnTo>
                    <a:lnTo>
                      <a:pt x="9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32"/>
              <p:cNvSpPr/>
              <p:nvPr/>
            </p:nvSpPr>
            <p:spPr>
              <a:xfrm>
                <a:off x="2226412" y="1162449"/>
                <a:ext cx="1195168" cy="174860"/>
              </a:xfrm>
              <a:custGeom>
                <a:rect b="b" l="l" r="r" t="t"/>
                <a:pathLst>
                  <a:path extrusionOk="0" h="4000" w="27340">
                    <a:moveTo>
                      <a:pt x="96" y="0"/>
                    </a:moveTo>
                    <a:lnTo>
                      <a:pt x="0" y="829"/>
                    </a:lnTo>
                    <a:lnTo>
                      <a:pt x="27243" y="3999"/>
                    </a:lnTo>
                    <a:lnTo>
                      <a:pt x="27340" y="3171"/>
                    </a:lnTo>
                    <a:lnTo>
                      <a:pt x="9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32"/>
              <p:cNvSpPr/>
              <p:nvPr/>
            </p:nvSpPr>
            <p:spPr>
              <a:xfrm>
                <a:off x="2214085" y="1267933"/>
                <a:ext cx="1195256" cy="174904"/>
              </a:xfrm>
              <a:custGeom>
                <a:rect b="b" l="l" r="r" t="t"/>
                <a:pathLst>
                  <a:path extrusionOk="0" h="4001" w="27342">
                    <a:moveTo>
                      <a:pt x="98" y="1"/>
                    </a:moveTo>
                    <a:lnTo>
                      <a:pt x="1" y="830"/>
                    </a:lnTo>
                    <a:lnTo>
                      <a:pt x="27244" y="4000"/>
                    </a:lnTo>
                    <a:lnTo>
                      <a:pt x="27342" y="3171"/>
                    </a:lnTo>
                    <a:lnTo>
                      <a:pt x="9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32"/>
              <p:cNvSpPr/>
              <p:nvPr/>
            </p:nvSpPr>
            <p:spPr>
              <a:xfrm>
                <a:off x="2201845" y="1373548"/>
                <a:ext cx="1195212" cy="174860"/>
              </a:xfrm>
              <a:custGeom>
                <a:rect b="b" l="l" r="r" t="t"/>
                <a:pathLst>
                  <a:path extrusionOk="0" h="4000" w="27341">
                    <a:moveTo>
                      <a:pt x="97" y="0"/>
                    </a:moveTo>
                    <a:lnTo>
                      <a:pt x="1" y="829"/>
                    </a:lnTo>
                    <a:lnTo>
                      <a:pt x="27244" y="3999"/>
                    </a:lnTo>
                    <a:lnTo>
                      <a:pt x="27340" y="3171"/>
                    </a:lnTo>
                    <a:lnTo>
                      <a:pt x="9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32"/>
              <p:cNvSpPr/>
              <p:nvPr/>
            </p:nvSpPr>
            <p:spPr>
              <a:xfrm>
                <a:off x="3587650" y="1333243"/>
                <a:ext cx="134249" cy="163538"/>
              </a:xfrm>
              <a:custGeom>
                <a:rect b="b" l="l" r="r" t="t"/>
                <a:pathLst>
                  <a:path extrusionOk="0" h="3741" w="3071">
                    <a:moveTo>
                      <a:pt x="384" y="0"/>
                    </a:moveTo>
                    <a:lnTo>
                      <a:pt x="0" y="3394"/>
                    </a:lnTo>
                    <a:lnTo>
                      <a:pt x="3070" y="3741"/>
                    </a:lnTo>
                    <a:lnTo>
                      <a:pt x="38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5" name="Google Shape;1375;p32"/>
            <p:cNvGrpSpPr/>
            <p:nvPr/>
          </p:nvGrpSpPr>
          <p:grpSpPr>
            <a:xfrm>
              <a:off x="2593433" y="3783671"/>
              <a:ext cx="921949" cy="260192"/>
              <a:chOff x="4911074" y="2476124"/>
              <a:chExt cx="921949" cy="260192"/>
            </a:xfrm>
          </p:grpSpPr>
          <p:sp>
            <p:nvSpPr>
              <p:cNvPr id="1376" name="Google Shape;1376;p32"/>
              <p:cNvSpPr/>
              <p:nvPr/>
            </p:nvSpPr>
            <p:spPr>
              <a:xfrm>
                <a:off x="4911074" y="2476124"/>
                <a:ext cx="921949" cy="260192"/>
              </a:xfrm>
              <a:custGeom>
                <a:rect b="b" l="l" r="r" t="t"/>
                <a:pathLst>
                  <a:path extrusionOk="0" h="5952" w="21090">
                    <a:moveTo>
                      <a:pt x="2398" y="1"/>
                    </a:moveTo>
                    <a:cubicBezTo>
                      <a:pt x="1073" y="1"/>
                      <a:pt x="0" y="1073"/>
                      <a:pt x="0" y="2398"/>
                    </a:cubicBezTo>
                    <a:cubicBezTo>
                      <a:pt x="0" y="3721"/>
                      <a:pt x="1073" y="4795"/>
                      <a:pt x="2398" y="4795"/>
                    </a:cubicBezTo>
                    <a:lnTo>
                      <a:pt x="3596" y="4795"/>
                    </a:lnTo>
                    <a:lnTo>
                      <a:pt x="4754" y="5951"/>
                    </a:lnTo>
                    <a:lnTo>
                      <a:pt x="5913" y="4795"/>
                    </a:lnTo>
                    <a:lnTo>
                      <a:pt x="18692" y="4795"/>
                    </a:lnTo>
                    <a:cubicBezTo>
                      <a:pt x="20016" y="4795"/>
                      <a:pt x="21089" y="3721"/>
                      <a:pt x="21089" y="2398"/>
                    </a:cubicBezTo>
                    <a:cubicBezTo>
                      <a:pt x="21088" y="1073"/>
                      <a:pt x="20014" y="1"/>
                      <a:pt x="18692"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32"/>
              <p:cNvSpPr/>
              <p:nvPr/>
            </p:nvSpPr>
            <p:spPr>
              <a:xfrm>
                <a:off x="5043924" y="2590788"/>
                <a:ext cx="492231" cy="23562"/>
              </a:xfrm>
              <a:custGeom>
                <a:rect b="b" l="l" r="r" t="t"/>
                <a:pathLst>
                  <a:path extrusionOk="0" h="539" w="11260">
                    <a:moveTo>
                      <a:pt x="269" y="1"/>
                    </a:moveTo>
                    <a:cubicBezTo>
                      <a:pt x="120" y="1"/>
                      <a:pt x="0" y="121"/>
                      <a:pt x="0" y="270"/>
                    </a:cubicBezTo>
                    <a:cubicBezTo>
                      <a:pt x="0" y="417"/>
                      <a:pt x="120" y="538"/>
                      <a:pt x="269" y="538"/>
                    </a:cubicBezTo>
                    <a:lnTo>
                      <a:pt x="10991" y="538"/>
                    </a:lnTo>
                    <a:cubicBezTo>
                      <a:pt x="11139" y="538"/>
                      <a:pt x="11259" y="418"/>
                      <a:pt x="11259" y="270"/>
                    </a:cubicBezTo>
                    <a:cubicBezTo>
                      <a:pt x="11259" y="121"/>
                      <a:pt x="11139" y="1"/>
                      <a:pt x="10991"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32"/>
              <p:cNvSpPr/>
              <p:nvPr/>
            </p:nvSpPr>
            <p:spPr>
              <a:xfrm>
                <a:off x="5043924" y="2526309"/>
                <a:ext cx="345786" cy="23562"/>
              </a:xfrm>
              <a:custGeom>
                <a:rect b="b" l="l" r="r" t="t"/>
                <a:pathLst>
                  <a:path extrusionOk="0" h="539" w="7910">
                    <a:moveTo>
                      <a:pt x="269" y="1"/>
                    </a:moveTo>
                    <a:cubicBezTo>
                      <a:pt x="120" y="1"/>
                      <a:pt x="0" y="121"/>
                      <a:pt x="0" y="270"/>
                    </a:cubicBezTo>
                    <a:cubicBezTo>
                      <a:pt x="0" y="418"/>
                      <a:pt x="120" y="538"/>
                      <a:pt x="269" y="538"/>
                    </a:cubicBezTo>
                    <a:lnTo>
                      <a:pt x="7641" y="538"/>
                    </a:lnTo>
                    <a:cubicBezTo>
                      <a:pt x="7788" y="538"/>
                      <a:pt x="7908" y="418"/>
                      <a:pt x="7909" y="270"/>
                    </a:cubicBezTo>
                    <a:cubicBezTo>
                      <a:pt x="7909" y="121"/>
                      <a:pt x="7789" y="1"/>
                      <a:pt x="7641"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79" name="Google Shape;1379;p32"/>
            <p:cNvSpPr/>
            <p:nvPr/>
          </p:nvSpPr>
          <p:spPr>
            <a:xfrm>
              <a:off x="3438255" y="351448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32"/>
            <p:cNvSpPr/>
            <p:nvPr/>
          </p:nvSpPr>
          <p:spPr>
            <a:xfrm>
              <a:off x="3584355" y="370655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81" name="Google Shape;1381;p32"/>
          <p:cNvGrpSpPr/>
          <p:nvPr/>
        </p:nvGrpSpPr>
        <p:grpSpPr>
          <a:xfrm>
            <a:off x="3157476" y="734652"/>
            <a:ext cx="1550103" cy="1686385"/>
            <a:chOff x="3157476" y="734652"/>
            <a:chExt cx="1550103" cy="1686385"/>
          </a:xfrm>
        </p:grpSpPr>
        <p:grpSp>
          <p:nvGrpSpPr>
            <p:cNvPr id="1382" name="Google Shape;1382;p32"/>
            <p:cNvGrpSpPr/>
            <p:nvPr/>
          </p:nvGrpSpPr>
          <p:grpSpPr>
            <a:xfrm>
              <a:off x="3157484" y="1076554"/>
              <a:ext cx="1550095" cy="1028631"/>
              <a:chOff x="4042766" y="2961871"/>
              <a:chExt cx="711869" cy="472391"/>
            </a:xfrm>
          </p:grpSpPr>
          <p:sp>
            <p:nvSpPr>
              <p:cNvPr id="1383" name="Google Shape;1383;p32"/>
              <p:cNvSpPr/>
              <p:nvPr/>
            </p:nvSpPr>
            <p:spPr>
              <a:xfrm>
                <a:off x="4060441" y="2979582"/>
                <a:ext cx="694194" cy="454680"/>
              </a:xfrm>
              <a:custGeom>
                <a:rect b="b" l="l" r="r" t="t"/>
                <a:pathLst>
                  <a:path extrusionOk="0" h="10401" w="15880">
                    <a:moveTo>
                      <a:pt x="0" y="1"/>
                    </a:moveTo>
                    <a:lnTo>
                      <a:pt x="0" y="10400"/>
                    </a:lnTo>
                    <a:lnTo>
                      <a:pt x="15879" y="10400"/>
                    </a:lnTo>
                    <a:lnTo>
                      <a:pt x="158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32"/>
              <p:cNvSpPr/>
              <p:nvPr/>
            </p:nvSpPr>
            <p:spPr>
              <a:xfrm>
                <a:off x="4042766" y="2961883"/>
                <a:ext cx="694194" cy="454680"/>
              </a:xfrm>
              <a:custGeom>
                <a:rect b="b" l="l" r="r" t="t"/>
                <a:pathLst>
                  <a:path extrusionOk="0" h="10401" w="15880">
                    <a:moveTo>
                      <a:pt x="0" y="1"/>
                    </a:moveTo>
                    <a:lnTo>
                      <a:pt x="0" y="10400"/>
                    </a:lnTo>
                    <a:lnTo>
                      <a:pt x="15879" y="10400"/>
                    </a:lnTo>
                    <a:lnTo>
                      <a:pt x="158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32"/>
              <p:cNvSpPr/>
              <p:nvPr/>
            </p:nvSpPr>
            <p:spPr>
              <a:xfrm>
                <a:off x="4042766" y="2961883"/>
                <a:ext cx="694194" cy="454680"/>
              </a:xfrm>
              <a:custGeom>
                <a:rect b="b" l="l" r="r" t="t"/>
                <a:pathLst>
                  <a:path extrusionOk="0" h="10401" w="15880">
                    <a:moveTo>
                      <a:pt x="0" y="1"/>
                    </a:moveTo>
                    <a:lnTo>
                      <a:pt x="0" y="10400"/>
                    </a:lnTo>
                    <a:lnTo>
                      <a:pt x="15879" y="10400"/>
                    </a:lnTo>
                    <a:lnTo>
                      <a:pt x="15879" y="1"/>
                    </a:lnTo>
                    <a:close/>
                  </a:path>
                </a:pathLst>
              </a:custGeom>
              <a:gradFill>
                <a:gsLst>
                  <a:gs pos="0">
                    <a:srgbClr val="FFFFFF">
                      <a:alpha val="0"/>
                    </a:srgbClr>
                  </a:gs>
                  <a:gs pos="100000">
                    <a:srgbClr val="4A77FF">
                      <a:alpha val="22745"/>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32"/>
              <p:cNvSpPr/>
              <p:nvPr/>
            </p:nvSpPr>
            <p:spPr>
              <a:xfrm>
                <a:off x="4042766" y="2961883"/>
                <a:ext cx="694194" cy="67627"/>
              </a:xfrm>
              <a:custGeom>
                <a:rect b="b" l="l" r="r" t="t"/>
                <a:pathLst>
                  <a:path extrusionOk="0" h="1547" w="15880">
                    <a:moveTo>
                      <a:pt x="0" y="1"/>
                    </a:moveTo>
                    <a:lnTo>
                      <a:pt x="0" y="1546"/>
                    </a:lnTo>
                    <a:lnTo>
                      <a:pt x="15879" y="1546"/>
                    </a:lnTo>
                    <a:lnTo>
                      <a:pt x="158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32"/>
              <p:cNvSpPr/>
              <p:nvPr/>
            </p:nvSpPr>
            <p:spPr>
              <a:xfrm>
                <a:off x="4111922" y="3090274"/>
                <a:ext cx="143341" cy="38994"/>
              </a:xfrm>
              <a:custGeom>
                <a:rect b="b" l="l" r="r" t="t"/>
                <a:pathLst>
                  <a:path extrusionOk="0" h="892" w="3279">
                    <a:moveTo>
                      <a:pt x="446" y="1"/>
                    </a:moveTo>
                    <a:cubicBezTo>
                      <a:pt x="200" y="1"/>
                      <a:pt x="1" y="200"/>
                      <a:pt x="1" y="446"/>
                    </a:cubicBezTo>
                    <a:cubicBezTo>
                      <a:pt x="1" y="691"/>
                      <a:pt x="200" y="892"/>
                      <a:pt x="446" y="892"/>
                    </a:cubicBezTo>
                    <a:lnTo>
                      <a:pt x="2833" y="892"/>
                    </a:lnTo>
                    <a:cubicBezTo>
                      <a:pt x="3078" y="892"/>
                      <a:pt x="3279" y="694"/>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32"/>
              <p:cNvSpPr/>
              <p:nvPr/>
            </p:nvSpPr>
            <p:spPr>
              <a:xfrm>
                <a:off x="4111922" y="3153966"/>
                <a:ext cx="143341" cy="38994"/>
              </a:xfrm>
              <a:custGeom>
                <a:rect b="b" l="l" r="r" t="t"/>
                <a:pathLst>
                  <a:path extrusionOk="0" h="892" w="3279">
                    <a:moveTo>
                      <a:pt x="446" y="1"/>
                    </a:moveTo>
                    <a:cubicBezTo>
                      <a:pt x="200" y="1"/>
                      <a:pt x="1" y="200"/>
                      <a:pt x="1" y="446"/>
                    </a:cubicBezTo>
                    <a:cubicBezTo>
                      <a:pt x="1" y="691"/>
                      <a:pt x="200" y="891"/>
                      <a:pt x="446" y="891"/>
                    </a:cubicBezTo>
                    <a:lnTo>
                      <a:pt x="2833" y="891"/>
                    </a:lnTo>
                    <a:cubicBezTo>
                      <a:pt x="3078" y="891"/>
                      <a:pt x="3279" y="691"/>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32"/>
              <p:cNvSpPr/>
              <p:nvPr/>
            </p:nvSpPr>
            <p:spPr>
              <a:xfrm>
                <a:off x="4111922" y="3217659"/>
                <a:ext cx="143341" cy="38950"/>
              </a:xfrm>
              <a:custGeom>
                <a:rect b="b" l="l" r="r" t="t"/>
                <a:pathLst>
                  <a:path extrusionOk="0" h="891" w="3279">
                    <a:moveTo>
                      <a:pt x="446" y="0"/>
                    </a:moveTo>
                    <a:cubicBezTo>
                      <a:pt x="200" y="0"/>
                      <a:pt x="1" y="199"/>
                      <a:pt x="1" y="446"/>
                    </a:cubicBezTo>
                    <a:cubicBezTo>
                      <a:pt x="1" y="690"/>
                      <a:pt x="200" y="891"/>
                      <a:pt x="446" y="891"/>
                    </a:cubicBezTo>
                    <a:lnTo>
                      <a:pt x="2833" y="891"/>
                    </a:lnTo>
                    <a:cubicBezTo>
                      <a:pt x="3078" y="891"/>
                      <a:pt x="3279" y="690"/>
                      <a:pt x="3279" y="446"/>
                    </a:cubicBezTo>
                    <a:cubicBezTo>
                      <a:pt x="3279" y="199"/>
                      <a:pt x="3078" y="0"/>
                      <a:pt x="283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32"/>
              <p:cNvSpPr/>
              <p:nvPr/>
            </p:nvSpPr>
            <p:spPr>
              <a:xfrm>
                <a:off x="4111922" y="3281308"/>
                <a:ext cx="143341" cy="38994"/>
              </a:xfrm>
              <a:custGeom>
                <a:rect b="b" l="l" r="r" t="t"/>
                <a:pathLst>
                  <a:path extrusionOk="0" h="892" w="3279">
                    <a:moveTo>
                      <a:pt x="446" y="1"/>
                    </a:moveTo>
                    <a:cubicBezTo>
                      <a:pt x="200" y="1"/>
                      <a:pt x="1" y="200"/>
                      <a:pt x="1" y="446"/>
                    </a:cubicBezTo>
                    <a:cubicBezTo>
                      <a:pt x="1" y="691"/>
                      <a:pt x="200" y="892"/>
                      <a:pt x="446" y="892"/>
                    </a:cubicBezTo>
                    <a:lnTo>
                      <a:pt x="2833" y="892"/>
                    </a:lnTo>
                    <a:cubicBezTo>
                      <a:pt x="3078" y="892"/>
                      <a:pt x="3279" y="691"/>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32"/>
              <p:cNvSpPr/>
              <p:nvPr/>
            </p:nvSpPr>
            <p:spPr>
              <a:xfrm>
                <a:off x="4294170" y="3100853"/>
                <a:ext cx="371752" cy="15519"/>
              </a:xfrm>
              <a:custGeom>
                <a:rect b="b" l="l" r="r" t="t"/>
                <a:pathLst>
                  <a:path extrusionOk="0" h="355" w="8504">
                    <a:moveTo>
                      <a:pt x="99" y="1"/>
                    </a:moveTo>
                    <a:cubicBezTo>
                      <a:pt x="46" y="1"/>
                      <a:pt x="2" y="80"/>
                      <a:pt x="2" y="178"/>
                    </a:cubicBezTo>
                    <a:cubicBezTo>
                      <a:pt x="0" y="277"/>
                      <a:pt x="44" y="354"/>
                      <a:pt x="99" y="354"/>
                    </a:cubicBezTo>
                    <a:lnTo>
                      <a:pt x="8407" y="354"/>
                    </a:lnTo>
                    <a:cubicBezTo>
                      <a:pt x="8460" y="354"/>
                      <a:pt x="8504" y="275"/>
                      <a:pt x="8504" y="178"/>
                    </a:cubicBezTo>
                    <a:cubicBezTo>
                      <a:pt x="8504" y="80"/>
                      <a:pt x="8460" y="1"/>
                      <a:pt x="840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32"/>
              <p:cNvSpPr/>
              <p:nvPr/>
            </p:nvSpPr>
            <p:spPr>
              <a:xfrm>
                <a:off x="4432571" y="3175605"/>
                <a:ext cx="233307" cy="15519"/>
              </a:xfrm>
              <a:custGeom>
                <a:rect b="b" l="l" r="r" t="t"/>
                <a:pathLst>
                  <a:path extrusionOk="0" h="355" w="5337">
                    <a:moveTo>
                      <a:pt x="98" y="0"/>
                    </a:moveTo>
                    <a:cubicBezTo>
                      <a:pt x="46" y="0"/>
                      <a:pt x="1" y="80"/>
                      <a:pt x="1" y="177"/>
                    </a:cubicBezTo>
                    <a:cubicBezTo>
                      <a:pt x="2" y="273"/>
                      <a:pt x="46" y="354"/>
                      <a:pt x="98" y="354"/>
                    </a:cubicBezTo>
                    <a:lnTo>
                      <a:pt x="5239" y="354"/>
                    </a:lnTo>
                    <a:cubicBezTo>
                      <a:pt x="5292" y="354"/>
                      <a:pt x="5336" y="273"/>
                      <a:pt x="5336" y="177"/>
                    </a:cubicBezTo>
                    <a:cubicBezTo>
                      <a:pt x="5336" y="80"/>
                      <a:pt x="5292" y="0"/>
                      <a:pt x="523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32"/>
              <p:cNvSpPr/>
              <p:nvPr/>
            </p:nvSpPr>
            <p:spPr>
              <a:xfrm>
                <a:off x="4570011" y="3137704"/>
                <a:ext cx="95911" cy="15519"/>
              </a:xfrm>
              <a:custGeom>
                <a:rect b="b" l="l" r="r" t="t"/>
                <a:pathLst>
                  <a:path extrusionOk="0" h="355" w="2194">
                    <a:moveTo>
                      <a:pt x="99" y="1"/>
                    </a:moveTo>
                    <a:cubicBezTo>
                      <a:pt x="47" y="1"/>
                      <a:pt x="2" y="80"/>
                      <a:pt x="2" y="177"/>
                    </a:cubicBezTo>
                    <a:cubicBezTo>
                      <a:pt x="0" y="276"/>
                      <a:pt x="44" y="354"/>
                      <a:pt x="99" y="354"/>
                    </a:cubicBezTo>
                    <a:lnTo>
                      <a:pt x="2097" y="354"/>
                    </a:lnTo>
                    <a:cubicBezTo>
                      <a:pt x="2150" y="354"/>
                      <a:pt x="2194" y="275"/>
                      <a:pt x="2194" y="177"/>
                    </a:cubicBezTo>
                    <a:cubicBezTo>
                      <a:pt x="2194" y="80"/>
                      <a:pt x="2150" y="1"/>
                      <a:pt x="209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32"/>
              <p:cNvSpPr/>
              <p:nvPr/>
            </p:nvSpPr>
            <p:spPr>
              <a:xfrm>
                <a:off x="4390867" y="3137704"/>
                <a:ext cx="166073" cy="15519"/>
              </a:xfrm>
              <a:custGeom>
                <a:rect b="b" l="l" r="r" t="t"/>
                <a:pathLst>
                  <a:path extrusionOk="0" h="355" w="3799">
                    <a:moveTo>
                      <a:pt x="98" y="1"/>
                    </a:moveTo>
                    <a:cubicBezTo>
                      <a:pt x="45" y="1"/>
                      <a:pt x="0" y="80"/>
                      <a:pt x="0" y="177"/>
                    </a:cubicBezTo>
                    <a:cubicBezTo>
                      <a:pt x="2" y="276"/>
                      <a:pt x="44" y="354"/>
                      <a:pt x="98" y="354"/>
                    </a:cubicBezTo>
                    <a:lnTo>
                      <a:pt x="3701" y="354"/>
                    </a:lnTo>
                    <a:cubicBezTo>
                      <a:pt x="3753" y="354"/>
                      <a:pt x="3799" y="275"/>
                      <a:pt x="3799" y="177"/>
                    </a:cubicBezTo>
                    <a:cubicBezTo>
                      <a:pt x="3799" y="80"/>
                      <a:pt x="3753" y="1"/>
                      <a:pt x="370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32"/>
              <p:cNvSpPr/>
              <p:nvPr/>
            </p:nvSpPr>
            <p:spPr>
              <a:xfrm>
                <a:off x="4293427" y="3137704"/>
                <a:ext cx="84982" cy="15519"/>
              </a:xfrm>
              <a:custGeom>
                <a:rect b="b" l="l" r="r" t="t"/>
                <a:pathLst>
                  <a:path extrusionOk="0" h="355" w="1944">
                    <a:moveTo>
                      <a:pt x="98" y="1"/>
                    </a:moveTo>
                    <a:cubicBezTo>
                      <a:pt x="46" y="1"/>
                      <a:pt x="0" y="80"/>
                      <a:pt x="0" y="177"/>
                    </a:cubicBezTo>
                    <a:cubicBezTo>
                      <a:pt x="0" y="276"/>
                      <a:pt x="46" y="354"/>
                      <a:pt x="98" y="354"/>
                    </a:cubicBezTo>
                    <a:lnTo>
                      <a:pt x="1846" y="354"/>
                    </a:lnTo>
                    <a:cubicBezTo>
                      <a:pt x="1900" y="354"/>
                      <a:pt x="1943" y="275"/>
                      <a:pt x="1943" y="177"/>
                    </a:cubicBezTo>
                    <a:cubicBezTo>
                      <a:pt x="1943" y="80"/>
                      <a:pt x="1900" y="1"/>
                      <a:pt x="184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32"/>
              <p:cNvSpPr/>
              <p:nvPr/>
            </p:nvSpPr>
            <p:spPr>
              <a:xfrm>
                <a:off x="4432746" y="3224697"/>
                <a:ext cx="123320" cy="112085"/>
              </a:xfrm>
              <a:custGeom>
                <a:rect b="b" l="l" r="r" t="t"/>
                <a:pathLst>
                  <a:path extrusionOk="0" h="2564" w="2821">
                    <a:moveTo>
                      <a:pt x="1410" y="0"/>
                    </a:moveTo>
                    <a:cubicBezTo>
                      <a:pt x="1319" y="0"/>
                      <a:pt x="1229" y="47"/>
                      <a:pt x="1183" y="140"/>
                    </a:cubicBezTo>
                    <a:lnTo>
                      <a:pt x="967" y="579"/>
                    </a:lnTo>
                    <a:cubicBezTo>
                      <a:pt x="929" y="654"/>
                      <a:pt x="858" y="705"/>
                      <a:pt x="774" y="717"/>
                    </a:cubicBezTo>
                    <a:lnTo>
                      <a:pt x="291" y="788"/>
                    </a:lnTo>
                    <a:cubicBezTo>
                      <a:pt x="84" y="818"/>
                      <a:pt x="1" y="1072"/>
                      <a:pt x="151" y="1219"/>
                    </a:cubicBezTo>
                    <a:lnTo>
                      <a:pt x="502" y="1560"/>
                    </a:lnTo>
                    <a:cubicBezTo>
                      <a:pt x="561" y="1618"/>
                      <a:pt x="588" y="1703"/>
                      <a:pt x="574" y="1785"/>
                    </a:cubicBezTo>
                    <a:lnTo>
                      <a:pt x="490" y="2267"/>
                    </a:lnTo>
                    <a:cubicBezTo>
                      <a:pt x="462" y="2431"/>
                      <a:pt x="593" y="2564"/>
                      <a:pt x="741" y="2564"/>
                    </a:cubicBezTo>
                    <a:cubicBezTo>
                      <a:pt x="779" y="2564"/>
                      <a:pt x="819" y="2555"/>
                      <a:pt x="858" y="2534"/>
                    </a:cubicBezTo>
                    <a:lnTo>
                      <a:pt x="1292" y="2307"/>
                    </a:lnTo>
                    <a:cubicBezTo>
                      <a:pt x="1328" y="2287"/>
                      <a:pt x="1368" y="2277"/>
                      <a:pt x="1409" y="2277"/>
                    </a:cubicBezTo>
                    <a:cubicBezTo>
                      <a:pt x="1449" y="2277"/>
                      <a:pt x="1491" y="2287"/>
                      <a:pt x="1530" y="2307"/>
                    </a:cubicBezTo>
                    <a:lnTo>
                      <a:pt x="1962" y="2534"/>
                    </a:lnTo>
                    <a:cubicBezTo>
                      <a:pt x="2001" y="2555"/>
                      <a:pt x="2041" y="2564"/>
                      <a:pt x="2080" y="2564"/>
                    </a:cubicBezTo>
                    <a:cubicBezTo>
                      <a:pt x="2228" y="2564"/>
                      <a:pt x="2358" y="2431"/>
                      <a:pt x="2330" y="2267"/>
                    </a:cubicBezTo>
                    <a:lnTo>
                      <a:pt x="2248" y="1785"/>
                    </a:lnTo>
                    <a:cubicBezTo>
                      <a:pt x="2234" y="1701"/>
                      <a:pt x="2259" y="1618"/>
                      <a:pt x="2320" y="1560"/>
                    </a:cubicBezTo>
                    <a:lnTo>
                      <a:pt x="2669" y="1219"/>
                    </a:lnTo>
                    <a:cubicBezTo>
                      <a:pt x="2821" y="1072"/>
                      <a:pt x="2737" y="818"/>
                      <a:pt x="2531" y="788"/>
                    </a:cubicBezTo>
                    <a:lnTo>
                      <a:pt x="2046" y="717"/>
                    </a:lnTo>
                    <a:cubicBezTo>
                      <a:pt x="1964" y="706"/>
                      <a:pt x="1893" y="654"/>
                      <a:pt x="1855" y="579"/>
                    </a:cubicBezTo>
                    <a:lnTo>
                      <a:pt x="1638" y="140"/>
                    </a:lnTo>
                    <a:cubicBezTo>
                      <a:pt x="1591" y="47"/>
                      <a:pt x="1500" y="0"/>
                      <a:pt x="141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32"/>
              <p:cNvSpPr/>
              <p:nvPr/>
            </p:nvSpPr>
            <p:spPr>
              <a:xfrm>
                <a:off x="4042766" y="2961871"/>
                <a:ext cx="694194" cy="67627"/>
              </a:xfrm>
              <a:custGeom>
                <a:rect b="b" l="l" r="r" t="t"/>
                <a:pathLst>
                  <a:path extrusionOk="0" h="1547" w="15880">
                    <a:moveTo>
                      <a:pt x="0" y="1"/>
                    </a:moveTo>
                    <a:lnTo>
                      <a:pt x="0" y="1546"/>
                    </a:lnTo>
                    <a:lnTo>
                      <a:pt x="15879" y="1546"/>
                    </a:lnTo>
                    <a:lnTo>
                      <a:pt x="15879" y="1"/>
                    </a:lnTo>
                    <a:close/>
                  </a:path>
                </a:pathLst>
              </a:custGeom>
              <a:gradFill>
                <a:gsLst>
                  <a:gs pos="0">
                    <a:srgbClr val="FFFFFF">
                      <a:alpha val="64313"/>
                    </a:srgbClr>
                  </a:gs>
                  <a:gs pos="100000">
                    <a:srgbClr val="F48CE6">
                      <a:alpha val="64313"/>
                    </a:srgbClr>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98" name="Google Shape;1398;p32"/>
            <p:cNvGrpSpPr/>
            <p:nvPr/>
          </p:nvGrpSpPr>
          <p:grpSpPr>
            <a:xfrm>
              <a:off x="3333318" y="2192495"/>
              <a:ext cx="690959" cy="228542"/>
              <a:chOff x="1868693" y="4307295"/>
              <a:chExt cx="690959" cy="228542"/>
            </a:xfrm>
          </p:grpSpPr>
          <p:sp>
            <p:nvSpPr>
              <p:cNvPr id="1399" name="Google Shape;1399;p32"/>
              <p:cNvSpPr/>
              <p:nvPr/>
            </p:nvSpPr>
            <p:spPr>
              <a:xfrm>
                <a:off x="1868693" y="4307295"/>
                <a:ext cx="690959" cy="228542"/>
              </a:xfrm>
              <a:custGeom>
                <a:rect b="b" l="l" r="r" t="t"/>
                <a:pathLst>
                  <a:path extrusionOk="0" h="5228" w="15806">
                    <a:moveTo>
                      <a:pt x="1" y="1"/>
                    </a:moveTo>
                    <a:lnTo>
                      <a:pt x="1" y="5228"/>
                    </a:lnTo>
                    <a:lnTo>
                      <a:pt x="15805" y="5228"/>
                    </a:lnTo>
                    <a:lnTo>
                      <a:pt x="1580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32"/>
              <p:cNvSpPr/>
              <p:nvPr/>
            </p:nvSpPr>
            <p:spPr>
              <a:xfrm>
                <a:off x="1918397" y="4363949"/>
                <a:ext cx="581410" cy="9180"/>
              </a:xfrm>
              <a:custGeom>
                <a:rect b="b" l="l" r="r" t="t"/>
                <a:pathLst>
                  <a:path extrusionOk="0" h="210" w="13300">
                    <a:moveTo>
                      <a:pt x="1" y="0"/>
                    </a:moveTo>
                    <a:lnTo>
                      <a:pt x="1" y="210"/>
                    </a:lnTo>
                    <a:lnTo>
                      <a:pt x="13299" y="210"/>
                    </a:lnTo>
                    <a:lnTo>
                      <a:pt x="13299"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32"/>
              <p:cNvSpPr/>
              <p:nvPr/>
            </p:nvSpPr>
            <p:spPr>
              <a:xfrm>
                <a:off x="1918397" y="4410987"/>
                <a:ext cx="581410" cy="9180"/>
              </a:xfrm>
              <a:custGeom>
                <a:rect b="b" l="l" r="r" t="t"/>
                <a:pathLst>
                  <a:path extrusionOk="0" h="210" w="13300">
                    <a:moveTo>
                      <a:pt x="1" y="0"/>
                    </a:moveTo>
                    <a:lnTo>
                      <a:pt x="1" y="210"/>
                    </a:lnTo>
                    <a:lnTo>
                      <a:pt x="13299" y="210"/>
                    </a:lnTo>
                    <a:lnTo>
                      <a:pt x="13299"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32"/>
              <p:cNvSpPr/>
              <p:nvPr/>
            </p:nvSpPr>
            <p:spPr>
              <a:xfrm>
                <a:off x="1918397" y="4458068"/>
                <a:ext cx="326026" cy="9136"/>
              </a:xfrm>
              <a:custGeom>
                <a:rect b="b" l="l" r="r" t="t"/>
                <a:pathLst>
                  <a:path extrusionOk="0" h="209" w="7458">
                    <a:moveTo>
                      <a:pt x="1" y="1"/>
                    </a:moveTo>
                    <a:lnTo>
                      <a:pt x="1" y="209"/>
                    </a:lnTo>
                    <a:lnTo>
                      <a:pt x="7458" y="209"/>
                    </a:lnTo>
                    <a:lnTo>
                      <a:pt x="7458"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03" name="Google Shape;1403;p32"/>
            <p:cNvGrpSpPr/>
            <p:nvPr/>
          </p:nvGrpSpPr>
          <p:grpSpPr>
            <a:xfrm>
              <a:off x="3157476" y="734661"/>
              <a:ext cx="426877" cy="228498"/>
              <a:chOff x="1812651" y="3300236"/>
              <a:chExt cx="426877" cy="228498"/>
            </a:xfrm>
          </p:grpSpPr>
          <p:sp>
            <p:nvSpPr>
              <p:cNvPr id="1404" name="Google Shape;1404;p32"/>
              <p:cNvSpPr/>
              <p:nvPr/>
            </p:nvSpPr>
            <p:spPr>
              <a:xfrm>
                <a:off x="1812651" y="3300236"/>
                <a:ext cx="426877" cy="228498"/>
              </a:xfrm>
              <a:custGeom>
                <a:rect b="b" l="l" r="r" t="t"/>
                <a:pathLst>
                  <a:path extrusionOk="0" h="5227" w="9765">
                    <a:moveTo>
                      <a:pt x="0" y="0"/>
                    </a:moveTo>
                    <a:lnTo>
                      <a:pt x="0" y="5227"/>
                    </a:lnTo>
                    <a:lnTo>
                      <a:pt x="9765" y="5227"/>
                    </a:lnTo>
                    <a:lnTo>
                      <a:pt x="9765"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32"/>
              <p:cNvSpPr/>
              <p:nvPr/>
            </p:nvSpPr>
            <p:spPr>
              <a:xfrm>
                <a:off x="1843426" y="3356934"/>
                <a:ext cx="359206" cy="9180"/>
              </a:xfrm>
              <a:custGeom>
                <a:rect b="b" l="l" r="r" t="t"/>
                <a:pathLst>
                  <a:path extrusionOk="0" h="210" w="8217">
                    <a:moveTo>
                      <a:pt x="0" y="0"/>
                    </a:moveTo>
                    <a:lnTo>
                      <a:pt x="0" y="209"/>
                    </a:lnTo>
                    <a:lnTo>
                      <a:pt x="8217" y="209"/>
                    </a:lnTo>
                    <a:lnTo>
                      <a:pt x="8217"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32"/>
              <p:cNvSpPr/>
              <p:nvPr/>
            </p:nvSpPr>
            <p:spPr>
              <a:xfrm>
                <a:off x="1843426" y="3403884"/>
                <a:ext cx="359206" cy="9224"/>
              </a:xfrm>
              <a:custGeom>
                <a:rect b="b" l="l" r="r" t="t"/>
                <a:pathLst>
                  <a:path extrusionOk="0" h="211" w="8217">
                    <a:moveTo>
                      <a:pt x="0" y="1"/>
                    </a:moveTo>
                    <a:lnTo>
                      <a:pt x="0" y="210"/>
                    </a:lnTo>
                    <a:lnTo>
                      <a:pt x="8217" y="210"/>
                    </a:lnTo>
                    <a:lnTo>
                      <a:pt x="8217"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32"/>
              <p:cNvSpPr/>
              <p:nvPr/>
            </p:nvSpPr>
            <p:spPr>
              <a:xfrm>
                <a:off x="1843426" y="3451009"/>
                <a:ext cx="201395" cy="9136"/>
              </a:xfrm>
              <a:custGeom>
                <a:rect b="b" l="l" r="r" t="t"/>
                <a:pathLst>
                  <a:path extrusionOk="0" h="209" w="4607">
                    <a:moveTo>
                      <a:pt x="0" y="0"/>
                    </a:moveTo>
                    <a:lnTo>
                      <a:pt x="0" y="208"/>
                    </a:lnTo>
                    <a:lnTo>
                      <a:pt x="4606" y="208"/>
                    </a:lnTo>
                    <a:lnTo>
                      <a:pt x="4606"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08" name="Google Shape;1408;p32"/>
            <p:cNvSpPr/>
            <p:nvPr/>
          </p:nvSpPr>
          <p:spPr>
            <a:xfrm>
              <a:off x="3971207" y="822393"/>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32"/>
            <p:cNvSpPr/>
            <p:nvPr/>
          </p:nvSpPr>
          <p:spPr>
            <a:xfrm>
              <a:off x="3741541" y="73465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32"/>
            <p:cNvSpPr/>
            <p:nvPr/>
          </p:nvSpPr>
          <p:spPr>
            <a:xfrm>
              <a:off x="3802582" y="857280"/>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1" name="Google Shape;1411;p32"/>
          <p:cNvGrpSpPr/>
          <p:nvPr/>
        </p:nvGrpSpPr>
        <p:grpSpPr>
          <a:xfrm>
            <a:off x="2792966" y="1637402"/>
            <a:ext cx="106002" cy="289293"/>
            <a:chOff x="2792966" y="1637402"/>
            <a:chExt cx="106002" cy="289293"/>
          </a:xfrm>
        </p:grpSpPr>
        <p:sp>
          <p:nvSpPr>
            <p:cNvPr id="1412" name="Google Shape;1412;p32"/>
            <p:cNvSpPr/>
            <p:nvPr/>
          </p:nvSpPr>
          <p:spPr>
            <a:xfrm>
              <a:off x="2792966" y="163740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32"/>
            <p:cNvSpPr/>
            <p:nvPr/>
          </p:nvSpPr>
          <p:spPr>
            <a:xfrm>
              <a:off x="2821855" y="184958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4" name="Google Shape;1414;p32"/>
          <p:cNvGrpSpPr/>
          <p:nvPr/>
        </p:nvGrpSpPr>
        <p:grpSpPr>
          <a:xfrm>
            <a:off x="2792966" y="4663304"/>
            <a:ext cx="559835" cy="195331"/>
            <a:chOff x="2792966" y="4663304"/>
            <a:chExt cx="559835" cy="195331"/>
          </a:xfrm>
        </p:grpSpPr>
        <p:sp>
          <p:nvSpPr>
            <p:cNvPr id="1415" name="Google Shape;1415;p32"/>
            <p:cNvSpPr/>
            <p:nvPr/>
          </p:nvSpPr>
          <p:spPr>
            <a:xfrm>
              <a:off x="3157482" y="4663304"/>
              <a:ext cx="195319" cy="195319"/>
            </a:xfrm>
            <a:custGeom>
              <a:rect b="b" l="l" r="r" t="t"/>
              <a:pathLst>
                <a:path extrusionOk="0" h="4468" w="4468">
                  <a:moveTo>
                    <a:pt x="1742" y="1"/>
                  </a:moveTo>
                  <a:lnTo>
                    <a:pt x="1742" y="1741"/>
                  </a:lnTo>
                  <a:lnTo>
                    <a:pt x="0" y="1741"/>
                  </a:lnTo>
                  <a:lnTo>
                    <a:pt x="0" y="2724"/>
                  </a:lnTo>
                  <a:lnTo>
                    <a:pt x="1742" y="2724"/>
                  </a:lnTo>
                  <a:lnTo>
                    <a:pt x="1742" y="4468"/>
                  </a:lnTo>
                  <a:lnTo>
                    <a:pt x="2725" y="4468"/>
                  </a:lnTo>
                  <a:lnTo>
                    <a:pt x="2725" y="2724"/>
                  </a:lnTo>
                  <a:lnTo>
                    <a:pt x="4467" y="2724"/>
                  </a:lnTo>
                  <a:lnTo>
                    <a:pt x="4467" y="1741"/>
                  </a:lnTo>
                  <a:lnTo>
                    <a:pt x="2725" y="1741"/>
                  </a:lnTo>
                  <a:lnTo>
                    <a:pt x="272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32"/>
            <p:cNvSpPr/>
            <p:nvPr/>
          </p:nvSpPr>
          <p:spPr>
            <a:xfrm>
              <a:off x="3027870" y="466330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32"/>
            <p:cNvSpPr/>
            <p:nvPr/>
          </p:nvSpPr>
          <p:spPr>
            <a:xfrm>
              <a:off x="2792966" y="482965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1" name="Shape 1421"/>
        <p:cNvGrpSpPr/>
        <p:nvPr/>
      </p:nvGrpSpPr>
      <p:grpSpPr>
        <a:xfrm>
          <a:off x="0" y="0"/>
          <a:ext cx="0" cy="0"/>
          <a:chOff x="0" y="0"/>
          <a:chExt cx="0" cy="0"/>
        </a:xfrm>
      </p:grpSpPr>
      <p:sp>
        <p:nvSpPr>
          <p:cNvPr id="1422" name="Google Shape;1422;p33"/>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KPI </a:t>
            </a:r>
            <a:r>
              <a:rPr lang="en">
                <a:solidFill>
                  <a:schemeClr val="lt1"/>
                </a:solidFill>
                <a:latin typeface="Montserrat Black"/>
                <a:ea typeface="Montserrat Black"/>
                <a:cs typeface="Montserrat Black"/>
                <a:sym typeface="Montserrat Black"/>
              </a:rPr>
              <a:t>overview</a:t>
            </a:r>
            <a:endParaRPr>
              <a:solidFill>
                <a:schemeClr val="lt1"/>
              </a:solidFill>
              <a:latin typeface="Montserrat Black"/>
              <a:ea typeface="Montserrat Black"/>
              <a:cs typeface="Montserrat Black"/>
              <a:sym typeface="Montserrat Black"/>
            </a:endParaRPr>
          </a:p>
        </p:txBody>
      </p:sp>
      <p:sp>
        <p:nvSpPr>
          <p:cNvPr id="1423" name="Google Shape;1423;p33"/>
          <p:cNvSpPr txBox="1"/>
          <p:nvPr/>
        </p:nvSpPr>
        <p:spPr>
          <a:xfrm>
            <a:off x="7274975" y="3134769"/>
            <a:ext cx="1155900" cy="390600"/>
          </a:xfrm>
          <a:prstGeom prst="rect">
            <a:avLst/>
          </a:prstGeom>
          <a:solidFill>
            <a:schemeClr val="lt2"/>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Didact Gothic"/>
                <a:ea typeface="Didact Gothic"/>
                <a:cs typeface="Didact Gothic"/>
                <a:sym typeface="Didact Gothic"/>
              </a:rPr>
              <a:t>Product B</a:t>
            </a:r>
            <a:endParaRPr b="0" i="0" sz="1400" u="none" cap="none" strike="noStrike">
              <a:solidFill>
                <a:schemeClr val="dk2"/>
              </a:solidFill>
              <a:latin typeface="Didact Gothic"/>
              <a:ea typeface="Didact Gothic"/>
              <a:cs typeface="Didact Gothic"/>
              <a:sym typeface="Didact Gothic"/>
            </a:endParaRPr>
          </a:p>
        </p:txBody>
      </p:sp>
      <p:sp>
        <p:nvSpPr>
          <p:cNvPr id="1424" name="Google Shape;1424;p33"/>
          <p:cNvSpPr txBox="1"/>
          <p:nvPr/>
        </p:nvSpPr>
        <p:spPr>
          <a:xfrm>
            <a:off x="720175" y="4237050"/>
            <a:ext cx="7704000" cy="363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Didact Gothic"/>
                <a:ea typeface="Didact Gothic"/>
                <a:cs typeface="Didact Gothic"/>
                <a:sym typeface="Didact Gothic"/>
              </a:rPr>
              <a:t>Follow the link in the graph to modify its data and then paste the new one here. </a:t>
            </a:r>
            <a:r>
              <a:rPr b="1" i="0" lang="en" sz="1200" u="none" cap="none" strike="noStrike">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For more info, click here</a:t>
            </a:r>
            <a:endParaRPr b="0" i="0" sz="1200" u="none" cap="none" strike="noStrike">
              <a:solidFill>
                <a:schemeClr val="dk1"/>
              </a:solidFill>
              <a:latin typeface="Didact Gothic"/>
              <a:ea typeface="Didact Gothic"/>
              <a:cs typeface="Didact Gothic"/>
              <a:sym typeface="Didact Gothic"/>
            </a:endParaRPr>
          </a:p>
        </p:txBody>
      </p:sp>
      <p:sp>
        <p:nvSpPr>
          <p:cNvPr id="1425" name="Google Shape;1425;p33"/>
          <p:cNvSpPr txBox="1"/>
          <p:nvPr/>
        </p:nvSpPr>
        <p:spPr>
          <a:xfrm>
            <a:off x="7274975" y="3705607"/>
            <a:ext cx="1155900" cy="390600"/>
          </a:xfrm>
          <a:prstGeom prst="rect">
            <a:avLst/>
          </a:prstGeom>
          <a:solidFill>
            <a:schemeClr val="accent1"/>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Didact Gothic"/>
                <a:ea typeface="Didact Gothic"/>
                <a:cs typeface="Didact Gothic"/>
                <a:sym typeface="Didact Gothic"/>
              </a:rPr>
              <a:t>Product C</a:t>
            </a:r>
            <a:endParaRPr b="0" i="0" sz="1400" u="none" cap="none" strike="noStrike">
              <a:solidFill>
                <a:schemeClr val="dk2"/>
              </a:solidFill>
              <a:latin typeface="Didact Gothic"/>
              <a:ea typeface="Didact Gothic"/>
              <a:cs typeface="Didact Gothic"/>
              <a:sym typeface="Didact Gothic"/>
            </a:endParaRPr>
          </a:p>
        </p:txBody>
      </p:sp>
      <p:sp>
        <p:nvSpPr>
          <p:cNvPr id="1426" name="Google Shape;1426;p33"/>
          <p:cNvSpPr txBox="1"/>
          <p:nvPr/>
        </p:nvSpPr>
        <p:spPr>
          <a:xfrm>
            <a:off x="719975" y="1099325"/>
            <a:ext cx="3852000" cy="4311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Social media engagement</a:t>
            </a:r>
            <a:endParaRPr b="0" i="0" sz="1800" u="none" cap="none" strike="noStrike">
              <a:solidFill>
                <a:schemeClr val="lt1"/>
              </a:solidFill>
              <a:latin typeface="Montserrat Black"/>
              <a:ea typeface="Montserrat Black"/>
              <a:cs typeface="Montserrat Black"/>
              <a:sym typeface="Montserrat Black"/>
            </a:endParaRPr>
          </a:p>
        </p:txBody>
      </p:sp>
      <p:sp>
        <p:nvSpPr>
          <p:cNvPr id="1427" name="Google Shape;1427;p33"/>
          <p:cNvSpPr txBox="1"/>
          <p:nvPr/>
        </p:nvSpPr>
        <p:spPr>
          <a:xfrm>
            <a:off x="1077125" y="1599100"/>
            <a:ext cx="1014300" cy="5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Followers: </a:t>
            </a:r>
            <a:r>
              <a:rPr b="0" i="0" lang="en" sz="1400" u="none" cap="none" strike="noStrike">
                <a:solidFill>
                  <a:schemeClr val="dk1"/>
                </a:solidFill>
                <a:latin typeface="Didact Gothic"/>
                <a:ea typeface="Didact Gothic"/>
                <a:cs typeface="Didact Gothic"/>
                <a:sym typeface="Didact Gothic"/>
              </a:rPr>
              <a:t>5,408</a:t>
            </a:r>
            <a:endParaRPr b="0" i="0" sz="1400" u="none" cap="none" strike="noStrike">
              <a:solidFill>
                <a:schemeClr val="dk1"/>
              </a:solidFill>
              <a:latin typeface="Didact Gothic"/>
              <a:ea typeface="Didact Gothic"/>
              <a:cs typeface="Didact Gothic"/>
              <a:sym typeface="Didact Gothic"/>
            </a:endParaRPr>
          </a:p>
        </p:txBody>
      </p:sp>
      <p:sp>
        <p:nvSpPr>
          <p:cNvPr id="1428" name="Google Shape;1428;p33"/>
          <p:cNvSpPr txBox="1"/>
          <p:nvPr/>
        </p:nvSpPr>
        <p:spPr>
          <a:xfrm>
            <a:off x="7409675" y="1599100"/>
            <a:ext cx="1014300" cy="5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Followers: </a:t>
            </a:r>
            <a:r>
              <a:rPr b="0" i="0" lang="en" sz="1400" u="none" cap="none" strike="noStrike">
                <a:solidFill>
                  <a:schemeClr val="dk1"/>
                </a:solidFill>
                <a:latin typeface="Didact Gothic"/>
                <a:ea typeface="Didact Gothic"/>
                <a:cs typeface="Didact Gothic"/>
                <a:sym typeface="Didact Gothic"/>
              </a:rPr>
              <a:t>5,000</a:t>
            </a:r>
            <a:endParaRPr b="0" i="0" sz="1400" u="none" cap="none" strike="noStrike">
              <a:solidFill>
                <a:schemeClr val="dk1"/>
              </a:solidFill>
              <a:latin typeface="Didact Gothic"/>
              <a:ea typeface="Didact Gothic"/>
              <a:cs typeface="Didact Gothic"/>
              <a:sym typeface="Didact Gothic"/>
            </a:endParaRPr>
          </a:p>
        </p:txBody>
      </p:sp>
      <p:sp>
        <p:nvSpPr>
          <p:cNvPr id="1429" name="Google Shape;1429;p33"/>
          <p:cNvSpPr txBox="1"/>
          <p:nvPr/>
        </p:nvSpPr>
        <p:spPr>
          <a:xfrm>
            <a:off x="5826538" y="1599100"/>
            <a:ext cx="1014300" cy="5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Connect: </a:t>
            </a:r>
            <a:r>
              <a:rPr b="0" i="0" lang="en" sz="1400" u="none" cap="none" strike="noStrike">
                <a:solidFill>
                  <a:schemeClr val="dk1"/>
                </a:solidFill>
                <a:latin typeface="Didact Gothic"/>
                <a:ea typeface="Didact Gothic"/>
                <a:cs typeface="Didact Gothic"/>
                <a:sym typeface="Didact Gothic"/>
              </a:rPr>
              <a:t>400</a:t>
            </a:r>
            <a:endParaRPr b="0" i="0" sz="1400" u="none" cap="none" strike="noStrike">
              <a:solidFill>
                <a:schemeClr val="dk1"/>
              </a:solidFill>
              <a:latin typeface="Didact Gothic"/>
              <a:ea typeface="Didact Gothic"/>
              <a:cs typeface="Didact Gothic"/>
              <a:sym typeface="Didact Gothic"/>
            </a:endParaRPr>
          </a:p>
        </p:txBody>
      </p:sp>
      <p:sp>
        <p:nvSpPr>
          <p:cNvPr id="1430" name="Google Shape;1430;p33"/>
          <p:cNvSpPr txBox="1"/>
          <p:nvPr/>
        </p:nvSpPr>
        <p:spPr>
          <a:xfrm>
            <a:off x="4243400" y="1599100"/>
            <a:ext cx="1014300" cy="5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Views &amp; likes: </a:t>
            </a:r>
            <a:r>
              <a:rPr b="0" i="0" lang="en" sz="1400" u="none" cap="none" strike="noStrike">
                <a:solidFill>
                  <a:schemeClr val="dk1"/>
                </a:solidFill>
                <a:latin typeface="Didact Gothic"/>
                <a:ea typeface="Didact Gothic"/>
                <a:cs typeface="Didact Gothic"/>
                <a:sym typeface="Didact Gothic"/>
              </a:rPr>
              <a:t>408</a:t>
            </a:r>
            <a:endParaRPr b="0" i="0" sz="1400" u="none" cap="none" strike="noStrike">
              <a:solidFill>
                <a:schemeClr val="dk1"/>
              </a:solidFill>
              <a:latin typeface="Didact Gothic"/>
              <a:ea typeface="Didact Gothic"/>
              <a:cs typeface="Didact Gothic"/>
              <a:sym typeface="Didact Gothic"/>
            </a:endParaRPr>
          </a:p>
        </p:txBody>
      </p:sp>
      <p:sp>
        <p:nvSpPr>
          <p:cNvPr id="1431" name="Google Shape;1431;p33"/>
          <p:cNvSpPr txBox="1"/>
          <p:nvPr/>
        </p:nvSpPr>
        <p:spPr>
          <a:xfrm>
            <a:off x="2660263" y="1599100"/>
            <a:ext cx="1014300" cy="586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Followers: </a:t>
            </a:r>
            <a:r>
              <a:rPr b="0" i="0" lang="en" sz="1400" u="none" cap="none" strike="noStrike">
                <a:solidFill>
                  <a:schemeClr val="dk1"/>
                </a:solidFill>
                <a:latin typeface="Didact Gothic"/>
                <a:ea typeface="Didact Gothic"/>
                <a:cs typeface="Didact Gothic"/>
                <a:sym typeface="Didact Gothic"/>
              </a:rPr>
              <a:t>1,208</a:t>
            </a:r>
            <a:endParaRPr b="0" i="0" sz="1400" u="none" cap="none" strike="noStrike">
              <a:solidFill>
                <a:schemeClr val="dk1"/>
              </a:solidFill>
              <a:latin typeface="Didact Gothic"/>
              <a:ea typeface="Didact Gothic"/>
              <a:cs typeface="Didact Gothic"/>
              <a:sym typeface="Didact Gothic"/>
            </a:endParaRPr>
          </a:p>
        </p:txBody>
      </p:sp>
      <p:sp>
        <p:nvSpPr>
          <p:cNvPr id="1432" name="Google Shape;1432;p33"/>
          <p:cNvSpPr txBox="1"/>
          <p:nvPr/>
        </p:nvSpPr>
        <p:spPr>
          <a:xfrm>
            <a:off x="7274975" y="2563932"/>
            <a:ext cx="1155900" cy="390600"/>
          </a:xfrm>
          <a:prstGeom prst="rect">
            <a:avLst/>
          </a:prstGeom>
          <a:solidFill>
            <a:schemeClr val="lt1"/>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Didact Gothic"/>
                <a:ea typeface="Didact Gothic"/>
                <a:cs typeface="Didact Gothic"/>
                <a:sym typeface="Didact Gothic"/>
              </a:rPr>
              <a:t>Product A</a:t>
            </a:r>
            <a:endParaRPr b="0" i="0" sz="1400" u="none" cap="none" strike="noStrike">
              <a:solidFill>
                <a:schemeClr val="dk2"/>
              </a:solidFill>
              <a:latin typeface="Didact Gothic"/>
              <a:ea typeface="Didact Gothic"/>
              <a:cs typeface="Didact Gothic"/>
              <a:sym typeface="Didact Gothic"/>
            </a:endParaRPr>
          </a:p>
        </p:txBody>
      </p:sp>
      <p:sp>
        <p:nvSpPr>
          <p:cNvPr id="1433" name="Google Shape;1433;p33"/>
          <p:cNvSpPr/>
          <p:nvPr/>
        </p:nvSpPr>
        <p:spPr>
          <a:xfrm>
            <a:off x="713227" y="1710401"/>
            <a:ext cx="363900" cy="3639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33"/>
          <p:cNvSpPr/>
          <p:nvPr/>
        </p:nvSpPr>
        <p:spPr>
          <a:xfrm>
            <a:off x="2296365" y="1710401"/>
            <a:ext cx="363900" cy="3639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33"/>
          <p:cNvSpPr/>
          <p:nvPr/>
        </p:nvSpPr>
        <p:spPr>
          <a:xfrm>
            <a:off x="3879502" y="1710401"/>
            <a:ext cx="363900" cy="3639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33"/>
          <p:cNvSpPr/>
          <p:nvPr/>
        </p:nvSpPr>
        <p:spPr>
          <a:xfrm>
            <a:off x="5462640" y="1710401"/>
            <a:ext cx="363900" cy="3639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33"/>
          <p:cNvSpPr/>
          <p:nvPr/>
        </p:nvSpPr>
        <p:spPr>
          <a:xfrm>
            <a:off x="7045790" y="1710401"/>
            <a:ext cx="363900" cy="3639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38" name="Google Shape;1438;p33"/>
          <p:cNvGrpSpPr/>
          <p:nvPr/>
        </p:nvGrpSpPr>
        <p:grpSpPr>
          <a:xfrm>
            <a:off x="777006" y="1809259"/>
            <a:ext cx="236328" cy="166182"/>
            <a:chOff x="3476576" y="2633631"/>
            <a:chExt cx="417024" cy="293244"/>
          </a:xfrm>
        </p:grpSpPr>
        <p:sp>
          <p:nvSpPr>
            <p:cNvPr id="1439" name="Google Shape;1439;p33"/>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33"/>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41" name="Google Shape;1441;p33"/>
          <p:cNvSpPr/>
          <p:nvPr/>
        </p:nvSpPr>
        <p:spPr>
          <a:xfrm>
            <a:off x="2360149" y="1774188"/>
            <a:ext cx="236337" cy="236337"/>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42" name="Google Shape;1442;p33"/>
          <p:cNvGrpSpPr/>
          <p:nvPr/>
        </p:nvGrpSpPr>
        <p:grpSpPr>
          <a:xfrm>
            <a:off x="3949719" y="1774177"/>
            <a:ext cx="236351" cy="236328"/>
            <a:chOff x="812101" y="2571761"/>
            <a:chExt cx="417066" cy="417024"/>
          </a:xfrm>
        </p:grpSpPr>
        <p:sp>
          <p:nvSpPr>
            <p:cNvPr id="1443" name="Google Shape;1443;p33"/>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33"/>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33"/>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33"/>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47" name="Google Shape;1447;p33"/>
          <p:cNvGrpSpPr/>
          <p:nvPr/>
        </p:nvGrpSpPr>
        <p:grpSpPr>
          <a:xfrm>
            <a:off x="5526429" y="1774189"/>
            <a:ext cx="236328" cy="236328"/>
            <a:chOff x="1323129" y="2571761"/>
            <a:chExt cx="417024" cy="417024"/>
          </a:xfrm>
        </p:grpSpPr>
        <p:sp>
          <p:nvSpPr>
            <p:cNvPr id="1448" name="Google Shape;1448;p33"/>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33"/>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33"/>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33"/>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52" name="Google Shape;1452;p33"/>
          <p:cNvGrpSpPr/>
          <p:nvPr/>
        </p:nvGrpSpPr>
        <p:grpSpPr>
          <a:xfrm>
            <a:off x="7122476" y="1776572"/>
            <a:ext cx="231577" cy="231577"/>
            <a:chOff x="2038375" y="3798025"/>
            <a:chExt cx="841792" cy="841792"/>
          </a:xfrm>
        </p:grpSpPr>
        <p:sp>
          <p:nvSpPr>
            <p:cNvPr id="1453" name="Google Shape;1453;p33"/>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33"/>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455" name="Google Shape;1455;p33" title="Chart">
            <a:hlinkClick r:id="rId4"/>
          </p:cNvPr>
          <p:cNvPicPr preferRelativeResize="0"/>
          <p:nvPr/>
        </p:nvPicPr>
        <p:blipFill rotWithShape="1">
          <a:blip r:embed="rId5">
            <a:alphaModFix/>
          </a:blip>
          <a:srcRect b="0" l="0" r="0" t="0"/>
          <a:stretch/>
        </p:blipFill>
        <p:spPr>
          <a:xfrm>
            <a:off x="713225" y="2396467"/>
            <a:ext cx="6332576" cy="1764383"/>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9" name="Shape 1459"/>
        <p:cNvGrpSpPr/>
        <p:nvPr/>
      </p:nvGrpSpPr>
      <p:grpSpPr>
        <a:xfrm>
          <a:off x="0" y="0"/>
          <a:ext cx="0" cy="0"/>
          <a:chOff x="0" y="0"/>
          <a:chExt cx="0" cy="0"/>
        </a:xfrm>
      </p:grpSpPr>
      <p:sp>
        <p:nvSpPr>
          <p:cNvPr id="1460" name="Google Shape;1460;p34"/>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Where </a:t>
            </a:r>
            <a:r>
              <a:rPr lang="en">
                <a:latin typeface="Montserrat Black"/>
                <a:ea typeface="Montserrat Black"/>
                <a:cs typeface="Montserrat Black"/>
                <a:sym typeface="Montserrat Black"/>
              </a:rPr>
              <a:t>will we communicate</a:t>
            </a:r>
            <a:r>
              <a:rPr lang="en">
                <a:solidFill>
                  <a:schemeClr val="lt1"/>
                </a:solidFill>
                <a:latin typeface="Montserrat Black"/>
                <a:ea typeface="Montserrat Black"/>
                <a:cs typeface="Montserrat Black"/>
                <a:sym typeface="Montserrat Black"/>
              </a:rPr>
              <a:t>?</a:t>
            </a:r>
            <a:endParaRPr>
              <a:solidFill>
                <a:schemeClr val="lt1"/>
              </a:solidFill>
              <a:latin typeface="Montserrat Black"/>
              <a:ea typeface="Montserrat Black"/>
              <a:cs typeface="Montserrat Black"/>
              <a:sym typeface="Montserrat Black"/>
            </a:endParaRPr>
          </a:p>
        </p:txBody>
      </p:sp>
      <p:grpSp>
        <p:nvGrpSpPr>
          <p:cNvPr id="1461" name="Google Shape;1461;p34"/>
          <p:cNvGrpSpPr/>
          <p:nvPr/>
        </p:nvGrpSpPr>
        <p:grpSpPr>
          <a:xfrm>
            <a:off x="713236" y="1667048"/>
            <a:ext cx="4324490" cy="2303814"/>
            <a:chOff x="233350" y="949250"/>
            <a:chExt cx="7137300" cy="3802300"/>
          </a:xfrm>
        </p:grpSpPr>
        <p:sp>
          <p:nvSpPr>
            <p:cNvPr id="1462" name="Google Shape;1462;p3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63" name="Google Shape;1463;p3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64" name="Google Shape;1464;p3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65" name="Google Shape;1465;p3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66" name="Google Shape;1466;p3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67" name="Google Shape;1467;p3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68" name="Google Shape;1468;p3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69" name="Google Shape;1469;p3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70" name="Google Shape;1470;p3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71" name="Google Shape;1471;p3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72" name="Google Shape;1472;p3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73" name="Google Shape;1473;p3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74" name="Google Shape;1474;p3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75" name="Google Shape;1475;p3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76" name="Google Shape;1476;p3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77" name="Google Shape;1477;p3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78" name="Google Shape;1478;p3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79" name="Google Shape;1479;p3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80" name="Google Shape;1480;p3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81" name="Google Shape;1481;p3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82" name="Google Shape;1482;p3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83" name="Google Shape;1483;p3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84" name="Google Shape;1484;p3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85" name="Google Shape;1485;p3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86" name="Google Shape;1486;p3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87" name="Google Shape;1487;p3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88" name="Google Shape;1488;p3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89" name="Google Shape;1489;p3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90" name="Google Shape;1490;p3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91" name="Google Shape;1491;p3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92" name="Google Shape;1492;p3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93" name="Google Shape;1493;p3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94" name="Google Shape;1494;p3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95" name="Google Shape;1495;p3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96" name="Google Shape;1496;p3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97" name="Google Shape;1497;p3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98" name="Google Shape;1498;p3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499" name="Google Shape;1499;p3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00" name="Google Shape;1500;p3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01" name="Google Shape;1501;p3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02" name="Google Shape;1502;p3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03" name="Google Shape;1503;p3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04" name="Google Shape;1504;p3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05" name="Google Shape;1505;p3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06" name="Google Shape;1506;p3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07" name="Google Shape;1507;p3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08" name="Google Shape;1508;p3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09" name="Google Shape;1509;p3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10" name="Google Shape;1510;p3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11" name="Google Shape;1511;p3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sp>
          <p:nvSpPr>
            <p:cNvPr id="1512" name="Google Shape;1512;p3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grpSp>
      <p:sp>
        <p:nvSpPr>
          <p:cNvPr id="1513" name="Google Shape;1513;p34"/>
          <p:cNvSpPr txBox="1"/>
          <p:nvPr/>
        </p:nvSpPr>
        <p:spPr>
          <a:xfrm>
            <a:off x="6358975" y="2987722"/>
            <a:ext cx="2071800" cy="434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Asia</a:t>
            </a:r>
            <a:endParaRPr b="0" i="0" sz="1800" u="none" cap="none" strike="noStrike">
              <a:solidFill>
                <a:schemeClr val="lt1"/>
              </a:solidFill>
              <a:latin typeface="Montserrat Black"/>
              <a:ea typeface="Montserrat Black"/>
              <a:cs typeface="Montserrat Black"/>
              <a:sym typeface="Montserrat Black"/>
            </a:endParaRPr>
          </a:p>
        </p:txBody>
      </p:sp>
      <p:sp>
        <p:nvSpPr>
          <p:cNvPr id="1514" name="Google Shape;1514;p34"/>
          <p:cNvSpPr txBox="1"/>
          <p:nvPr/>
        </p:nvSpPr>
        <p:spPr>
          <a:xfrm>
            <a:off x="6358981" y="3345812"/>
            <a:ext cx="2071800" cy="60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The </a:t>
            </a:r>
            <a:r>
              <a:rPr b="1" i="0" lang="en" sz="1400" u="none" cap="none" strike="noStrike">
                <a:solidFill>
                  <a:schemeClr val="dk1"/>
                </a:solidFill>
                <a:latin typeface="Didact Gothic"/>
                <a:ea typeface="Didact Gothic"/>
                <a:cs typeface="Didact Gothic"/>
                <a:sym typeface="Didact Gothic"/>
              </a:rPr>
              <a:t>Sun </a:t>
            </a:r>
            <a:r>
              <a:rPr b="0" i="0" lang="en" sz="1400" u="none" cap="none" strike="noStrike">
                <a:solidFill>
                  <a:schemeClr val="dk1"/>
                </a:solidFill>
                <a:latin typeface="Didact Gothic"/>
                <a:ea typeface="Didact Gothic"/>
                <a:cs typeface="Didact Gothic"/>
                <a:sym typeface="Didact Gothic"/>
              </a:rPr>
              <a:t>is the star at the center of all</a:t>
            </a:r>
            <a:endParaRPr b="1" i="0" sz="1400" u="none" cap="none" strike="noStrike">
              <a:solidFill>
                <a:schemeClr val="dk1"/>
              </a:solidFill>
              <a:latin typeface="Didact Gothic"/>
              <a:ea typeface="Didact Gothic"/>
              <a:cs typeface="Didact Gothic"/>
              <a:sym typeface="Didact Gothic"/>
            </a:endParaRPr>
          </a:p>
        </p:txBody>
      </p:sp>
      <p:sp>
        <p:nvSpPr>
          <p:cNvPr id="1515" name="Google Shape;1515;p34"/>
          <p:cNvSpPr txBox="1"/>
          <p:nvPr/>
        </p:nvSpPr>
        <p:spPr>
          <a:xfrm>
            <a:off x="6358975" y="1779272"/>
            <a:ext cx="2071800" cy="434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America</a:t>
            </a:r>
            <a:endParaRPr b="0" i="0" sz="1800" u="none" cap="none" strike="noStrike">
              <a:solidFill>
                <a:schemeClr val="lt1"/>
              </a:solidFill>
              <a:latin typeface="Montserrat Black"/>
              <a:ea typeface="Montserrat Black"/>
              <a:cs typeface="Montserrat Black"/>
              <a:sym typeface="Montserrat Black"/>
            </a:endParaRPr>
          </a:p>
        </p:txBody>
      </p:sp>
      <p:sp>
        <p:nvSpPr>
          <p:cNvPr id="1516" name="Google Shape;1516;p34"/>
          <p:cNvSpPr txBox="1"/>
          <p:nvPr/>
        </p:nvSpPr>
        <p:spPr>
          <a:xfrm>
            <a:off x="6358981" y="2137487"/>
            <a:ext cx="2071800" cy="60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Neptune </a:t>
            </a:r>
            <a:r>
              <a:rPr b="0" i="0" lang="en" sz="1400" u="none" cap="none" strike="noStrike">
                <a:solidFill>
                  <a:schemeClr val="dk1"/>
                </a:solidFill>
                <a:latin typeface="Didact Gothic"/>
                <a:ea typeface="Didact Gothic"/>
                <a:cs typeface="Didact Gothic"/>
                <a:sym typeface="Didact Gothic"/>
              </a:rPr>
              <a:t>is the farthest planet from the Sun</a:t>
            </a:r>
            <a:endParaRPr b="1" i="0" sz="1400" u="none" cap="none" strike="noStrike">
              <a:solidFill>
                <a:schemeClr val="dk1"/>
              </a:solidFill>
              <a:latin typeface="Didact Gothic"/>
              <a:ea typeface="Didact Gothic"/>
              <a:cs typeface="Didact Gothic"/>
              <a:sym typeface="Didact Gothic"/>
            </a:endParaRPr>
          </a:p>
        </p:txBody>
      </p:sp>
      <p:sp>
        <p:nvSpPr>
          <p:cNvPr id="1517" name="Google Shape;1517;p34"/>
          <p:cNvSpPr/>
          <p:nvPr/>
        </p:nvSpPr>
        <p:spPr>
          <a:xfrm>
            <a:off x="5359913" y="1779269"/>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34"/>
          <p:cNvSpPr/>
          <p:nvPr/>
        </p:nvSpPr>
        <p:spPr>
          <a:xfrm>
            <a:off x="5359913" y="2987594"/>
            <a:ext cx="858300" cy="858300"/>
          </a:xfrm>
          <a:prstGeom prst="ellipse">
            <a:avLst/>
          </a:prstGeom>
          <a:solidFill>
            <a:schemeClr val="lt2"/>
          </a:solidFill>
          <a:ln>
            <a:noFill/>
          </a:ln>
          <a:effectLst>
            <a:outerShdw rotWithShape="0" algn="bl" dir="7800000" dist="47625">
              <a:schemeClr val="accent2"/>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34"/>
          <p:cNvSpPr/>
          <p:nvPr/>
        </p:nvSpPr>
        <p:spPr>
          <a:xfrm>
            <a:off x="5631640" y="2074175"/>
            <a:ext cx="314863" cy="268509"/>
          </a:xfrm>
          <a:custGeom>
            <a:rect b="b" l="l" r="r" t="t"/>
            <a:pathLst>
              <a:path extrusionOk="0" h="8011" w="9394">
                <a:moveTo>
                  <a:pt x="5783" y="550"/>
                </a:moveTo>
                <a:lnTo>
                  <a:pt x="5783" y="1413"/>
                </a:lnTo>
                <a:lnTo>
                  <a:pt x="3611" y="1413"/>
                </a:lnTo>
                <a:lnTo>
                  <a:pt x="3611" y="550"/>
                </a:lnTo>
                <a:close/>
                <a:moveTo>
                  <a:pt x="8845" y="1964"/>
                </a:moveTo>
                <a:lnTo>
                  <a:pt x="8845" y="3421"/>
                </a:lnTo>
                <a:lnTo>
                  <a:pt x="552" y="3421"/>
                </a:lnTo>
                <a:lnTo>
                  <a:pt x="552" y="1964"/>
                </a:lnTo>
                <a:close/>
                <a:moveTo>
                  <a:pt x="5274" y="3972"/>
                </a:moveTo>
                <a:lnTo>
                  <a:pt x="5274" y="4513"/>
                </a:lnTo>
                <a:lnTo>
                  <a:pt x="4120" y="4513"/>
                </a:lnTo>
                <a:lnTo>
                  <a:pt x="4120" y="3972"/>
                </a:lnTo>
                <a:close/>
                <a:moveTo>
                  <a:pt x="8840" y="3970"/>
                </a:moveTo>
                <a:lnTo>
                  <a:pt x="8840" y="7457"/>
                </a:lnTo>
                <a:lnTo>
                  <a:pt x="551" y="7457"/>
                </a:lnTo>
                <a:lnTo>
                  <a:pt x="551" y="3970"/>
                </a:lnTo>
                <a:lnTo>
                  <a:pt x="3568" y="3970"/>
                </a:lnTo>
                <a:lnTo>
                  <a:pt x="3568" y="5062"/>
                </a:lnTo>
                <a:lnTo>
                  <a:pt x="5823" y="5062"/>
                </a:lnTo>
                <a:lnTo>
                  <a:pt x="5823" y="3970"/>
                </a:lnTo>
                <a:close/>
                <a:moveTo>
                  <a:pt x="3061" y="0"/>
                </a:moveTo>
                <a:lnTo>
                  <a:pt x="3061" y="1413"/>
                </a:lnTo>
                <a:lnTo>
                  <a:pt x="1" y="1413"/>
                </a:lnTo>
                <a:lnTo>
                  <a:pt x="1" y="8011"/>
                </a:lnTo>
                <a:lnTo>
                  <a:pt x="9394" y="8011"/>
                </a:lnTo>
                <a:lnTo>
                  <a:pt x="9394" y="1413"/>
                </a:lnTo>
                <a:lnTo>
                  <a:pt x="6333" y="1413"/>
                </a:ln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34"/>
          <p:cNvSpPr/>
          <p:nvPr/>
        </p:nvSpPr>
        <p:spPr>
          <a:xfrm>
            <a:off x="5678000" y="3259319"/>
            <a:ext cx="222154" cy="314863"/>
          </a:xfrm>
          <a:custGeom>
            <a:rect b="b" l="l" r="r" t="t"/>
            <a:pathLst>
              <a:path extrusionOk="0" h="9394" w="6628">
                <a:moveTo>
                  <a:pt x="3314" y="546"/>
                </a:moveTo>
                <a:cubicBezTo>
                  <a:pt x="4045" y="546"/>
                  <a:pt x="4730" y="827"/>
                  <a:pt x="5251" y="1342"/>
                </a:cubicBezTo>
                <a:cubicBezTo>
                  <a:pt x="5782" y="1865"/>
                  <a:pt x="6072" y="2562"/>
                  <a:pt x="6072" y="3304"/>
                </a:cubicBezTo>
                <a:cubicBezTo>
                  <a:pt x="6072" y="4062"/>
                  <a:pt x="5774" y="4766"/>
                  <a:pt x="5231" y="5292"/>
                </a:cubicBezTo>
                <a:cubicBezTo>
                  <a:pt x="4835" y="5675"/>
                  <a:pt x="4539" y="6150"/>
                  <a:pt x="4368" y="6673"/>
                </a:cubicBezTo>
                <a:lnTo>
                  <a:pt x="3591" y="6673"/>
                </a:lnTo>
                <a:lnTo>
                  <a:pt x="3591" y="4891"/>
                </a:lnTo>
                <a:lnTo>
                  <a:pt x="3955" y="4891"/>
                </a:lnTo>
                <a:lnTo>
                  <a:pt x="3955" y="4341"/>
                </a:lnTo>
                <a:lnTo>
                  <a:pt x="3040" y="4341"/>
                </a:lnTo>
                <a:lnTo>
                  <a:pt x="3040" y="6673"/>
                </a:lnTo>
                <a:lnTo>
                  <a:pt x="2262" y="6673"/>
                </a:lnTo>
                <a:cubicBezTo>
                  <a:pt x="2092" y="6150"/>
                  <a:pt x="1793" y="5673"/>
                  <a:pt x="1391" y="5280"/>
                </a:cubicBezTo>
                <a:cubicBezTo>
                  <a:pt x="839" y="4743"/>
                  <a:pt x="544" y="4022"/>
                  <a:pt x="558" y="3252"/>
                </a:cubicBezTo>
                <a:cubicBezTo>
                  <a:pt x="586" y="1782"/>
                  <a:pt x="1806" y="569"/>
                  <a:pt x="3275" y="547"/>
                </a:cubicBezTo>
                <a:cubicBezTo>
                  <a:pt x="3288" y="547"/>
                  <a:pt x="3301" y="546"/>
                  <a:pt x="3314" y="546"/>
                </a:cubicBezTo>
                <a:close/>
                <a:moveTo>
                  <a:pt x="4301" y="7223"/>
                </a:moveTo>
                <a:lnTo>
                  <a:pt x="4301" y="8368"/>
                </a:lnTo>
                <a:lnTo>
                  <a:pt x="2333" y="8368"/>
                </a:lnTo>
                <a:lnTo>
                  <a:pt x="2333" y="7223"/>
                </a:lnTo>
                <a:close/>
                <a:moveTo>
                  <a:pt x="3318" y="0"/>
                </a:moveTo>
                <a:cubicBezTo>
                  <a:pt x="3301" y="0"/>
                  <a:pt x="3284" y="0"/>
                  <a:pt x="3268" y="1"/>
                </a:cubicBezTo>
                <a:cubicBezTo>
                  <a:pt x="2409" y="14"/>
                  <a:pt x="1599" y="354"/>
                  <a:pt x="985" y="965"/>
                </a:cubicBezTo>
                <a:cubicBezTo>
                  <a:pt x="373" y="1577"/>
                  <a:pt x="26" y="2386"/>
                  <a:pt x="9" y="3244"/>
                </a:cubicBezTo>
                <a:cubicBezTo>
                  <a:pt x="1" y="3710"/>
                  <a:pt x="87" y="4162"/>
                  <a:pt x="266" y="4587"/>
                </a:cubicBezTo>
                <a:cubicBezTo>
                  <a:pt x="438" y="4998"/>
                  <a:pt x="689" y="5364"/>
                  <a:pt x="1009" y="5676"/>
                </a:cubicBezTo>
                <a:cubicBezTo>
                  <a:pt x="1383" y="6042"/>
                  <a:pt x="1652" y="6494"/>
                  <a:pt x="1784" y="6987"/>
                </a:cubicBezTo>
                <a:lnTo>
                  <a:pt x="1784" y="8920"/>
                </a:lnTo>
                <a:lnTo>
                  <a:pt x="3045" y="8920"/>
                </a:lnTo>
                <a:lnTo>
                  <a:pt x="3045" y="9394"/>
                </a:lnTo>
                <a:lnTo>
                  <a:pt x="3595" y="9394"/>
                </a:lnTo>
                <a:lnTo>
                  <a:pt x="3595" y="8920"/>
                </a:lnTo>
                <a:lnTo>
                  <a:pt x="4854" y="8920"/>
                </a:lnTo>
                <a:lnTo>
                  <a:pt x="4854" y="6987"/>
                </a:lnTo>
                <a:cubicBezTo>
                  <a:pt x="4986" y="6491"/>
                  <a:pt x="5249" y="6043"/>
                  <a:pt x="5616" y="5688"/>
                </a:cubicBezTo>
                <a:cubicBezTo>
                  <a:pt x="6268" y="5058"/>
                  <a:pt x="6627" y="4213"/>
                  <a:pt x="6627" y="3307"/>
                </a:cubicBezTo>
                <a:cubicBezTo>
                  <a:pt x="6623" y="2415"/>
                  <a:pt x="6275" y="1578"/>
                  <a:pt x="5638" y="953"/>
                </a:cubicBezTo>
                <a:cubicBezTo>
                  <a:pt x="5016" y="338"/>
                  <a:pt x="4193" y="0"/>
                  <a:pt x="33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34"/>
          <p:cNvSpPr/>
          <p:nvPr/>
        </p:nvSpPr>
        <p:spPr>
          <a:xfrm>
            <a:off x="971098" y="2320152"/>
            <a:ext cx="250200" cy="2502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34"/>
          <p:cNvSpPr/>
          <p:nvPr/>
        </p:nvSpPr>
        <p:spPr>
          <a:xfrm>
            <a:off x="1681273" y="3352227"/>
            <a:ext cx="250200" cy="2502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34"/>
          <p:cNvSpPr/>
          <p:nvPr/>
        </p:nvSpPr>
        <p:spPr>
          <a:xfrm>
            <a:off x="4241398" y="1969893"/>
            <a:ext cx="250200" cy="250200"/>
          </a:xfrm>
          <a:prstGeom prst="ellipse">
            <a:avLst/>
          </a:prstGeom>
          <a:solidFill>
            <a:schemeClr val="lt2"/>
          </a:solidFill>
          <a:ln>
            <a:noFill/>
          </a:ln>
          <a:effectLst>
            <a:outerShdw rotWithShape="0" algn="bl" dir="7800000" dist="28575">
              <a:schemeClr val="accent2"/>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34"/>
          <p:cNvSpPr/>
          <p:nvPr/>
        </p:nvSpPr>
        <p:spPr>
          <a:xfrm>
            <a:off x="2034148" y="3086252"/>
            <a:ext cx="250200" cy="2502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34"/>
          <p:cNvSpPr/>
          <p:nvPr/>
        </p:nvSpPr>
        <p:spPr>
          <a:xfrm>
            <a:off x="4088998" y="3039143"/>
            <a:ext cx="250200" cy="250200"/>
          </a:xfrm>
          <a:prstGeom prst="ellipse">
            <a:avLst/>
          </a:prstGeom>
          <a:solidFill>
            <a:schemeClr val="lt2"/>
          </a:solidFill>
          <a:ln>
            <a:noFill/>
          </a:ln>
          <a:effectLst>
            <a:outerShdw rotWithShape="0" algn="bl" dir="7800000" dist="28575">
              <a:schemeClr val="accent2"/>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34"/>
          <p:cNvSpPr/>
          <p:nvPr/>
        </p:nvSpPr>
        <p:spPr>
          <a:xfrm>
            <a:off x="1550373" y="2788952"/>
            <a:ext cx="250200" cy="2502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34"/>
          <p:cNvSpPr/>
          <p:nvPr/>
        </p:nvSpPr>
        <p:spPr>
          <a:xfrm>
            <a:off x="4186798" y="2523943"/>
            <a:ext cx="250200" cy="250200"/>
          </a:xfrm>
          <a:prstGeom prst="ellipse">
            <a:avLst/>
          </a:prstGeom>
          <a:solidFill>
            <a:schemeClr val="lt2"/>
          </a:solidFill>
          <a:ln>
            <a:noFill/>
          </a:ln>
          <a:effectLst>
            <a:outerShdw rotWithShape="0" algn="bl" dir="7800000" dist="28575">
              <a:schemeClr val="accent2"/>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34"/>
          <p:cNvSpPr/>
          <p:nvPr/>
        </p:nvSpPr>
        <p:spPr>
          <a:xfrm>
            <a:off x="1146273" y="2644002"/>
            <a:ext cx="250200" cy="2502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34"/>
          <p:cNvSpPr/>
          <p:nvPr/>
        </p:nvSpPr>
        <p:spPr>
          <a:xfrm>
            <a:off x="3752623" y="2496393"/>
            <a:ext cx="250200" cy="250200"/>
          </a:xfrm>
          <a:prstGeom prst="ellipse">
            <a:avLst/>
          </a:prstGeom>
          <a:solidFill>
            <a:schemeClr val="lt2"/>
          </a:solidFill>
          <a:ln>
            <a:noFill/>
          </a:ln>
          <a:effectLst>
            <a:outerShdw rotWithShape="0" algn="bl" dir="7800000" dist="28575">
              <a:schemeClr val="accent2"/>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34"/>
          <p:cNvSpPr/>
          <p:nvPr/>
        </p:nvSpPr>
        <p:spPr>
          <a:xfrm>
            <a:off x="1431073" y="2089752"/>
            <a:ext cx="250200" cy="2502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34"/>
          <p:cNvSpPr/>
          <p:nvPr/>
        </p:nvSpPr>
        <p:spPr>
          <a:xfrm>
            <a:off x="3784198" y="2050643"/>
            <a:ext cx="250200" cy="250200"/>
          </a:xfrm>
          <a:prstGeom prst="ellipse">
            <a:avLst/>
          </a:prstGeom>
          <a:solidFill>
            <a:schemeClr val="lt2"/>
          </a:solidFill>
          <a:ln>
            <a:noFill/>
          </a:ln>
          <a:effectLst>
            <a:outerShdw rotWithShape="0" algn="bl" dir="7800000" dist="28575">
              <a:schemeClr val="accent2"/>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34"/>
          <p:cNvSpPr/>
          <p:nvPr/>
        </p:nvSpPr>
        <p:spPr>
          <a:xfrm>
            <a:off x="1056548" y="1877802"/>
            <a:ext cx="250200" cy="250200"/>
          </a:xfrm>
          <a:prstGeom prst="ellipse">
            <a:avLst/>
          </a:prstGeom>
          <a:solidFill>
            <a:schemeClr val="lt1"/>
          </a:solidFill>
          <a:ln>
            <a:noFill/>
          </a:ln>
          <a:effectLst>
            <a:outerShdw rotWithShape="0" algn="bl" dir="7800000" dist="2857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34"/>
          <p:cNvSpPr/>
          <p:nvPr/>
        </p:nvSpPr>
        <p:spPr>
          <a:xfrm>
            <a:off x="3344148" y="2273743"/>
            <a:ext cx="250200" cy="250200"/>
          </a:xfrm>
          <a:prstGeom prst="ellipse">
            <a:avLst/>
          </a:prstGeom>
          <a:solidFill>
            <a:schemeClr val="lt2"/>
          </a:solidFill>
          <a:ln>
            <a:noFill/>
          </a:ln>
          <a:effectLst>
            <a:outerShdw rotWithShape="0" algn="bl" dir="7800000" dist="28575">
              <a:schemeClr val="accent2"/>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7" name="Shape 1537"/>
        <p:cNvGrpSpPr/>
        <p:nvPr/>
      </p:nvGrpSpPr>
      <p:grpSpPr>
        <a:xfrm>
          <a:off x="0" y="0"/>
          <a:ext cx="0" cy="0"/>
          <a:chOff x="0" y="0"/>
          <a:chExt cx="0" cy="0"/>
        </a:xfrm>
      </p:grpSpPr>
      <p:sp>
        <p:nvSpPr>
          <p:cNvPr id="1538" name="Google Shape;1538;p35"/>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Our </a:t>
            </a:r>
            <a:r>
              <a:rPr lang="en">
                <a:solidFill>
                  <a:schemeClr val="lt1"/>
                </a:solidFill>
                <a:latin typeface="Montserrat Black"/>
                <a:ea typeface="Montserrat Black"/>
                <a:cs typeface="Montserrat Black"/>
                <a:sym typeface="Montserrat Black"/>
              </a:rPr>
              <a:t>team</a:t>
            </a:r>
            <a:endParaRPr>
              <a:solidFill>
                <a:schemeClr val="lt1"/>
              </a:solidFill>
              <a:latin typeface="Montserrat Black"/>
              <a:ea typeface="Montserrat Black"/>
              <a:cs typeface="Montserrat Black"/>
              <a:sym typeface="Montserrat Black"/>
            </a:endParaRPr>
          </a:p>
        </p:txBody>
      </p:sp>
      <p:sp>
        <p:nvSpPr>
          <p:cNvPr id="1539" name="Google Shape;1539;p35"/>
          <p:cNvSpPr txBox="1"/>
          <p:nvPr>
            <p:ph idx="1" type="subTitle"/>
          </p:nvPr>
        </p:nvSpPr>
        <p:spPr>
          <a:xfrm>
            <a:off x="2212947" y="3973925"/>
            <a:ext cx="2233200" cy="625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You can speak a bit about this person here</a:t>
            </a:r>
            <a:endParaRPr/>
          </a:p>
        </p:txBody>
      </p:sp>
      <p:sp>
        <p:nvSpPr>
          <p:cNvPr id="1540" name="Google Shape;1540;p35"/>
          <p:cNvSpPr txBox="1"/>
          <p:nvPr>
            <p:ph idx="2" type="subTitle"/>
          </p:nvPr>
        </p:nvSpPr>
        <p:spPr>
          <a:xfrm>
            <a:off x="4697850" y="3973925"/>
            <a:ext cx="2233200" cy="6255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lang="en"/>
              <a:t>You can speak a bit about this person here</a:t>
            </a:r>
            <a:endParaRPr/>
          </a:p>
        </p:txBody>
      </p:sp>
      <p:sp>
        <p:nvSpPr>
          <p:cNvPr id="1541" name="Google Shape;1541;p35"/>
          <p:cNvSpPr txBox="1"/>
          <p:nvPr>
            <p:ph idx="3" type="title"/>
          </p:nvPr>
        </p:nvSpPr>
        <p:spPr>
          <a:xfrm>
            <a:off x="2212950" y="3669725"/>
            <a:ext cx="2233200" cy="456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Sage Alvarado</a:t>
            </a:r>
            <a:endParaRPr/>
          </a:p>
        </p:txBody>
      </p:sp>
      <p:sp>
        <p:nvSpPr>
          <p:cNvPr id="1542" name="Google Shape;1542;p35"/>
          <p:cNvSpPr txBox="1"/>
          <p:nvPr>
            <p:ph idx="4" type="title"/>
          </p:nvPr>
        </p:nvSpPr>
        <p:spPr>
          <a:xfrm>
            <a:off x="4697851" y="3669725"/>
            <a:ext cx="2233200" cy="456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400"/>
              <a:buNone/>
            </a:pPr>
            <a:r>
              <a:rPr lang="en"/>
              <a:t>Ganesh Fujin</a:t>
            </a:r>
            <a:endParaRPr/>
          </a:p>
        </p:txBody>
      </p:sp>
      <p:pic>
        <p:nvPicPr>
          <p:cNvPr id="1543" name="Google Shape;1543;p35"/>
          <p:cNvPicPr preferRelativeResize="0"/>
          <p:nvPr/>
        </p:nvPicPr>
        <p:blipFill rotWithShape="1">
          <a:blip r:embed="rId3">
            <a:alphaModFix/>
          </a:blip>
          <a:srcRect b="39598" l="2086" r="36351" t="16299"/>
          <a:stretch/>
        </p:blipFill>
        <p:spPr>
          <a:xfrm>
            <a:off x="2375400" y="1432576"/>
            <a:ext cx="1908300" cy="2051700"/>
          </a:xfrm>
          <a:prstGeom prst="parallelogram">
            <a:avLst>
              <a:gd fmla="val 25000" name="adj"/>
            </a:avLst>
          </a:prstGeom>
          <a:noFill/>
          <a:ln>
            <a:noFill/>
          </a:ln>
        </p:spPr>
      </p:pic>
      <p:pic>
        <p:nvPicPr>
          <p:cNvPr id="1544" name="Google Shape;1544;p35"/>
          <p:cNvPicPr preferRelativeResize="0"/>
          <p:nvPr/>
        </p:nvPicPr>
        <p:blipFill rotWithShape="1">
          <a:blip r:embed="rId4">
            <a:alphaModFix/>
          </a:blip>
          <a:srcRect b="5806" l="22605" r="22594" t="5815"/>
          <a:stretch/>
        </p:blipFill>
        <p:spPr>
          <a:xfrm>
            <a:off x="4860300" y="1432576"/>
            <a:ext cx="1908300" cy="2051700"/>
          </a:xfrm>
          <a:prstGeom prst="parallelogram">
            <a:avLst>
              <a:gd fmla="val 25000" name="adj"/>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8" name="Shape 1548"/>
        <p:cNvGrpSpPr/>
        <p:nvPr/>
      </p:nvGrpSpPr>
      <p:grpSpPr>
        <a:xfrm>
          <a:off x="0" y="0"/>
          <a:ext cx="0" cy="0"/>
          <a:chOff x="0" y="0"/>
          <a:chExt cx="0" cy="0"/>
        </a:xfrm>
      </p:grpSpPr>
      <p:sp>
        <p:nvSpPr>
          <p:cNvPr id="1549" name="Google Shape;1549;p36"/>
          <p:cNvSpPr txBox="1"/>
          <p:nvPr>
            <p:ph type="ctrTitle"/>
          </p:nvPr>
        </p:nvSpPr>
        <p:spPr>
          <a:xfrm>
            <a:off x="2594950" y="904775"/>
            <a:ext cx="3954000" cy="9945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
              <a:t>Thanks!</a:t>
            </a:r>
            <a:endParaRPr/>
          </a:p>
        </p:txBody>
      </p:sp>
      <p:sp>
        <p:nvSpPr>
          <p:cNvPr id="1550" name="Google Shape;1550;p36"/>
          <p:cNvSpPr txBox="1"/>
          <p:nvPr>
            <p:ph idx="1" type="subTitle"/>
          </p:nvPr>
        </p:nvSpPr>
        <p:spPr>
          <a:xfrm>
            <a:off x="2963700" y="1859466"/>
            <a:ext cx="3216600" cy="1227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400"/>
              <a:buNone/>
            </a:pPr>
            <a:r>
              <a:rPr b="1" lang="en" sz="1600"/>
              <a:t>Does anyone have any questions?</a:t>
            </a:r>
            <a:endParaRPr b="1" sz="1600"/>
          </a:p>
          <a:p>
            <a:pPr indent="0" lvl="0" marL="0" rtl="0" algn="ctr">
              <a:lnSpc>
                <a:spcPct val="100000"/>
              </a:lnSpc>
              <a:spcBef>
                <a:spcPts val="0"/>
              </a:spcBef>
              <a:spcAft>
                <a:spcPts val="0"/>
              </a:spcAft>
              <a:buSzPts val="1400"/>
              <a:buNone/>
            </a:pPr>
            <a:r>
              <a:t/>
            </a:r>
            <a:endParaRPr/>
          </a:p>
          <a:p>
            <a:pPr indent="0" lvl="0" marL="0" rtl="0" algn="ctr">
              <a:lnSpc>
                <a:spcPct val="100000"/>
              </a:lnSpc>
              <a:spcBef>
                <a:spcPts val="0"/>
              </a:spcBef>
              <a:spcAft>
                <a:spcPts val="0"/>
              </a:spcAft>
              <a:buSzPts val="1400"/>
              <a:buNone/>
            </a:pPr>
            <a:r>
              <a:rPr lang="en"/>
              <a:t>addyouremail@freepik.com</a:t>
            </a:r>
            <a:endParaRPr/>
          </a:p>
          <a:p>
            <a:pPr indent="0" lvl="0" marL="0" rtl="0" algn="ctr">
              <a:lnSpc>
                <a:spcPct val="100000"/>
              </a:lnSpc>
              <a:spcBef>
                <a:spcPts val="0"/>
              </a:spcBef>
              <a:spcAft>
                <a:spcPts val="0"/>
              </a:spcAft>
              <a:buSzPts val="1400"/>
              <a:buNone/>
            </a:pPr>
            <a:r>
              <a:rPr lang="en"/>
              <a:t>+91 620 421 838</a:t>
            </a:r>
            <a:endParaRPr/>
          </a:p>
          <a:p>
            <a:pPr indent="0" lvl="0" marL="0" rtl="0" algn="ctr">
              <a:lnSpc>
                <a:spcPct val="100000"/>
              </a:lnSpc>
              <a:spcBef>
                <a:spcPts val="0"/>
              </a:spcBef>
              <a:spcAft>
                <a:spcPts val="0"/>
              </a:spcAft>
              <a:buSzPts val="1400"/>
              <a:buNone/>
            </a:pPr>
            <a:r>
              <a:rPr lang="en"/>
              <a:t>yourcompany.com</a:t>
            </a:r>
            <a:endParaRPr/>
          </a:p>
        </p:txBody>
      </p:sp>
      <p:sp>
        <p:nvSpPr>
          <p:cNvPr id="1551" name="Google Shape;1551;p36"/>
          <p:cNvSpPr txBox="1"/>
          <p:nvPr>
            <p:ph idx="2" type="subTitle"/>
          </p:nvPr>
        </p:nvSpPr>
        <p:spPr>
          <a:xfrm rot="-1283">
            <a:off x="2963700" y="4032247"/>
            <a:ext cx="3216600" cy="418800"/>
          </a:xfrm>
          <a:prstGeom prst="rect">
            <a:avLst/>
          </a:prstGeom>
          <a:solidFill>
            <a:schemeClr val="lt1"/>
          </a:solidFill>
          <a:ln>
            <a:noFill/>
          </a:ln>
          <a:effectLst>
            <a:outerShdw rotWithShape="0" algn="bl" dir="7800000" dist="66675">
              <a:schemeClr val="accent1"/>
            </a:outerShdw>
          </a:effectLst>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100"/>
              <a:buNone/>
            </a:pPr>
            <a:r>
              <a:rPr lang="en"/>
              <a:t>Please keep this slide as attribution</a:t>
            </a:r>
            <a:endParaRPr/>
          </a:p>
        </p:txBody>
      </p:sp>
      <p:sp>
        <p:nvSpPr>
          <p:cNvPr id="1552" name="Google Shape;1552;p36"/>
          <p:cNvSpPr/>
          <p:nvPr/>
        </p:nvSpPr>
        <p:spPr>
          <a:xfrm>
            <a:off x="1856822" y="3237399"/>
            <a:ext cx="636000" cy="6360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36"/>
          <p:cNvSpPr/>
          <p:nvPr/>
        </p:nvSpPr>
        <p:spPr>
          <a:xfrm>
            <a:off x="1856822" y="1489549"/>
            <a:ext cx="636000" cy="6360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36"/>
          <p:cNvSpPr/>
          <p:nvPr/>
        </p:nvSpPr>
        <p:spPr>
          <a:xfrm>
            <a:off x="1856822" y="2363465"/>
            <a:ext cx="636000" cy="6360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36"/>
          <p:cNvSpPr/>
          <p:nvPr/>
        </p:nvSpPr>
        <p:spPr>
          <a:xfrm>
            <a:off x="6651072" y="3237399"/>
            <a:ext cx="636000" cy="6360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36"/>
          <p:cNvSpPr/>
          <p:nvPr/>
        </p:nvSpPr>
        <p:spPr>
          <a:xfrm>
            <a:off x="6651072" y="1489549"/>
            <a:ext cx="636000" cy="6360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36"/>
          <p:cNvSpPr/>
          <p:nvPr/>
        </p:nvSpPr>
        <p:spPr>
          <a:xfrm>
            <a:off x="6651072" y="2363465"/>
            <a:ext cx="636000" cy="6360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58" name="Google Shape;1558;p36"/>
          <p:cNvGrpSpPr/>
          <p:nvPr/>
        </p:nvGrpSpPr>
        <p:grpSpPr>
          <a:xfrm>
            <a:off x="2036487" y="2543369"/>
            <a:ext cx="276154" cy="276195"/>
            <a:chOff x="5566722" y="2571753"/>
            <a:chExt cx="417024" cy="417024"/>
          </a:xfrm>
        </p:grpSpPr>
        <p:sp>
          <p:nvSpPr>
            <p:cNvPr id="1559" name="Google Shape;1559;p36"/>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36"/>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61" name="Google Shape;1561;p36"/>
          <p:cNvSpPr/>
          <p:nvPr/>
        </p:nvSpPr>
        <p:spPr>
          <a:xfrm>
            <a:off x="6831241" y="1669452"/>
            <a:ext cx="276151" cy="276201"/>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62" name="Google Shape;1562;p36"/>
          <p:cNvGrpSpPr/>
          <p:nvPr/>
        </p:nvGrpSpPr>
        <p:grpSpPr>
          <a:xfrm>
            <a:off x="2036688" y="3417294"/>
            <a:ext cx="276181" cy="276195"/>
            <a:chOff x="812101" y="2571761"/>
            <a:chExt cx="417066" cy="417024"/>
          </a:xfrm>
        </p:grpSpPr>
        <p:sp>
          <p:nvSpPr>
            <p:cNvPr id="1563" name="Google Shape;1563;p3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3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3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3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7" name="Google Shape;1567;p36"/>
          <p:cNvGrpSpPr/>
          <p:nvPr/>
        </p:nvGrpSpPr>
        <p:grpSpPr>
          <a:xfrm>
            <a:off x="2036679" y="1669444"/>
            <a:ext cx="276154" cy="276195"/>
            <a:chOff x="1323129" y="2571761"/>
            <a:chExt cx="417024" cy="417024"/>
          </a:xfrm>
        </p:grpSpPr>
        <p:sp>
          <p:nvSpPr>
            <p:cNvPr id="1568" name="Google Shape;1568;p3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3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3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3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2" name="Google Shape;1572;p36"/>
          <p:cNvGrpSpPr/>
          <p:nvPr/>
        </p:nvGrpSpPr>
        <p:grpSpPr>
          <a:xfrm>
            <a:off x="6831240" y="2543369"/>
            <a:ext cx="276154" cy="276195"/>
            <a:chOff x="6613801" y="2571753"/>
            <a:chExt cx="417024" cy="417024"/>
          </a:xfrm>
        </p:grpSpPr>
        <p:sp>
          <p:nvSpPr>
            <p:cNvPr id="1573" name="Google Shape;1573;p36"/>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36"/>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36"/>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36"/>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36"/>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8" name="Google Shape;1578;p36"/>
          <p:cNvGrpSpPr/>
          <p:nvPr/>
        </p:nvGrpSpPr>
        <p:grpSpPr>
          <a:xfrm>
            <a:off x="6831027" y="3417357"/>
            <a:ext cx="276154" cy="276154"/>
            <a:chOff x="4500573" y="2571753"/>
            <a:chExt cx="417024" cy="417024"/>
          </a:xfrm>
        </p:grpSpPr>
        <p:sp>
          <p:nvSpPr>
            <p:cNvPr id="1579" name="Google Shape;1579;p36"/>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36"/>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4" name="Shape 1584"/>
        <p:cNvGrpSpPr/>
        <p:nvPr/>
      </p:nvGrpSpPr>
      <p:grpSpPr>
        <a:xfrm>
          <a:off x="0" y="0"/>
          <a:ext cx="0" cy="0"/>
          <a:chOff x="0" y="0"/>
          <a:chExt cx="0" cy="0"/>
        </a:xfrm>
      </p:grpSpPr>
      <p:sp>
        <p:nvSpPr>
          <p:cNvPr id="1585" name="Google Shape;1585;p37"/>
          <p:cNvSpPr/>
          <p:nvPr/>
        </p:nvSpPr>
        <p:spPr>
          <a:xfrm>
            <a:off x="713259" y="1368107"/>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37"/>
          <p:cNvSpPr/>
          <p:nvPr/>
        </p:nvSpPr>
        <p:spPr>
          <a:xfrm>
            <a:off x="713259" y="3705081"/>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37"/>
          <p:cNvSpPr/>
          <p:nvPr/>
        </p:nvSpPr>
        <p:spPr>
          <a:xfrm>
            <a:off x="713259" y="2926089"/>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37"/>
          <p:cNvSpPr/>
          <p:nvPr/>
        </p:nvSpPr>
        <p:spPr>
          <a:xfrm>
            <a:off x="713259" y="2147098"/>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37"/>
          <p:cNvSpPr/>
          <p:nvPr/>
        </p:nvSpPr>
        <p:spPr>
          <a:xfrm>
            <a:off x="1425534" y="1368107"/>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37"/>
          <p:cNvSpPr/>
          <p:nvPr/>
        </p:nvSpPr>
        <p:spPr>
          <a:xfrm>
            <a:off x="1425534" y="3705081"/>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37"/>
          <p:cNvSpPr/>
          <p:nvPr/>
        </p:nvSpPr>
        <p:spPr>
          <a:xfrm>
            <a:off x="1425534" y="2926089"/>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37"/>
          <p:cNvSpPr/>
          <p:nvPr/>
        </p:nvSpPr>
        <p:spPr>
          <a:xfrm>
            <a:off x="1425534" y="2147098"/>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37"/>
          <p:cNvSpPr/>
          <p:nvPr/>
        </p:nvSpPr>
        <p:spPr>
          <a:xfrm>
            <a:off x="2137808" y="1368107"/>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37"/>
          <p:cNvSpPr/>
          <p:nvPr/>
        </p:nvSpPr>
        <p:spPr>
          <a:xfrm>
            <a:off x="2137808" y="3705081"/>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37"/>
          <p:cNvSpPr/>
          <p:nvPr/>
        </p:nvSpPr>
        <p:spPr>
          <a:xfrm>
            <a:off x="2137808" y="2926089"/>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37"/>
          <p:cNvSpPr/>
          <p:nvPr/>
        </p:nvSpPr>
        <p:spPr>
          <a:xfrm>
            <a:off x="2137808" y="2147098"/>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37"/>
          <p:cNvSpPr/>
          <p:nvPr/>
        </p:nvSpPr>
        <p:spPr>
          <a:xfrm>
            <a:off x="2850082" y="1368107"/>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37"/>
          <p:cNvSpPr/>
          <p:nvPr/>
        </p:nvSpPr>
        <p:spPr>
          <a:xfrm>
            <a:off x="2850082" y="3705081"/>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37"/>
          <p:cNvSpPr/>
          <p:nvPr/>
        </p:nvSpPr>
        <p:spPr>
          <a:xfrm>
            <a:off x="2850082" y="2926089"/>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37"/>
          <p:cNvSpPr/>
          <p:nvPr/>
        </p:nvSpPr>
        <p:spPr>
          <a:xfrm>
            <a:off x="2850082" y="2147098"/>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37"/>
          <p:cNvSpPr/>
          <p:nvPr/>
        </p:nvSpPr>
        <p:spPr>
          <a:xfrm>
            <a:off x="3562357" y="1368107"/>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37"/>
          <p:cNvSpPr/>
          <p:nvPr/>
        </p:nvSpPr>
        <p:spPr>
          <a:xfrm>
            <a:off x="3562357" y="3705081"/>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37"/>
          <p:cNvSpPr/>
          <p:nvPr/>
        </p:nvSpPr>
        <p:spPr>
          <a:xfrm>
            <a:off x="3562357" y="2926089"/>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37"/>
          <p:cNvSpPr/>
          <p:nvPr/>
        </p:nvSpPr>
        <p:spPr>
          <a:xfrm>
            <a:off x="3562357" y="2147098"/>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37"/>
          <p:cNvSpPr/>
          <p:nvPr/>
        </p:nvSpPr>
        <p:spPr>
          <a:xfrm>
            <a:off x="4986906" y="1368107"/>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37"/>
          <p:cNvSpPr/>
          <p:nvPr/>
        </p:nvSpPr>
        <p:spPr>
          <a:xfrm>
            <a:off x="4986906" y="3705081"/>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37"/>
          <p:cNvSpPr/>
          <p:nvPr/>
        </p:nvSpPr>
        <p:spPr>
          <a:xfrm>
            <a:off x="4986906" y="2926089"/>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37"/>
          <p:cNvSpPr/>
          <p:nvPr/>
        </p:nvSpPr>
        <p:spPr>
          <a:xfrm>
            <a:off x="4986906" y="2147098"/>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37"/>
          <p:cNvSpPr/>
          <p:nvPr/>
        </p:nvSpPr>
        <p:spPr>
          <a:xfrm>
            <a:off x="6411454" y="1368107"/>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37"/>
          <p:cNvSpPr/>
          <p:nvPr/>
        </p:nvSpPr>
        <p:spPr>
          <a:xfrm>
            <a:off x="6411454" y="3705081"/>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37"/>
          <p:cNvSpPr/>
          <p:nvPr/>
        </p:nvSpPr>
        <p:spPr>
          <a:xfrm>
            <a:off x="6411454" y="2926089"/>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37"/>
          <p:cNvSpPr/>
          <p:nvPr/>
        </p:nvSpPr>
        <p:spPr>
          <a:xfrm>
            <a:off x="6411454" y="2147098"/>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37"/>
          <p:cNvSpPr/>
          <p:nvPr/>
        </p:nvSpPr>
        <p:spPr>
          <a:xfrm>
            <a:off x="7123729" y="1368107"/>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37"/>
          <p:cNvSpPr/>
          <p:nvPr/>
        </p:nvSpPr>
        <p:spPr>
          <a:xfrm>
            <a:off x="7123729" y="3705081"/>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37"/>
          <p:cNvSpPr/>
          <p:nvPr/>
        </p:nvSpPr>
        <p:spPr>
          <a:xfrm>
            <a:off x="7123729" y="2926089"/>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37"/>
          <p:cNvSpPr/>
          <p:nvPr/>
        </p:nvSpPr>
        <p:spPr>
          <a:xfrm>
            <a:off x="7123729" y="2147098"/>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37"/>
          <p:cNvSpPr/>
          <p:nvPr/>
        </p:nvSpPr>
        <p:spPr>
          <a:xfrm>
            <a:off x="5699180" y="1368107"/>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37"/>
          <p:cNvSpPr/>
          <p:nvPr/>
        </p:nvSpPr>
        <p:spPr>
          <a:xfrm>
            <a:off x="5699180" y="3705081"/>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37"/>
          <p:cNvSpPr/>
          <p:nvPr/>
        </p:nvSpPr>
        <p:spPr>
          <a:xfrm>
            <a:off x="5699180" y="2926089"/>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37"/>
          <p:cNvSpPr/>
          <p:nvPr/>
        </p:nvSpPr>
        <p:spPr>
          <a:xfrm>
            <a:off x="5699180" y="2147098"/>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37"/>
          <p:cNvSpPr/>
          <p:nvPr/>
        </p:nvSpPr>
        <p:spPr>
          <a:xfrm>
            <a:off x="4274631" y="1368107"/>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37"/>
          <p:cNvSpPr/>
          <p:nvPr/>
        </p:nvSpPr>
        <p:spPr>
          <a:xfrm>
            <a:off x="4274631" y="3705081"/>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37"/>
          <p:cNvSpPr/>
          <p:nvPr/>
        </p:nvSpPr>
        <p:spPr>
          <a:xfrm>
            <a:off x="4274631" y="2926089"/>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37"/>
          <p:cNvSpPr/>
          <p:nvPr/>
        </p:nvSpPr>
        <p:spPr>
          <a:xfrm>
            <a:off x="4274631" y="2147098"/>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37"/>
          <p:cNvSpPr/>
          <p:nvPr/>
        </p:nvSpPr>
        <p:spPr>
          <a:xfrm>
            <a:off x="7836003" y="1368107"/>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37"/>
          <p:cNvSpPr/>
          <p:nvPr/>
        </p:nvSpPr>
        <p:spPr>
          <a:xfrm>
            <a:off x="7836003" y="3705081"/>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37"/>
          <p:cNvSpPr/>
          <p:nvPr/>
        </p:nvSpPr>
        <p:spPr>
          <a:xfrm>
            <a:off x="7836003" y="2926089"/>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37"/>
          <p:cNvSpPr/>
          <p:nvPr/>
        </p:nvSpPr>
        <p:spPr>
          <a:xfrm>
            <a:off x="7836003" y="2147098"/>
            <a:ext cx="599400" cy="5994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37"/>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Icon </a:t>
            </a:r>
            <a:r>
              <a:rPr lang="en">
                <a:solidFill>
                  <a:schemeClr val="lt1"/>
                </a:solidFill>
                <a:latin typeface="Montserrat Black"/>
                <a:ea typeface="Montserrat Black"/>
                <a:cs typeface="Montserrat Black"/>
                <a:sym typeface="Montserrat Black"/>
              </a:rPr>
              <a:t>pack</a:t>
            </a:r>
            <a:endParaRPr>
              <a:solidFill>
                <a:schemeClr val="lt1"/>
              </a:solidFill>
              <a:latin typeface="Montserrat Black"/>
              <a:ea typeface="Montserrat Black"/>
              <a:cs typeface="Montserrat Black"/>
              <a:sym typeface="Montserrat Black"/>
            </a:endParaRPr>
          </a:p>
        </p:txBody>
      </p:sp>
      <p:grpSp>
        <p:nvGrpSpPr>
          <p:cNvPr id="1630" name="Google Shape;1630;p37"/>
          <p:cNvGrpSpPr/>
          <p:nvPr/>
        </p:nvGrpSpPr>
        <p:grpSpPr>
          <a:xfrm>
            <a:off x="7977166" y="3847407"/>
            <a:ext cx="314863" cy="314863"/>
            <a:chOff x="7996124" y="3738057"/>
            <a:chExt cx="314863" cy="314863"/>
          </a:xfrm>
        </p:grpSpPr>
        <p:sp>
          <p:nvSpPr>
            <p:cNvPr id="1631" name="Google Shape;1631;p37"/>
            <p:cNvSpPr/>
            <p:nvPr/>
          </p:nvSpPr>
          <p:spPr>
            <a:xfrm>
              <a:off x="7996124" y="3738057"/>
              <a:ext cx="314863" cy="314863"/>
            </a:xfrm>
            <a:custGeom>
              <a:rect b="b" l="l" r="r" t="t"/>
              <a:pathLst>
                <a:path extrusionOk="0" h="9394" w="9394">
                  <a:moveTo>
                    <a:pt x="8843" y="551"/>
                  </a:moveTo>
                  <a:lnTo>
                    <a:pt x="8843" y="1212"/>
                  </a:lnTo>
                  <a:lnTo>
                    <a:pt x="551" y="1212"/>
                  </a:lnTo>
                  <a:lnTo>
                    <a:pt x="551" y="551"/>
                  </a:lnTo>
                  <a:close/>
                  <a:moveTo>
                    <a:pt x="8439" y="1762"/>
                  </a:moveTo>
                  <a:lnTo>
                    <a:pt x="8439" y="5431"/>
                  </a:lnTo>
                  <a:lnTo>
                    <a:pt x="954" y="5431"/>
                  </a:lnTo>
                  <a:lnTo>
                    <a:pt x="954" y="1762"/>
                  </a:lnTo>
                  <a:close/>
                  <a:moveTo>
                    <a:pt x="8843" y="5981"/>
                  </a:moveTo>
                  <a:lnTo>
                    <a:pt x="8843" y="6642"/>
                  </a:lnTo>
                  <a:lnTo>
                    <a:pt x="551" y="6642"/>
                  </a:lnTo>
                  <a:lnTo>
                    <a:pt x="551" y="5981"/>
                  </a:lnTo>
                  <a:close/>
                  <a:moveTo>
                    <a:pt x="4697" y="8315"/>
                  </a:moveTo>
                  <a:cubicBezTo>
                    <a:pt x="4841" y="8315"/>
                    <a:pt x="4961" y="8434"/>
                    <a:pt x="4961" y="8579"/>
                  </a:cubicBezTo>
                  <a:cubicBezTo>
                    <a:pt x="4961" y="8725"/>
                    <a:pt x="4844" y="8843"/>
                    <a:pt x="4697" y="8843"/>
                  </a:cubicBezTo>
                  <a:cubicBezTo>
                    <a:pt x="4552" y="8843"/>
                    <a:pt x="4433" y="8725"/>
                    <a:pt x="4433" y="8579"/>
                  </a:cubicBezTo>
                  <a:cubicBezTo>
                    <a:pt x="4433" y="8434"/>
                    <a:pt x="4552" y="8315"/>
                    <a:pt x="4697" y="8315"/>
                  </a:cubicBezTo>
                  <a:close/>
                  <a:moveTo>
                    <a:pt x="0" y="1"/>
                  </a:moveTo>
                  <a:lnTo>
                    <a:pt x="0" y="1762"/>
                  </a:lnTo>
                  <a:lnTo>
                    <a:pt x="404" y="1762"/>
                  </a:lnTo>
                  <a:lnTo>
                    <a:pt x="404" y="5431"/>
                  </a:lnTo>
                  <a:lnTo>
                    <a:pt x="0" y="5431"/>
                  </a:lnTo>
                  <a:lnTo>
                    <a:pt x="0" y="7192"/>
                  </a:lnTo>
                  <a:lnTo>
                    <a:pt x="4421" y="7192"/>
                  </a:lnTo>
                  <a:lnTo>
                    <a:pt x="4421" y="7812"/>
                  </a:lnTo>
                  <a:cubicBezTo>
                    <a:pt x="4107" y="7926"/>
                    <a:pt x="3882" y="8227"/>
                    <a:pt x="3882" y="8579"/>
                  </a:cubicBezTo>
                  <a:cubicBezTo>
                    <a:pt x="3882" y="9028"/>
                    <a:pt x="4246" y="9394"/>
                    <a:pt x="4697" y="9394"/>
                  </a:cubicBezTo>
                  <a:cubicBezTo>
                    <a:pt x="5146" y="9394"/>
                    <a:pt x="5511" y="9028"/>
                    <a:pt x="5511" y="8579"/>
                  </a:cubicBezTo>
                  <a:cubicBezTo>
                    <a:pt x="5511" y="8227"/>
                    <a:pt x="5285" y="7926"/>
                    <a:pt x="4971" y="7812"/>
                  </a:cubicBezTo>
                  <a:lnTo>
                    <a:pt x="4971" y="7192"/>
                  </a:lnTo>
                  <a:lnTo>
                    <a:pt x="9393" y="7192"/>
                  </a:lnTo>
                  <a:lnTo>
                    <a:pt x="9393" y="5431"/>
                  </a:lnTo>
                  <a:lnTo>
                    <a:pt x="8990" y="5431"/>
                  </a:lnTo>
                  <a:lnTo>
                    <a:pt x="8990" y="1762"/>
                  </a:lnTo>
                  <a:lnTo>
                    <a:pt x="9393" y="1762"/>
                  </a:lnTo>
                  <a:lnTo>
                    <a:pt x="939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37"/>
            <p:cNvSpPr/>
            <p:nvPr/>
          </p:nvSpPr>
          <p:spPr>
            <a:xfrm>
              <a:off x="8065002" y="3816019"/>
              <a:ext cx="176470" cy="76554"/>
            </a:xfrm>
            <a:custGeom>
              <a:rect b="b" l="l" r="r" t="t"/>
              <a:pathLst>
                <a:path extrusionOk="0" h="2284" w="5265">
                  <a:moveTo>
                    <a:pt x="4898" y="1"/>
                  </a:moveTo>
                  <a:lnTo>
                    <a:pt x="3746" y="1034"/>
                  </a:lnTo>
                  <a:lnTo>
                    <a:pt x="3069" y="177"/>
                  </a:lnTo>
                  <a:lnTo>
                    <a:pt x="1742" y="1504"/>
                  </a:lnTo>
                  <a:lnTo>
                    <a:pt x="1020" y="780"/>
                  </a:lnTo>
                  <a:lnTo>
                    <a:pt x="0" y="1687"/>
                  </a:lnTo>
                  <a:lnTo>
                    <a:pt x="367" y="2100"/>
                  </a:lnTo>
                  <a:lnTo>
                    <a:pt x="998" y="1538"/>
                  </a:lnTo>
                  <a:lnTo>
                    <a:pt x="1742" y="2283"/>
                  </a:lnTo>
                  <a:lnTo>
                    <a:pt x="3021" y="1005"/>
                  </a:lnTo>
                  <a:lnTo>
                    <a:pt x="3678" y="1836"/>
                  </a:lnTo>
                  <a:lnTo>
                    <a:pt x="5265" y="410"/>
                  </a:lnTo>
                  <a:lnTo>
                    <a:pt x="489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3" name="Google Shape;1633;p37"/>
          <p:cNvGrpSpPr/>
          <p:nvPr/>
        </p:nvGrpSpPr>
        <p:grpSpPr>
          <a:xfrm>
            <a:off x="7976730" y="3067773"/>
            <a:ext cx="326762" cy="314863"/>
            <a:chOff x="7995688" y="3026581"/>
            <a:chExt cx="326762" cy="314863"/>
          </a:xfrm>
        </p:grpSpPr>
        <p:sp>
          <p:nvSpPr>
            <p:cNvPr id="1634" name="Google Shape;1634;p37"/>
            <p:cNvSpPr/>
            <p:nvPr/>
          </p:nvSpPr>
          <p:spPr>
            <a:xfrm>
              <a:off x="7995688" y="3026581"/>
              <a:ext cx="326762" cy="314863"/>
            </a:xfrm>
            <a:custGeom>
              <a:rect b="b" l="l" r="r" t="t"/>
              <a:pathLst>
                <a:path extrusionOk="0" h="9394" w="9749">
                  <a:moveTo>
                    <a:pt x="5878" y="550"/>
                  </a:moveTo>
                  <a:cubicBezTo>
                    <a:pt x="6674" y="550"/>
                    <a:pt x="7421" y="859"/>
                    <a:pt x="7984" y="1423"/>
                  </a:cubicBezTo>
                  <a:cubicBezTo>
                    <a:pt x="9145" y="2584"/>
                    <a:pt x="9145" y="4474"/>
                    <a:pt x="7984" y="5635"/>
                  </a:cubicBezTo>
                  <a:cubicBezTo>
                    <a:pt x="7404" y="6216"/>
                    <a:pt x="6641" y="6506"/>
                    <a:pt x="5878" y="6506"/>
                  </a:cubicBezTo>
                  <a:cubicBezTo>
                    <a:pt x="5115" y="6506"/>
                    <a:pt x="4353" y="6216"/>
                    <a:pt x="3772" y="5635"/>
                  </a:cubicBezTo>
                  <a:cubicBezTo>
                    <a:pt x="3209" y="5072"/>
                    <a:pt x="2899" y="4326"/>
                    <a:pt x="2899" y="3529"/>
                  </a:cubicBezTo>
                  <a:cubicBezTo>
                    <a:pt x="2899" y="2732"/>
                    <a:pt x="3209" y="1987"/>
                    <a:pt x="3772" y="1423"/>
                  </a:cubicBezTo>
                  <a:cubicBezTo>
                    <a:pt x="4336" y="859"/>
                    <a:pt x="5081" y="550"/>
                    <a:pt x="5878" y="550"/>
                  </a:cubicBezTo>
                  <a:close/>
                  <a:moveTo>
                    <a:pt x="3203" y="5832"/>
                  </a:moveTo>
                  <a:cubicBezTo>
                    <a:pt x="3260" y="5898"/>
                    <a:pt x="3320" y="5964"/>
                    <a:pt x="3385" y="6026"/>
                  </a:cubicBezTo>
                  <a:cubicBezTo>
                    <a:pt x="3448" y="6089"/>
                    <a:pt x="3514" y="6149"/>
                    <a:pt x="3580" y="6208"/>
                  </a:cubicBezTo>
                  <a:lnTo>
                    <a:pt x="3126" y="6764"/>
                  </a:lnTo>
                  <a:lnTo>
                    <a:pt x="2645" y="6283"/>
                  </a:lnTo>
                  <a:lnTo>
                    <a:pt x="3203" y="5832"/>
                  </a:lnTo>
                  <a:close/>
                  <a:moveTo>
                    <a:pt x="2216" y="6630"/>
                  </a:moveTo>
                  <a:lnTo>
                    <a:pt x="2780" y="7192"/>
                  </a:lnTo>
                  <a:lnTo>
                    <a:pt x="1621" y="8623"/>
                  </a:lnTo>
                  <a:cubicBezTo>
                    <a:pt x="1512" y="8756"/>
                    <a:pt x="1359" y="8835"/>
                    <a:pt x="1189" y="8844"/>
                  </a:cubicBezTo>
                  <a:cubicBezTo>
                    <a:pt x="1177" y="8844"/>
                    <a:pt x="1165" y="8845"/>
                    <a:pt x="1153" y="8845"/>
                  </a:cubicBezTo>
                  <a:cubicBezTo>
                    <a:pt x="996" y="8845"/>
                    <a:pt x="850" y="8782"/>
                    <a:pt x="737" y="8672"/>
                  </a:cubicBezTo>
                  <a:cubicBezTo>
                    <a:pt x="617" y="8550"/>
                    <a:pt x="556" y="8390"/>
                    <a:pt x="565" y="8220"/>
                  </a:cubicBezTo>
                  <a:cubicBezTo>
                    <a:pt x="574" y="8050"/>
                    <a:pt x="652" y="7897"/>
                    <a:pt x="785" y="7790"/>
                  </a:cubicBezTo>
                  <a:lnTo>
                    <a:pt x="2216" y="6630"/>
                  </a:lnTo>
                  <a:close/>
                  <a:moveTo>
                    <a:pt x="5878" y="1"/>
                  </a:moveTo>
                  <a:cubicBezTo>
                    <a:pt x="4934" y="1"/>
                    <a:pt x="4049" y="368"/>
                    <a:pt x="3383" y="1034"/>
                  </a:cubicBezTo>
                  <a:cubicBezTo>
                    <a:pt x="2717" y="1700"/>
                    <a:pt x="2350" y="2587"/>
                    <a:pt x="2350" y="3529"/>
                  </a:cubicBezTo>
                  <a:cubicBezTo>
                    <a:pt x="2350" y="4195"/>
                    <a:pt x="2533" y="4834"/>
                    <a:pt x="2877" y="5386"/>
                  </a:cubicBezTo>
                  <a:lnTo>
                    <a:pt x="439" y="7360"/>
                  </a:lnTo>
                  <a:cubicBezTo>
                    <a:pt x="187" y="7564"/>
                    <a:pt x="32" y="7866"/>
                    <a:pt x="16" y="8189"/>
                  </a:cubicBezTo>
                  <a:cubicBezTo>
                    <a:pt x="0" y="8512"/>
                    <a:pt x="121" y="8829"/>
                    <a:pt x="351" y="9059"/>
                  </a:cubicBezTo>
                  <a:cubicBezTo>
                    <a:pt x="565" y="9274"/>
                    <a:pt x="857" y="9394"/>
                    <a:pt x="1160" y="9394"/>
                  </a:cubicBezTo>
                  <a:cubicBezTo>
                    <a:pt x="1180" y="9394"/>
                    <a:pt x="1199" y="9394"/>
                    <a:pt x="1218" y="9392"/>
                  </a:cubicBezTo>
                  <a:cubicBezTo>
                    <a:pt x="1541" y="9376"/>
                    <a:pt x="1844" y="9222"/>
                    <a:pt x="2048" y="8971"/>
                  </a:cubicBezTo>
                  <a:lnTo>
                    <a:pt x="4022" y="6532"/>
                  </a:lnTo>
                  <a:cubicBezTo>
                    <a:pt x="4588" y="6883"/>
                    <a:pt x="5232" y="7059"/>
                    <a:pt x="5878" y="7059"/>
                  </a:cubicBezTo>
                  <a:cubicBezTo>
                    <a:pt x="6781" y="7059"/>
                    <a:pt x="7685" y="6714"/>
                    <a:pt x="8373" y="6029"/>
                  </a:cubicBezTo>
                  <a:cubicBezTo>
                    <a:pt x="9748" y="4649"/>
                    <a:pt x="9748" y="2411"/>
                    <a:pt x="8373" y="1034"/>
                  </a:cubicBezTo>
                  <a:cubicBezTo>
                    <a:pt x="7707" y="368"/>
                    <a:pt x="6820" y="1"/>
                    <a:pt x="58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37"/>
            <p:cNvSpPr/>
            <p:nvPr/>
          </p:nvSpPr>
          <p:spPr>
            <a:xfrm>
              <a:off x="8105190" y="3065126"/>
              <a:ext cx="175062" cy="159610"/>
            </a:xfrm>
            <a:custGeom>
              <a:rect b="b" l="l" r="r" t="t"/>
              <a:pathLst>
                <a:path extrusionOk="0" h="4762" w="5223">
                  <a:moveTo>
                    <a:pt x="2611" y="550"/>
                  </a:moveTo>
                  <a:cubicBezTo>
                    <a:pt x="3098" y="550"/>
                    <a:pt x="3559" y="741"/>
                    <a:pt x="3904" y="1086"/>
                  </a:cubicBezTo>
                  <a:cubicBezTo>
                    <a:pt x="4617" y="1799"/>
                    <a:pt x="4617" y="2960"/>
                    <a:pt x="3904" y="3675"/>
                  </a:cubicBezTo>
                  <a:cubicBezTo>
                    <a:pt x="3559" y="4020"/>
                    <a:pt x="3098" y="4211"/>
                    <a:pt x="2611" y="4211"/>
                  </a:cubicBezTo>
                  <a:cubicBezTo>
                    <a:pt x="2122" y="4211"/>
                    <a:pt x="1663" y="4020"/>
                    <a:pt x="1318" y="3675"/>
                  </a:cubicBezTo>
                  <a:cubicBezTo>
                    <a:pt x="603" y="2960"/>
                    <a:pt x="603" y="1799"/>
                    <a:pt x="1318" y="1086"/>
                  </a:cubicBezTo>
                  <a:cubicBezTo>
                    <a:pt x="1663" y="741"/>
                    <a:pt x="2122" y="550"/>
                    <a:pt x="2611" y="550"/>
                  </a:cubicBezTo>
                  <a:close/>
                  <a:moveTo>
                    <a:pt x="2611" y="0"/>
                  </a:moveTo>
                  <a:cubicBezTo>
                    <a:pt x="1974" y="0"/>
                    <a:pt x="1378" y="248"/>
                    <a:pt x="928" y="697"/>
                  </a:cubicBezTo>
                  <a:cubicBezTo>
                    <a:pt x="0" y="1625"/>
                    <a:pt x="0" y="3135"/>
                    <a:pt x="928" y="4064"/>
                  </a:cubicBezTo>
                  <a:cubicBezTo>
                    <a:pt x="1378" y="4513"/>
                    <a:pt x="1976" y="4761"/>
                    <a:pt x="2611" y="4761"/>
                  </a:cubicBezTo>
                  <a:cubicBezTo>
                    <a:pt x="3248" y="4761"/>
                    <a:pt x="3844" y="4513"/>
                    <a:pt x="4293" y="4064"/>
                  </a:cubicBezTo>
                  <a:cubicBezTo>
                    <a:pt x="5222" y="3135"/>
                    <a:pt x="5222" y="1625"/>
                    <a:pt x="4293" y="697"/>
                  </a:cubicBezTo>
                  <a:cubicBezTo>
                    <a:pt x="3844" y="248"/>
                    <a:pt x="3245" y="0"/>
                    <a:pt x="26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6" name="Google Shape;1636;p37"/>
          <p:cNvGrpSpPr/>
          <p:nvPr/>
        </p:nvGrpSpPr>
        <p:grpSpPr>
          <a:xfrm>
            <a:off x="7977099" y="2326181"/>
            <a:ext cx="314863" cy="238913"/>
            <a:chOff x="7996057" y="2353148"/>
            <a:chExt cx="314863" cy="238913"/>
          </a:xfrm>
        </p:grpSpPr>
        <p:sp>
          <p:nvSpPr>
            <p:cNvPr id="1637" name="Google Shape;1637;p37"/>
            <p:cNvSpPr/>
            <p:nvPr/>
          </p:nvSpPr>
          <p:spPr>
            <a:xfrm>
              <a:off x="7996057" y="2353148"/>
              <a:ext cx="314863" cy="238913"/>
            </a:xfrm>
            <a:custGeom>
              <a:rect b="b" l="l" r="r" t="t"/>
              <a:pathLst>
                <a:path extrusionOk="0" h="7128" w="9394">
                  <a:moveTo>
                    <a:pt x="8245" y="551"/>
                  </a:moveTo>
                  <a:lnTo>
                    <a:pt x="8245" y="5272"/>
                  </a:lnTo>
                  <a:lnTo>
                    <a:pt x="5290" y="5272"/>
                  </a:lnTo>
                  <a:lnTo>
                    <a:pt x="5290" y="5650"/>
                  </a:lnTo>
                  <a:lnTo>
                    <a:pt x="4107" y="5650"/>
                  </a:lnTo>
                  <a:lnTo>
                    <a:pt x="4107" y="5272"/>
                  </a:lnTo>
                  <a:lnTo>
                    <a:pt x="1155" y="5272"/>
                  </a:lnTo>
                  <a:lnTo>
                    <a:pt x="1155" y="551"/>
                  </a:lnTo>
                  <a:close/>
                  <a:moveTo>
                    <a:pt x="8847" y="5823"/>
                  </a:moveTo>
                  <a:lnTo>
                    <a:pt x="8847" y="6579"/>
                  </a:lnTo>
                  <a:lnTo>
                    <a:pt x="553" y="6579"/>
                  </a:lnTo>
                  <a:lnTo>
                    <a:pt x="553" y="5823"/>
                  </a:lnTo>
                  <a:lnTo>
                    <a:pt x="3557" y="5823"/>
                  </a:lnTo>
                  <a:lnTo>
                    <a:pt x="3557" y="6200"/>
                  </a:lnTo>
                  <a:lnTo>
                    <a:pt x="3557" y="6222"/>
                  </a:lnTo>
                  <a:lnTo>
                    <a:pt x="5841" y="6222"/>
                  </a:lnTo>
                  <a:lnTo>
                    <a:pt x="5841" y="6200"/>
                  </a:lnTo>
                  <a:lnTo>
                    <a:pt x="5841" y="5823"/>
                  </a:lnTo>
                  <a:close/>
                  <a:moveTo>
                    <a:pt x="601" y="1"/>
                  </a:moveTo>
                  <a:lnTo>
                    <a:pt x="601" y="5271"/>
                  </a:lnTo>
                  <a:lnTo>
                    <a:pt x="1" y="5271"/>
                  </a:lnTo>
                  <a:lnTo>
                    <a:pt x="1" y="7128"/>
                  </a:lnTo>
                  <a:lnTo>
                    <a:pt x="9394" y="7128"/>
                  </a:lnTo>
                  <a:lnTo>
                    <a:pt x="9394" y="5271"/>
                  </a:lnTo>
                  <a:lnTo>
                    <a:pt x="8795" y="5271"/>
                  </a:lnTo>
                  <a:lnTo>
                    <a:pt x="879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37"/>
            <p:cNvSpPr/>
            <p:nvPr/>
          </p:nvSpPr>
          <p:spPr>
            <a:xfrm>
              <a:off x="8065572" y="2442204"/>
              <a:ext cx="21719" cy="18468"/>
            </a:xfrm>
            <a:custGeom>
              <a:rect b="b" l="l" r="r" t="t"/>
              <a:pathLst>
                <a:path extrusionOk="0" h="551" w="648">
                  <a:moveTo>
                    <a:pt x="1" y="0"/>
                  </a:moveTo>
                  <a:lnTo>
                    <a:pt x="1" y="550"/>
                  </a:lnTo>
                  <a:lnTo>
                    <a:pt x="648" y="550"/>
                  </a:lnTo>
                  <a:lnTo>
                    <a:pt x="6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37"/>
            <p:cNvSpPr/>
            <p:nvPr/>
          </p:nvSpPr>
          <p:spPr>
            <a:xfrm>
              <a:off x="8108609" y="2402552"/>
              <a:ext cx="132863" cy="18468"/>
            </a:xfrm>
            <a:custGeom>
              <a:rect b="b" l="l" r="r" t="t"/>
              <a:pathLst>
                <a:path extrusionOk="0" h="551" w="3964">
                  <a:moveTo>
                    <a:pt x="1" y="0"/>
                  </a:moveTo>
                  <a:lnTo>
                    <a:pt x="1" y="550"/>
                  </a:lnTo>
                  <a:lnTo>
                    <a:pt x="3964" y="550"/>
                  </a:lnTo>
                  <a:lnTo>
                    <a:pt x="396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37"/>
            <p:cNvSpPr/>
            <p:nvPr/>
          </p:nvSpPr>
          <p:spPr>
            <a:xfrm>
              <a:off x="8108609" y="2442204"/>
              <a:ext cx="132863" cy="18468"/>
            </a:xfrm>
            <a:custGeom>
              <a:rect b="b" l="l" r="r" t="t"/>
              <a:pathLst>
                <a:path extrusionOk="0" h="551" w="3964">
                  <a:moveTo>
                    <a:pt x="1" y="0"/>
                  </a:moveTo>
                  <a:lnTo>
                    <a:pt x="1" y="550"/>
                  </a:lnTo>
                  <a:lnTo>
                    <a:pt x="3964" y="550"/>
                  </a:lnTo>
                  <a:lnTo>
                    <a:pt x="396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37"/>
            <p:cNvSpPr/>
            <p:nvPr/>
          </p:nvSpPr>
          <p:spPr>
            <a:xfrm>
              <a:off x="8108609" y="2481821"/>
              <a:ext cx="132863" cy="18502"/>
            </a:xfrm>
            <a:custGeom>
              <a:rect b="b" l="l" r="r" t="t"/>
              <a:pathLst>
                <a:path extrusionOk="0" h="552" w="3964">
                  <a:moveTo>
                    <a:pt x="1" y="1"/>
                  </a:moveTo>
                  <a:lnTo>
                    <a:pt x="1" y="551"/>
                  </a:lnTo>
                  <a:lnTo>
                    <a:pt x="3964" y="551"/>
                  </a:lnTo>
                  <a:lnTo>
                    <a:pt x="396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37"/>
            <p:cNvSpPr/>
            <p:nvPr/>
          </p:nvSpPr>
          <p:spPr>
            <a:xfrm>
              <a:off x="8065572" y="2402552"/>
              <a:ext cx="21719" cy="18468"/>
            </a:xfrm>
            <a:custGeom>
              <a:rect b="b" l="l" r="r" t="t"/>
              <a:pathLst>
                <a:path extrusionOk="0" h="551" w="648">
                  <a:moveTo>
                    <a:pt x="1" y="0"/>
                  </a:moveTo>
                  <a:lnTo>
                    <a:pt x="1" y="550"/>
                  </a:lnTo>
                  <a:lnTo>
                    <a:pt x="648" y="550"/>
                  </a:lnTo>
                  <a:lnTo>
                    <a:pt x="64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37"/>
            <p:cNvSpPr/>
            <p:nvPr/>
          </p:nvSpPr>
          <p:spPr>
            <a:xfrm>
              <a:off x="8065572" y="2481821"/>
              <a:ext cx="21719" cy="18502"/>
            </a:xfrm>
            <a:custGeom>
              <a:rect b="b" l="l" r="r" t="t"/>
              <a:pathLst>
                <a:path extrusionOk="0" h="552" w="648">
                  <a:moveTo>
                    <a:pt x="1" y="1"/>
                  </a:moveTo>
                  <a:lnTo>
                    <a:pt x="1" y="551"/>
                  </a:lnTo>
                  <a:lnTo>
                    <a:pt x="648" y="551"/>
                  </a:lnTo>
                  <a:lnTo>
                    <a:pt x="64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44" name="Google Shape;1644;p37"/>
          <p:cNvGrpSpPr/>
          <p:nvPr/>
        </p:nvGrpSpPr>
        <p:grpSpPr>
          <a:xfrm>
            <a:off x="7977166" y="1508639"/>
            <a:ext cx="314863" cy="314863"/>
            <a:chOff x="7996124" y="1603797"/>
            <a:chExt cx="314863" cy="314863"/>
          </a:xfrm>
        </p:grpSpPr>
        <p:sp>
          <p:nvSpPr>
            <p:cNvPr id="1645" name="Google Shape;1645;p37"/>
            <p:cNvSpPr/>
            <p:nvPr/>
          </p:nvSpPr>
          <p:spPr>
            <a:xfrm>
              <a:off x="8075560" y="1711924"/>
              <a:ext cx="155823" cy="163599"/>
            </a:xfrm>
            <a:custGeom>
              <a:rect b="b" l="l" r="r" t="t"/>
              <a:pathLst>
                <a:path extrusionOk="0" h="4881" w="4649">
                  <a:moveTo>
                    <a:pt x="1022" y="2268"/>
                  </a:moveTo>
                  <a:lnTo>
                    <a:pt x="1022" y="4330"/>
                  </a:lnTo>
                  <a:lnTo>
                    <a:pt x="553" y="4330"/>
                  </a:lnTo>
                  <a:lnTo>
                    <a:pt x="553" y="2268"/>
                  </a:lnTo>
                  <a:close/>
                  <a:moveTo>
                    <a:pt x="2279" y="551"/>
                  </a:moveTo>
                  <a:cubicBezTo>
                    <a:pt x="2356" y="551"/>
                    <a:pt x="2419" y="616"/>
                    <a:pt x="2419" y="693"/>
                  </a:cubicBezTo>
                  <a:lnTo>
                    <a:pt x="2419" y="2168"/>
                  </a:lnTo>
                  <a:lnTo>
                    <a:pt x="4100" y="2168"/>
                  </a:lnTo>
                  <a:lnTo>
                    <a:pt x="4100" y="4330"/>
                  </a:lnTo>
                  <a:lnTo>
                    <a:pt x="1573" y="4330"/>
                  </a:lnTo>
                  <a:lnTo>
                    <a:pt x="1573" y="2104"/>
                  </a:lnTo>
                  <a:lnTo>
                    <a:pt x="2011" y="1647"/>
                  </a:lnTo>
                  <a:lnTo>
                    <a:pt x="2011" y="551"/>
                  </a:lnTo>
                  <a:close/>
                  <a:moveTo>
                    <a:pt x="1458" y="1"/>
                  </a:moveTo>
                  <a:lnTo>
                    <a:pt x="1458" y="1427"/>
                  </a:lnTo>
                  <a:lnTo>
                    <a:pt x="1178" y="1718"/>
                  </a:lnTo>
                  <a:lnTo>
                    <a:pt x="1" y="1718"/>
                  </a:lnTo>
                  <a:lnTo>
                    <a:pt x="1" y="4881"/>
                  </a:lnTo>
                  <a:lnTo>
                    <a:pt x="4649" y="4881"/>
                  </a:lnTo>
                  <a:lnTo>
                    <a:pt x="4649" y="1618"/>
                  </a:lnTo>
                  <a:lnTo>
                    <a:pt x="2968" y="1618"/>
                  </a:lnTo>
                  <a:lnTo>
                    <a:pt x="2968" y="693"/>
                  </a:lnTo>
                  <a:cubicBezTo>
                    <a:pt x="2968" y="312"/>
                    <a:pt x="2659"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37"/>
            <p:cNvSpPr/>
            <p:nvPr/>
          </p:nvSpPr>
          <p:spPr>
            <a:xfrm>
              <a:off x="7996124" y="1603797"/>
              <a:ext cx="314863" cy="314863"/>
            </a:xfrm>
            <a:custGeom>
              <a:rect b="b" l="l" r="r" t="t"/>
              <a:pathLst>
                <a:path extrusionOk="0" h="9394" w="9394">
                  <a:moveTo>
                    <a:pt x="8843" y="551"/>
                  </a:moveTo>
                  <a:lnTo>
                    <a:pt x="8843" y="1982"/>
                  </a:lnTo>
                  <a:lnTo>
                    <a:pt x="551" y="1982"/>
                  </a:lnTo>
                  <a:lnTo>
                    <a:pt x="551" y="551"/>
                  </a:lnTo>
                  <a:close/>
                  <a:moveTo>
                    <a:pt x="8843" y="2532"/>
                  </a:moveTo>
                  <a:lnTo>
                    <a:pt x="8843" y="8843"/>
                  </a:lnTo>
                  <a:lnTo>
                    <a:pt x="551" y="8843"/>
                  </a:lnTo>
                  <a:lnTo>
                    <a:pt x="551" y="2532"/>
                  </a:lnTo>
                  <a:close/>
                  <a:moveTo>
                    <a:pt x="0" y="1"/>
                  </a:moveTo>
                  <a:lnTo>
                    <a:pt x="0" y="9394"/>
                  </a:lnTo>
                  <a:lnTo>
                    <a:pt x="9393" y="9394"/>
                  </a:lnTo>
                  <a:lnTo>
                    <a:pt x="939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37"/>
            <p:cNvSpPr/>
            <p:nvPr/>
          </p:nvSpPr>
          <p:spPr>
            <a:xfrm>
              <a:off x="8191799" y="1636108"/>
              <a:ext cx="18703" cy="18703"/>
            </a:xfrm>
            <a:custGeom>
              <a:rect b="b" l="l" r="r" t="t"/>
              <a:pathLst>
                <a:path extrusionOk="0" h="558" w="558">
                  <a:moveTo>
                    <a:pt x="1" y="1"/>
                  </a:moveTo>
                  <a:lnTo>
                    <a:pt x="1" y="557"/>
                  </a:lnTo>
                  <a:lnTo>
                    <a:pt x="557" y="557"/>
                  </a:lnTo>
                  <a:lnTo>
                    <a:pt x="5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37"/>
            <p:cNvSpPr/>
            <p:nvPr/>
          </p:nvSpPr>
          <p:spPr>
            <a:xfrm>
              <a:off x="8224881" y="1636108"/>
              <a:ext cx="18602" cy="18703"/>
            </a:xfrm>
            <a:custGeom>
              <a:rect b="b" l="l" r="r" t="t"/>
              <a:pathLst>
                <a:path extrusionOk="0" h="558" w="555">
                  <a:moveTo>
                    <a:pt x="0" y="1"/>
                  </a:moveTo>
                  <a:lnTo>
                    <a:pt x="0" y="557"/>
                  </a:lnTo>
                  <a:lnTo>
                    <a:pt x="555" y="557"/>
                  </a:lnTo>
                  <a:lnTo>
                    <a:pt x="55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37"/>
            <p:cNvSpPr/>
            <p:nvPr/>
          </p:nvSpPr>
          <p:spPr>
            <a:xfrm>
              <a:off x="8257862" y="1636108"/>
              <a:ext cx="18703" cy="18703"/>
            </a:xfrm>
            <a:custGeom>
              <a:rect b="b" l="l" r="r" t="t"/>
              <a:pathLst>
                <a:path extrusionOk="0" h="558" w="558">
                  <a:moveTo>
                    <a:pt x="1" y="1"/>
                  </a:moveTo>
                  <a:lnTo>
                    <a:pt x="1" y="557"/>
                  </a:lnTo>
                  <a:lnTo>
                    <a:pt x="557" y="557"/>
                  </a:lnTo>
                  <a:lnTo>
                    <a:pt x="5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50" name="Google Shape;1650;p37"/>
          <p:cNvSpPr/>
          <p:nvPr/>
        </p:nvSpPr>
        <p:spPr>
          <a:xfrm>
            <a:off x="7264915" y="3870601"/>
            <a:ext cx="314863" cy="268509"/>
          </a:xfrm>
          <a:custGeom>
            <a:rect b="b" l="l" r="r" t="t"/>
            <a:pathLst>
              <a:path extrusionOk="0" h="8011" w="9394">
                <a:moveTo>
                  <a:pt x="5783" y="550"/>
                </a:moveTo>
                <a:lnTo>
                  <a:pt x="5783" y="1413"/>
                </a:lnTo>
                <a:lnTo>
                  <a:pt x="3611" y="1413"/>
                </a:lnTo>
                <a:lnTo>
                  <a:pt x="3611" y="550"/>
                </a:lnTo>
                <a:close/>
                <a:moveTo>
                  <a:pt x="8845" y="1964"/>
                </a:moveTo>
                <a:lnTo>
                  <a:pt x="8845" y="3421"/>
                </a:lnTo>
                <a:lnTo>
                  <a:pt x="552" y="3421"/>
                </a:lnTo>
                <a:lnTo>
                  <a:pt x="552" y="1964"/>
                </a:lnTo>
                <a:close/>
                <a:moveTo>
                  <a:pt x="5274" y="3972"/>
                </a:moveTo>
                <a:lnTo>
                  <a:pt x="5274" y="4513"/>
                </a:lnTo>
                <a:lnTo>
                  <a:pt x="4120" y="4513"/>
                </a:lnTo>
                <a:lnTo>
                  <a:pt x="4120" y="3972"/>
                </a:lnTo>
                <a:close/>
                <a:moveTo>
                  <a:pt x="8840" y="3970"/>
                </a:moveTo>
                <a:lnTo>
                  <a:pt x="8840" y="7457"/>
                </a:lnTo>
                <a:lnTo>
                  <a:pt x="551" y="7457"/>
                </a:lnTo>
                <a:lnTo>
                  <a:pt x="551" y="3970"/>
                </a:lnTo>
                <a:lnTo>
                  <a:pt x="3568" y="3970"/>
                </a:lnTo>
                <a:lnTo>
                  <a:pt x="3568" y="5062"/>
                </a:lnTo>
                <a:lnTo>
                  <a:pt x="5823" y="5062"/>
                </a:lnTo>
                <a:lnTo>
                  <a:pt x="5823" y="3970"/>
                </a:lnTo>
                <a:close/>
                <a:moveTo>
                  <a:pt x="3061" y="0"/>
                </a:moveTo>
                <a:lnTo>
                  <a:pt x="3061" y="1413"/>
                </a:lnTo>
                <a:lnTo>
                  <a:pt x="1" y="1413"/>
                </a:lnTo>
                <a:lnTo>
                  <a:pt x="1" y="8011"/>
                </a:lnTo>
                <a:lnTo>
                  <a:pt x="9394" y="8011"/>
                </a:lnTo>
                <a:lnTo>
                  <a:pt x="9394" y="1413"/>
                </a:lnTo>
                <a:lnTo>
                  <a:pt x="6333" y="1413"/>
                </a:ln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51" name="Google Shape;1651;p37"/>
          <p:cNvGrpSpPr/>
          <p:nvPr/>
        </p:nvGrpSpPr>
        <p:grpSpPr>
          <a:xfrm>
            <a:off x="7264915" y="3067773"/>
            <a:ext cx="314863" cy="314863"/>
            <a:chOff x="7278648" y="3026581"/>
            <a:chExt cx="314863" cy="314863"/>
          </a:xfrm>
        </p:grpSpPr>
        <p:sp>
          <p:nvSpPr>
            <p:cNvPr id="1652" name="Google Shape;1652;p37"/>
            <p:cNvSpPr/>
            <p:nvPr/>
          </p:nvSpPr>
          <p:spPr>
            <a:xfrm>
              <a:off x="7278648" y="3026581"/>
              <a:ext cx="314863" cy="314863"/>
            </a:xfrm>
            <a:custGeom>
              <a:rect b="b" l="l" r="r" t="t"/>
              <a:pathLst>
                <a:path extrusionOk="0" h="9394" w="9394">
                  <a:moveTo>
                    <a:pt x="4697" y="551"/>
                  </a:moveTo>
                  <a:cubicBezTo>
                    <a:pt x="6982" y="551"/>
                    <a:pt x="8843" y="2412"/>
                    <a:pt x="8843" y="4697"/>
                  </a:cubicBezTo>
                  <a:cubicBezTo>
                    <a:pt x="8843" y="6984"/>
                    <a:pt x="6982" y="8844"/>
                    <a:pt x="4697" y="8844"/>
                  </a:cubicBezTo>
                  <a:cubicBezTo>
                    <a:pt x="2410" y="8844"/>
                    <a:pt x="551" y="6984"/>
                    <a:pt x="551" y="4697"/>
                  </a:cubicBezTo>
                  <a:cubicBezTo>
                    <a:pt x="551" y="2412"/>
                    <a:pt x="2410" y="551"/>
                    <a:pt x="4697" y="551"/>
                  </a:cubicBezTo>
                  <a:close/>
                  <a:moveTo>
                    <a:pt x="4697" y="1"/>
                  </a:moveTo>
                  <a:cubicBezTo>
                    <a:pt x="3442" y="1"/>
                    <a:pt x="2262" y="490"/>
                    <a:pt x="1376" y="1378"/>
                  </a:cubicBezTo>
                  <a:cubicBezTo>
                    <a:pt x="488" y="2266"/>
                    <a:pt x="1" y="3443"/>
                    <a:pt x="1" y="4697"/>
                  </a:cubicBezTo>
                  <a:cubicBezTo>
                    <a:pt x="1" y="5952"/>
                    <a:pt x="488" y="7132"/>
                    <a:pt x="1376" y="8019"/>
                  </a:cubicBezTo>
                  <a:cubicBezTo>
                    <a:pt x="2264" y="8907"/>
                    <a:pt x="3442" y="9394"/>
                    <a:pt x="4697" y="9394"/>
                  </a:cubicBezTo>
                  <a:cubicBezTo>
                    <a:pt x="5952" y="9394"/>
                    <a:pt x="7130" y="8907"/>
                    <a:pt x="8017" y="8019"/>
                  </a:cubicBezTo>
                  <a:cubicBezTo>
                    <a:pt x="8905" y="7131"/>
                    <a:pt x="9394" y="5952"/>
                    <a:pt x="9394" y="4697"/>
                  </a:cubicBezTo>
                  <a:cubicBezTo>
                    <a:pt x="9394" y="3443"/>
                    <a:pt x="8905" y="2264"/>
                    <a:pt x="8017" y="1378"/>
                  </a:cubicBezTo>
                  <a:cubicBezTo>
                    <a:pt x="7129" y="490"/>
                    <a:pt x="5952" y="1"/>
                    <a:pt x="469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37"/>
            <p:cNvSpPr/>
            <p:nvPr/>
          </p:nvSpPr>
          <p:spPr>
            <a:xfrm>
              <a:off x="7319808" y="3067808"/>
              <a:ext cx="232477" cy="232477"/>
            </a:xfrm>
            <a:custGeom>
              <a:rect b="b" l="l" r="r" t="t"/>
              <a:pathLst>
                <a:path extrusionOk="0" h="6936" w="6936">
                  <a:moveTo>
                    <a:pt x="3469" y="551"/>
                  </a:moveTo>
                  <a:cubicBezTo>
                    <a:pt x="5078" y="551"/>
                    <a:pt x="6385" y="1859"/>
                    <a:pt x="6385" y="3467"/>
                  </a:cubicBezTo>
                  <a:cubicBezTo>
                    <a:pt x="6385" y="5077"/>
                    <a:pt x="5078" y="6385"/>
                    <a:pt x="3469" y="6385"/>
                  </a:cubicBezTo>
                  <a:cubicBezTo>
                    <a:pt x="1859" y="6385"/>
                    <a:pt x="551" y="5077"/>
                    <a:pt x="551" y="3467"/>
                  </a:cubicBezTo>
                  <a:cubicBezTo>
                    <a:pt x="551" y="1859"/>
                    <a:pt x="1859" y="551"/>
                    <a:pt x="3469" y="551"/>
                  </a:cubicBezTo>
                  <a:close/>
                  <a:moveTo>
                    <a:pt x="3469" y="1"/>
                  </a:moveTo>
                  <a:cubicBezTo>
                    <a:pt x="1557" y="1"/>
                    <a:pt x="1" y="1557"/>
                    <a:pt x="1" y="3467"/>
                  </a:cubicBezTo>
                  <a:cubicBezTo>
                    <a:pt x="1" y="5380"/>
                    <a:pt x="1557" y="6936"/>
                    <a:pt x="3469" y="6936"/>
                  </a:cubicBezTo>
                  <a:cubicBezTo>
                    <a:pt x="5380" y="6936"/>
                    <a:pt x="6936" y="5380"/>
                    <a:pt x="6936" y="3467"/>
                  </a:cubicBezTo>
                  <a:cubicBezTo>
                    <a:pt x="6936" y="1557"/>
                    <a:pt x="5380" y="1"/>
                    <a:pt x="34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37"/>
            <p:cNvSpPr/>
            <p:nvPr/>
          </p:nvSpPr>
          <p:spPr>
            <a:xfrm>
              <a:off x="7357012" y="3104711"/>
              <a:ext cx="158102" cy="158035"/>
            </a:xfrm>
            <a:custGeom>
              <a:rect b="b" l="l" r="r" t="t"/>
              <a:pathLst>
                <a:path extrusionOk="0" h="4715" w="4717">
                  <a:moveTo>
                    <a:pt x="2633" y="1145"/>
                  </a:moveTo>
                  <a:cubicBezTo>
                    <a:pt x="3100" y="1250"/>
                    <a:pt x="3469" y="1616"/>
                    <a:pt x="3577" y="2080"/>
                  </a:cubicBezTo>
                  <a:lnTo>
                    <a:pt x="2633" y="2080"/>
                  </a:lnTo>
                  <a:lnTo>
                    <a:pt x="2633" y="1145"/>
                  </a:lnTo>
                  <a:close/>
                  <a:moveTo>
                    <a:pt x="2083" y="1147"/>
                  </a:moveTo>
                  <a:lnTo>
                    <a:pt x="2083" y="2083"/>
                  </a:lnTo>
                  <a:lnTo>
                    <a:pt x="1141" y="2083"/>
                  </a:lnTo>
                  <a:cubicBezTo>
                    <a:pt x="1248" y="1618"/>
                    <a:pt x="1618" y="1251"/>
                    <a:pt x="2083" y="1147"/>
                  </a:cubicBezTo>
                  <a:close/>
                  <a:moveTo>
                    <a:pt x="2083" y="2631"/>
                  </a:moveTo>
                  <a:lnTo>
                    <a:pt x="2083" y="3588"/>
                  </a:lnTo>
                  <a:cubicBezTo>
                    <a:pt x="1611" y="3480"/>
                    <a:pt x="1238" y="3106"/>
                    <a:pt x="1135" y="2631"/>
                  </a:cubicBezTo>
                  <a:close/>
                  <a:moveTo>
                    <a:pt x="3582" y="2631"/>
                  </a:moveTo>
                  <a:cubicBezTo>
                    <a:pt x="3479" y="3106"/>
                    <a:pt x="3108" y="3480"/>
                    <a:pt x="2633" y="3588"/>
                  </a:cubicBezTo>
                  <a:lnTo>
                    <a:pt x="2633" y="2631"/>
                  </a:lnTo>
                  <a:close/>
                  <a:moveTo>
                    <a:pt x="2083" y="1"/>
                  </a:moveTo>
                  <a:lnTo>
                    <a:pt x="2083" y="586"/>
                  </a:lnTo>
                  <a:cubicBezTo>
                    <a:pt x="1313" y="705"/>
                    <a:pt x="702" y="1313"/>
                    <a:pt x="579" y="2083"/>
                  </a:cubicBezTo>
                  <a:lnTo>
                    <a:pt x="1" y="2083"/>
                  </a:lnTo>
                  <a:lnTo>
                    <a:pt x="1" y="2634"/>
                  </a:lnTo>
                  <a:lnTo>
                    <a:pt x="576" y="2634"/>
                  </a:lnTo>
                  <a:cubicBezTo>
                    <a:pt x="690" y="3411"/>
                    <a:pt x="1305" y="4029"/>
                    <a:pt x="2083" y="4148"/>
                  </a:cubicBezTo>
                  <a:lnTo>
                    <a:pt x="2083" y="4715"/>
                  </a:lnTo>
                  <a:lnTo>
                    <a:pt x="2633" y="4715"/>
                  </a:lnTo>
                  <a:lnTo>
                    <a:pt x="2633" y="4148"/>
                  </a:lnTo>
                  <a:cubicBezTo>
                    <a:pt x="3410" y="4029"/>
                    <a:pt x="4026" y="3411"/>
                    <a:pt x="4142" y="2634"/>
                  </a:cubicBezTo>
                  <a:lnTo>
                    <a:pt x="4716" y="2634"/>
                  </a:lnTo>
                  <a:lnTo>
                    <a:pt x="4716" y="2083"/>
                  </a:lnTo>
                  <a:lnTo>
                    <a:pt x="4138" y="2083"/>
                  </a:lnTo>
                  <a:cubicBezTo>
                    <a:pt x="4015" y="1314"/>
                    <a:pt x="3404" y="705"/>
                    <a:pt x="2633" y="586"/>
                  </a:cubicBezTo>
                  <a:lnTo>
                    <a:pt x="263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5" name="Google Shape;1655;p37"/>
          <p:cNvGrpSpPr/>
          <p:nvPr/>
        </p:nvGrpSpPr>
        <p:grpSpPr>
          <a:xfrm>
            <a:off x="7270814" y="2288206"/>
            <a:ext cx="303099" cy="314763"/>
            <a:chOff x="7284547" y="2315172"/>
            <a:chExt cx="303099" cy="314763"/>
          </a:xfrm>
        </p:grpSpPr>
        <p:sp>
          <p:nvSpPr>
            <p:cNvPr id="1656" name="Google Shape;1656;p37"/>
            <p:cNvSpPr/>
            <p:nvPr/>
          </p:nvSpPr>
          <p:spPr>
            <a:xfrm>
              <a:off x="7284547" y="2315172"/>
              <a:ext cx="148214" cy="314763"/>
            </a:xfrm>
            <a:custGeom>
              <a:rect b="b" l="l" r="r" t="t"/>
              <a:pathLst>
                <a:path extrusionOk="0" h="9391" w="4422">
                  <a:moveTo>
                    <a:pt x="2209" y="549"/>
                  </a:moveTo>
                  <a:cubicBezTo>
                    <a:pt x="3124" y="549"/>
                    <a:pt x="3869" y="1294"/>
                    <a:pt x="3869" y="2209"/>
                  </a:cubicBezTo>
                  <a:cubicBezTo>
                    <a:pt x="3869" y="2934"/>
                    <a:pt x="3409" y="3568"/>
                    <a:pt x="2720" y="3790"/>
                  </a:cubicBezTo>
                  <a:lnTo>
                    <a:pt x="2529" y="3853"/>
                  </a:lnTo>
                  <a:lnTo>
                    <a:pt x="2529" y="5010"/>
                  </a:lnTo>
                  <a:lnTo>
                    <a:pt x="2152" y="5375"/>
                  </a:lnTo>
                  <a:lnTo>
                    <a:pt x="2529" y="5741"/>
                  </a:lnTo>
                  <a:lnTo>
                    <a:pt x="2529" y="5967"/>
                  </a:lnTo>
                  <a:lnTo>
                    <a:pt x="2088" y="6483"/>
                  </a:lnTo>
                  <a:lnTo>
                    <a:pt x="2529" y="7001"/>
                  </a:lnTo>
                  <a:lnTo>
                    <a:pt x="2529" y="7110"/>
                  </a:lnTo>
                  <a:lnTo>
                    <a:pt x="2118" y="7547"/>
                  </a:lnTo>
                  <a:lnTo>
                    <a:pt x="2529" y="7986"/>
                  </a:lnTo>
                  <a:lnTo>
                    <a:pt x="2529" y="8426"/>
                  </a:lnTo>
                  <a:lnTo>
                    <a:pt x="2209" y="8688"/>
                  </a:lnTo>
                  <a:lnTo>
                    <a:pt x="1888" y="8426"/>
                  </a:lnTo>
                  <a:lnTo>
                    <a:pt x="1888" y="3852"/>
                  </a:lnTo>
                  <a:lnTo>
                    <a:pt x="1697" y="3789"/>
                  </a:lnTo>
                  <a:cubicBezTo>
                    <a:pt x="1010" y="3567"/>
                    <a:pt x="548" y="2931"/>
                    <a:pt x="548" y="2209"/>
                  </a:cubicBezTo>
                  <a:cubicBezTo>
                    <a:pt x="548" y="1294"/>
                    <a:pt x="1294" y="549"/>
                    <a:pt x="2209" y="549"/>
                  </a:cubicBezTo>
                  <a:close/>
                  <a:moveTo>
                    <a:pt x="2211" y="1"/>
                  </a:moveTo>
                  <a:cubicBezTo>
                    <a:pt x="993" y="1"/>
                    <a:pt x="1" y="991"/>
                    <a:pt x="1" y="2211"/>
                  </a:cubicBezTo>
                  <a:cubicBezTo>
                    <a:pt x="1" y="3105"/>
                    <a:pt x="530" y="3897"/>
                    <a:pt x="1339" y="4242"/>
                  </a:cubicBezTo>
                  <a:lnTo>
                    <a:pt x="1339" y="8683"/>
                  </a:lnTo>
                  <a:lnTo>
                    <a:pt x="2211" y="9391"/>
                  </a:lnTo>
                  <a:lnTo>
                    <a:pt x="3083" y="8683"/>
                  </a:lnTo>
                  <a:lnTo>
                    <a:pt x="3083" y="7763"/>
                  </a:lnTo>
                  <a:lnTo>
                    <a:pt x="2874" y="7543"/>
                  </a:lnTo>
                  <a:lnTo>
                    <a:pt x="3083" y="7321"/>
                  </a:lnTo>
                  <a:lnTo>
                    <a:pt x="3083" y="6793"/>
                  </a:lnTo>
                  <a:lnTo>
                    <a:pt x="2814" y="6480"/>
                  </a:lnTo>
                  <a:lnTo>
                    <a:pt x="3083" y="6166"/>
                  </a:lnTo>
                  <a:lnTo>
                    <a:pt x="3083" y="5504"/>
                  </a:lnTo>
                  <a:lnTo>
                    <a:pt x="2946" y="5372"/>
                  </a:lnTo>
                  <a:lnTo>
                    <a:pt x="3083" y="5240"/>
                  </a:lnTo>
                  <a:lnTo>
                    <a:pt x="3083" y="4241"/>
                  </a:lnTo>
                  <a:cubicBezTo>
                    <a:pt x="3891" y="3896"/>
                    <a:pt x="4421" y="3103"/>
                    <a:pt x="4421" y="2209"/>
                  </a:cubicBezTo>
                  <a:cubicBezTo>
                    <a:pt x="4420" y="993"/>
                    <a:pt x="3429" y="1"/>
                    <a:pt x="22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37"/>
            <p:cNvSpPr/>
            <p:nvPr/>
          </p:nvSpPr>
          <p:spPr>
            <a:xfrm>
              <a:off x="7349571" y="2351438"/>
              <a:ext cx="18066" cy="18066"/>
            </a:xfrm>
            <a:custGeom>
              <a:rect b="b" l="l" r="r" t="t"/>
              <a:pathLst>
                <a:path extrusionOk="0" h="539" w="539">
                  <a:moveTo>
                    <a:pt x="1" y="0"/>
                  </a:moveTo>
                  <a:lnTo>
                    <a:pt x="1" y="539"/>
                  </a:lnTo>
                  <a:lnTo>
                    <a:pt x="538" y="539"/>
                  </a:lnTo>
                  <a:lnTo>
                    <a:pt x="53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37"/>
            <p:cNvSpPr/>
            <p:nvPr/>
          </p:nvSpPr>
          <p:spPr>
            <a:xfrm>
              <a:off x="7446202" y="2400240"/>
              <a:ext cx="141444" cy="66231"/>
            </a:xfrm>
            <a:custGeom>
              <a:rect b="b" l="l" r="r" t="t"/>
              <a:pathLst>
                <a:path extrusionOk="0" h="1976" w="4220">
                  <a:moveTo>
                    <a:pt x="3670" y="551"/>
                  </a:moveTo>
                  <a:lnTo>
                    <a:pt x="3670" y="1174"/>
                  </a:lnTo>
                  <a:lnTo>
                    <a:pt x="3046" y="1174"/>
                  </a:lnTo>
                  <a:lnTo>
                    <a:pt x="3046" y="551"/>
                  </a:lnTo>
                  <a:close/>
                  <a:moveTo>
                    <a:pt x="2495" y="0"/>
                  </a:moveTo>
                  <a:lnTo>
                    <a:pt x="2495" y="672"/>
                  </a:lnTo>
                  <a:lnTo>
                    <a:pt x="1728" y="672"/>
                  </a:lnTo>
                  <a:lnTo>
                    <a:pt x="1307" y="1425"/>
                  </a:lnTo>
                  <a:lnTo>
                    <a:pt x="0" y="1425"/>
                  </a:lnTo>
                  <a:lnTo>
                    <a:pt x="0" y="1976"/>
                  </a:lnTo>
                  <a:lnTo>
                    <a:pt x="1629" y="1976"/>
                  </a:lnTo>
                  <a:lnTo>
                    <a:pt x="2051" y="1223"/>
                  </a:lnTo>
                  <a:lnTo>
                    <a:pt x="2495" y="1223"/>
                  </a:lnTo>
                  <a:lnTo>
                    <a:pt x="2495" y="1725"/>
                  </a:lnTo>
                  <a:lnTo>
                    <a:pt x="4220" y="1725"/>
                  </a:lnTo>
                  <a:lnTo>
                    <a:pt x="422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37"/>
            <p:cNvSpPr/>
            <p:nvPr/>
          </p:nvSpPr>
          <p:spPr>
            <a:xfrm>
              <a:off x="7446202" y="2476827"/>
              <a:ext cx="141444" cy="57818"/>
            </a:xfrm>
            <a:custGeom>
              <a:rect b="b" l="l" r="r" t="t"/>
              <a:pathLst>
                <a:path extrusionOk="0" h="1725" w="4220">
                  <a:moveTo>
                    <a:pt x="3670" y="551"/>
                  </a:moveTo>
                  <a:lnTo>
                    <a:pt x="3670" y="1174"/>
                  </a:lnTo>
                  <a:lnTo>
                    <a:pt x="3046" y="1174"/>
                  </a:lnTo>
                  <a:lnTo>
                    <a:pt x="3046" y="551"/>
                  </a:lnTo>
                  <a:close/>
                  <a:moveTo>
                    <a:pt x="2495" y="0"/>
                  </a:moveTo>
                  <a:lnTo>
                    <a:pt x="2495" y="587"/>
                  </a:lnTo>
                  <a:lnTo>
                    <a:pt x="0" y="587"/>
                  </a:lnTo>
                  <a:lnTo>
                    <a:pt x="0" y="1138"/>
                  </a:lnTo>
                  <a:lnTo>
                    <a:pt x="2495" y="1138"/>
                  </a:lnTo>
                  <a:lnTo>
                    <a:pt x="2495" y="1725"/>
                  </a:lnTo>
                  <a:lnTo>
                    <a:pt x="4220" y="1725"/>
                  </a:lnTo>
                  <a:lnTo>
                    <a:pt x="422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37"/>
            <p:cNvSpPr/>
            <p:nvPr/>
          </p:nvSpPr>
          <p:spPr>
            <a:xfrm>
              <a:off x="7449889" y="2553716"/>
              <a:ext cx="137757" cy="57818"/>
            </a:xfrm>
            <a:custGeom>
              <a:rect b="b" l="l" r="r" t="t"/>
              <a:pathLst>
                <a:path extrusionOk="0" h="1725" w="4110">
                  <a:moveTo>
                    <a:pt x="3560" y="551"/>
                  </a:moveTo>
                  <a:lnTo>
                    <a:pt x="3560" y="1174"/>
                  </a:lnTo>
                  <a:lnTo>
                    <a:pt x="2936" y="1174"/>
                  </a:lnTo>
                  <a:lnTo>
                    <a:pt x="2936" y="551"/>
                  </a:lnTo>
                  <a:close/>
                  <a:moveTo>
                    <a:pt x="2385" y="0"/>
                  </a:moveTo>
                  <a:lnTo>
                    <a:pt x="2385" y="807"/>
                  </a:lnTo>
                  <a:lnTo>
                    <a:pt x="1508" y="807"/>
                  </a:lnTo>
                  <a:lnTo>
                    <a:pt x="793" y="91"/>
                  </a:lnTo>
                  <a:lnTo>
                    <a:pt x="0" y="91"/>
                  </a:lnTo>
                  <a:lnTo>
                    <a:pt x="0" y="642"/>
                  </a:lnTo>
                  <a:lnTo>
                    <a:pt x="566" y="642"/>
                  </a:lnTo>
                  <a:lnTo>
                    <a:pt x="1280" y="1358"/>
                  </a:lnTo>
                  <a:lnTo>
                    <a:pt x="2385" y="1358"/>
                  </a:lnTo>
                  <a:lnTo>
                    <a:pt x="2385" y="1725"/>
                  </a:lnTo>
                  <a:lnTo>
                    <a:pt x="4110" y="1725"/>
                  </a:lnTo>
                  <a:lnTo>
                    <a:pt x="411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37"/>
            <p:cNvSpPr/>
            <p:nvPr/>
          </p:nvSpPr>
          <p:spPr>
            <a:xfrm>
              <a:off x="7446202" y="2325026"/>
              <a:ext cx="141444" cy="57818"/>
            </a:xfrm>
            <a:custGeom>
              <a:rect b="b" l="l" r="r" t="t"/>
              <a:pathLst>
                <a:path extrusionOk="0" h="1725" w="4220">
                  <a:moveTo>
                    <a:pt x="3670" y="550"/>
                  </a:moveTo>
                  <a:lnTo>
                    <a:pt x="3670" y="1174"/>
                  </a:lnTo>
                  <a:lnTo>
                    <a:pt x="3046" y="1174"/>
                  </a:lnTo>
                  <a:lnTo>
                    <a:pt x="3046" y="550"/>
                  </a:lnTo>
                  <a:close/>
                  <a:moveTo>
                    <a:pt x="2495" y="0"/>
                  </a:moveTo>
                  <a:lnTo>
                    <a:pt x="2495" y="587"/>
                  </a:lnTo>
                  <a:lnTo>
                    <a:pt x="0" y="587"/>
                  </a:lnTo>
                  <a:lnTo>
                    <a:pt x="0" y="1138"/>
                  </a:lnTo>
                  <a:lnTo>
                    <a:pt x="2495" y="1138"/>
                  </a:lnTo>
                  <a:lnTo>
                    <a:pt x="2495" y="1725"/>
                  </a:lnTo>
                  <a:lnTo>
                    <a:pt x="4220" y="1725"/>
                  </a:lnTo>
                  <a:lnTo>
                    <a:pt x="422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2" name="Google Shape;1662;p37"/>
          <p:cNvGrpSpPr/>
          <p:nvPr/>
        </p:nvGrpSpPr>
        <p:grpSpPr>
          <a:xfrm>
            <a:off x="7264915" y="1526940"/>
            <a:ext cx="314864" cy="278162"/>
            <a:chOff x="7278648" y="1622097"/>
            <a:chExt cx="314864" cy="278162"/>
          </a:xfrm>
        </p:grpSpPr>
        <p:sp>
          <p:nvSpPr>
            <p:cNvPr id="1663" name="Google Shape;1663;p37"/>
            <p:cNvSpPr/>
            <p:nvPr/>
          </p:nvSpPr>
          <p:spPr>
            <a:xfrm>
              <a:off x="7371425" y="1622097"/>
              <a:ext cx="129109" cy="169833"/>
            </a:xfrm>
            <a:custGeom>
              <a:rect b="b" l="l" r="r" t="t"/>
              <a:pathLst>
                <a:path extrusionOk="0" h="5067" w="3852">
                  <a:moveTo>
                    <a:pt x="1925" y="551"/>
                  </a:moveTo>
                  <a:cubicBezTo>
                    <a:pt x="2289" y="551"/>
                    <a:pt x="2585" y="846"/>
                    <a:pt x="2585" y="1211"/>
                  </a:cubicBezTo>
                  <a:cubicBezTo>
                    <a:pt x="2585" y="1577"/>
                    <a:pt x="2290" y="1872"/>
                    <a:pt x="1925" y="1872"/>
                  </a:cubicBezTo>
                  <a:cubicBezTo>
                    <a:pt x="1559" y="1872"/>
                    <a:pt x="1264" y="1577"/>
                    <a:pt x="1264" y="1211"/>
                  </a:cubicBezTo>
                  <a:cubicBezTo>
                    <a:pt x="1264" y="846"/>
                    <a:pt x="1559" y="551"/>
                    <a:pt x="1925" y="551"/>
                  </a:cubicBezTo>
                  <a:close/>
                  <a:moveTo>
                    <a:pt x="2435" y="2422"/>
                  </a:moveTo>
                  <a:cubicBezTo>
                    <a:pt x="2912" y="2422"/>
                    <a:pt x="3298" y="2810"/>
                    <a:pt x="3298" y="3287"/>
                  </a:cubicBezTo>
                  <a:lnTo>
                    <a:pt x="3298" y="4520"/>
                  </a:lnTo>
                  <a:lnTo>
                    <a:pt x="547" y="4520"/>
                  </a:lnTo>
                  <a:lnTo>
                    <a:pt x="547" y="3287"/>
                  </a:lnTo>
                  <a:cubicBezTo>
                    <a:pt x="547" y="2810"/>
                    <a:pt x="934" y="2422"/>
                    <a:pt x="1411" y="2422"/>
                  </a:cubicBezTo>
                  <a:close/>
                  <a:moveTo>
                    <a:pt x="1925" y="1"/>
                  </a:moveTo>
                  <a:cubicBezTo>
                    <a:pt x="1258" y="1"/>
                    <a:pt x="715" y="544"/>
                    <a:pt x="715" y="1210"/>
                  </a:cubicBezTo>
                  <a:cubicBezTo>
                    <a:pt x="715" y="1487"/>
                    <a:pt x="809" y="1741"/>
                    <a:pt x="968" y="1945"/>
                  </a:cubicBezTo>
                  <a:cubicBezTo>
                    <a:pt x="406" y="2133"/>
                    <a:pt x="1" y="2663"/>
                    <a:pt x="1" y="3287"/>
                  </a:cubicBezTo>
                  <a:lnTo>
                    <a:pt x="1" y="5067"/>
                  </a:lnTo>
                  <a:lnTo>
                    <a:pt x="3852" y="5067"/>
                  </a:lnTo>
                  <a:lnTo>
                    <a:pt x="3852" y="3287"/>
                  </a:lnTo>
                  <a:cubicBezTo>
                    <a:pt x="3849" y="2663"/>
                    <a:pt x="3444" y="2133"/>
                    <a:pt x="2883" y="1945"/>
                  </a:cubicBezTo>
                  <a:cubicBezTo>
                    <a:pt x="3040" y="1741"/>
                    <a:pt x="3134" y="1487"/>
                    <a:pt x="3134" y="1210"/>
                  </a:cubicBezTo>
                  <a:cubicBezTo>
                    <a:pt x="3134" y="544"/>
                    <a:pt x="2591" y="1"/>
                    <a:pt x="19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37"/>
            <p:cNvSpPr/>
            <p:nvPr/>
          </p:nvSpPr>
          <p:spPr>
            <a:xfrm>
              <a:off x="7278648" y="1802153"/>
              <a:ext cx="103200" cy="98106"/>
            </a:xfrm>
            <a:custGeom>
              <a:rect b="b" l="l" r="r" t="t"/>
              <a:pathLst>
                <a:path extrusionOk="0" h="2927" w="3079">
                  <a:moveTo>
                    <a:pt x="1537" y="1239"/>
                  </a:moveTo>
                  <a:lnTo>
                    <a:pt x="1647" y="1465"/>
                  </a:lnTo>
                  <a:lnTo>
                    <a:pt x="1895" y="1502"/>
                  </a:lnTo>
                  <a:lnTo>
                    <a:pt x="1715" y="1675"/>
                  </a:lnTo>
                  <a:lnTo>
                    <a:pt x="1762" y="1923"/>
                  </a:lnTo>
                  <a:lnTo>
                    <a:pt x="1539" y="1806"/>
                  </a:lnTo>
                  <a:lnTo>
                    <a:pt x="1317" y="1923"/>
                  </a:lnTo>
                  <a:lnTo>
                    <a:pt x="1360" y="1675"/>
                  </a:lnTo>
                  <a:lnTo>
                    <a:pt x="1179" y="1502"/>
                  </a:lnTo>
                  <a:lnTo>
                    <a:pt x="1427" y="1465"/>
                  </a:lnTo>
                  <a:lnTo>
                    <a:pt x="1537" y="1239"/>
                  </a:lnTo>
                  <a:close/>
                  <a:moveTo>
                    <a:pt x="1539" y="0"/>
                  </a:moveTo>
                  <a:lnTo>
                    <a:pt x="1065" y="963"/>
                  </a:lnTo>
                  <a:lnTo>
                    <a:pt x="1" y="1117"/>
                  </a:lnTo>
                  <a:lnTo>
                    <a:pt x="768" y="1869"/>
                  </a:lnTo>
                  <a:lnTo>
                    <a:pt x="588" y="2927"/>
                  </a:lnTo>
                  <a:lnTo>
                    <a:pt x="1537" y="2426"/>
                  </a:lnTo>
                  <a:lnTo>
                    <a:pt x="2488" y="2925"/>
                  </a:lnTo>
                  <a:lnTo>
                    <a:pt x="2488" y="2925"/>
                  </a:lnTo>
                  <a:lnTo>
                    <a:pt x="2306" y="1866"/>
                  </a:lnTo>
                  <a:lnTo>
                    <a:pt x="3078" y="1117"/>
                  </a:lnTo>
                  <a:lnTo>
                    <a:pt x="2014" y="963"/>
                  </a:lnTo>
                  <a:lnTo>
                    <a:pt x="153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37"/>
            <p:cNvSpPr/>
            <p:nvPr/>
          </p:nvSpPr>
          <p:spPr>
            <a:xfrm>
              <a:off x="7384262" y="1802153"/>
              <a:ext cx="103234" cy="98106"/>
            </a:xfrm>
            <a:custGeom>
              <a:rect b="b" l="l" r="r" t="t"/>
              <a:pathLst>
                <a:path extrusionOk="0" h="2927" w="3080">
                  <a:moveTo>
                    <a:pt x="1540" y="1239"/>
                  </a:moveTo>
                  <a:lnTo>
                    <a:pt x="1650" y="1465"/>
                  </a:lnTo>
                  <a:lnTo>
                    <a:pt x="1898" y="1502"/>
                  </a:lnTo>
                  <a:lnTo>
                    <a:pt x="1718" y="1675"/>
                  </a:lnTo>
                  <a:lnTo>
                    <a:pt x="1763" y="1923"/>
                  </a:lnTo>
                  <a:lnTo>
                    <a:pt x="1542" y="1806"/>
                  </a:lnTo>
                  <a:lnTo>
                    <a:pt x="1320" y="1923"/>
                  </a:lnTo>
                  <a:lnTo>
                    <a:pt x="1363" y="1675"/>
                  </a:lnTo>
                  <a:lnTo>
                    <a:pt x="1182" y="1502"/>
                  </a:lnTo>
                  <a:lnTo>
                    <a:pt x="1430" y="1465"/>
                  </a:lnTo>
                  <a:lnTo>
                    <a:pt x="1540" y="1239"/>
                  </a:lnTo>
                  <a:close/>
                  <a:moveTo>
                    <a:pt x="1540" y="0"/>
                  </a:moveTo>
                  <a:lnTo>
                    <a:pt x="1065" y="963"/>
                  </a:lnTo>
                  <a:lnTo>
                    <a:pt x="1" y="1117"/>
                  </a:lnTo>
                  <a:lnTo>
                    <a:pt x="770" y="1869"/>
                  </a:lnTo>
                  <a:lnTo>
                    <a:pt x="588" y="2927"/>
                  </a:lnTo>
                  <a:lnTo>
                    <a:pt x="588" y="2927"/>
                  </a:lnTo>
                  <a:lnTo>
                    <a:pt x="1539" y="2428"/>
                  </a:lnTo>
                  <a:lnTo>
                    <a:pt x="2488" y="2927"/>
                  </a:lnTo>
                  <a:lnTo>
                    <a:pt x="2488" y="2927"/>
                  </a:lnTo>
                  <a:lnTo>
                    <a:pt x="2306" y="1869"/>
                  </a:lnTo>
                  <a:lnTo>
                    <a:pt x="3080" y="1117"/>
                  </a:lnTo>
                  <a:lnTo>
                    <a:pt x="2016" y="963"/>
                  </a:lnTo>
                  <a:lnTo>
                    <a:pt x="154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37"/>
            <p:cNvSpPr/>
            <p:nvPr/>
          </p:nvSpPr>
          <p:spPr>
            <a:xfrm>
              <a:off x="7490278" y="1802153"/>
              <a:ext cx="103234" cy="98106"/>
            </a:xfrm>
            <a:custGeom>
              <a:rect b="b" l="l" r="r" t="t"/>
              <a:pathLst>
                <a:path extrusionOk="0" h="2927" w="3080">
                  <a:moveTo>
                    <a:pt x="1540" y="1239"/>
                  </a:moveTo>
                  <a:lnTo>
                    <a:pt x="1650" y="1465"/>
                  </a:lnTo>
                  <a:lnTo>
                    <a:pt x="1898" y="1502"/>
                  </a:lnTo>
                  <a:lnTo>
                    <a:pt x="1718" y="1675"/>
                  </a:lnTo>
                  <a:lnTo>
                    <a:pt x="1763" y="1923"/>
                  </a:lnTo>
                  <a:lnTo>
                    <a:pt x="1541" y="1806"/>
                  </a:lnTo>
                  <a:lnTo>
                    <a:pt x="1320" y="1923"/>
                  </a:lnTo>
                  <a:lnTo>
                    <a:pt x="1320" y="1923"/>
                  </a:lnTo>
                  <a:lnTo>
                    <a:pt x="1361" y="1675"/>
                  </a:lnTo>
                  <a:lnTo>
                    <a:pt x="1182" y="1502"/>
                  </a:lnTo>
                  <a:lnTo>
                    <a:pt x="1430" y="1465"/>
                  </a:lnTo>
                  <a:lnTo>
                    <a:pt x="1540" y="1239"/>
                  </a:lnTo>
                  <a:close/>
                  <a:moveTo>
                    <a:pt x="1540" y="0"/>
                  </a:moveTo>
                  <a:lnTo>
                    <a:pt x="1064" y="963"/>
                  </a:lnTo>
                  <a:lnTo>
                    <a:pt x="0" y="1117"/>
                  </a:lnTo>
                  <a:lnTo>
                    <a:pt x="769" y="1869"/>
                  </a:lnTo>
                  <a:lnTo>
                    <a:pt x="587" y="2927"/>
                  </a:lnTo>
                  <a:lnTo>
                    <a:pt x="587" y="2927"/>
                  </a:lnTo>
                  <a:lnTo>
                    <a:pt x="1539" y="2426"/>
                  </a:lnTo>
                  <a:lnTo>
                    <a:pt x="2488" y="2925"/>
                  </a:lnTo>
                  <a:lnTo>
                    <a:pt x="2306" y="1866"/>
                  </a:lnTo>
                  <a:lnTo>
                    <a:pt x="3080" y="1117"/>
                  </a:lnTo>
                  <a:lnTo>
                    <a:pt x="2016" y="963"/>
                  </a:lnTo>
                  <a:lnTo>
                    <a:pt x="154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67" name="Google Shape;1667;p37"/>
          <p:cNvSpPr/>
          <p:nvPr/>
        </p:nvSpPr>
        <p:spPr>
          <a:xfrm>
            <a:off x="6599387" y="3847407"/>
            <a:ext cx="222154" cy="314863"/>
          </a:xfrm>
          <a:custGeom>
            <a:rect b="b" l="l" r="r" t="t"/>
            <a:pathLst>
              <a:path extrusionOk="0" h="9394" w="6628">
                <a:moveTo>
                  <a:pt x="3314" y="546"/>
                </a:moveTo>
                <a:cubicBezTo>
                  <a:pt x="4045" y="546"/>
                  <a:pt x="4730" y="827"/>
                  <a:pt x="5251" y="1342"/>
                </a:cubicBezTo>
                <a:cubicBezTo>
                  <a:pt x="5782" y="1865"/>
                  <a:pt x="6072" y="2562"/>
                  <a:pt x="6072" y="3304"/>
                </a:cubicBezTo>
                <a:cubicBezTo>
                  <a:pt x="6072" y="4062"/>
                  <a:pt x="5774" y="4766"/>
                  <a:pt x="5231" y="5292"/>
                </a:cubicBezTo>
                <a:cubicBezTo>
                  <a:pt x="4835" y="5675"/>
                  <a:pt x="4539" y="6150"/>
                  <a:pt x="4368" y="6673"/>
                </a:cubicBezTo>
                <a:lnTo>
                  <a:pt x="3591" y="6673"/>
                </a:lnTo>
                <a:lnTo>
                  <a:pt x="3591" y="4891"/>
                </a:lnTo>
                <a:lnTo>
                  <a:pt x="3955" y="4891"/>
                </a:lnTo>
                <a:lnTo>
                  <a:pt x="3955" y="4341"/>
                </a:lnTo>
                <a:lnTo>
                  <a:pt x="3040" y="4341"/>
                </a:lnTo>
                <a:lnTo>
                  <a:pt x="3040" y="6673"/>
                </a:lnTo>
                <a:lnTo>
                  <a:pt x="2262" y="6673"/>
                </a:lnTo>
                <a:cubicBezTo>
                  <a:pt x="2092" y="6150"/>
                  <a:pt x="1793" y="5673"/>
                  <a:pt x="1391" y="5280"/>
                </a:cubicBezTo>
                <a:cubicBezTo>
                  <a:pt x="839" y="4743"/>
                  <a:pt x="544" y="4022"/>
                  <a:pt x="558" y="3252"/>
                </a:cubicBezTo>
                <a:cubicBezTo>
                  <a:pt x="586" y="1782"/>
                  <a:pt x="1806" y="569"/>
                  <a:pt x="3275" y="547"/>
                </a:cubicBezTo>
                <a:cubicBezTo>
                  <a:pt x="3288" y="547"/>
                  <a:pt x="3301" y="546"/>
                  <a:pt x="3314" y="546"/>
                </a:cubicBezTo>
                <a:close/>
                <a:moveTo>
                  <a:pt x="4301" y="7223"/>
                </a:moveTo>
                <a:lnTo>
                  <a:pt x="4301" y="8368"/>
                </a:lnTo>
                <a:lnTo>
                  <a:pt x="2333" y="8368"/>
                </a:lnTo>
                <a:lnTo>
                  <a:pt x="2333" y="7223"/>
                </a:lnTo>
                <a:close/>
                <a:moveTo>
                  <a:pt x="3318" y="0"/>
                </a:moveTo>
                <a:cubicBezTo>
                  <a:pt x="3301" y="0"/>
                  <a:pt x="3284" y="0"/>
                  <a:pt x="3268" y="1"/>
                </a:cubicBezTo>
                <a:cubicBezTo>
                  <a:pt x="2409" y="14"/>
                  <a:pt x="1599" y="354"/>
                  <a:pt x="985" y="965"/>
                </a:cubicBezTo>
                <a:cubicBezTo>
                  <a:pt x="373" y="1577"/>
                  <a:pt x="26" y="2386"/>
                  <a:pt x="9" y="3244"/>
                </a:cubicBezTo>
                <a:cubicBezTo>
                  <a:pt x="1" y="3710"/>
                  <a:pt x="87" y="4162"/>
                  <a:pt x="266" y="4587"/>
                </a:cubicBezTo>
                <a:cubicBezTo>
                  <a:pt x="438" y="4998"/>
                  <a:pt x="689" y="5364"/>
                  <a:pt x="1009" y="5676"/>
                </a:cubicBezTo>
                <a:cubicBezTo>
                  <a:pt x="1383" y="6042"/>
                  <a:pt x="1652" y="6494"/>
                  <a:pt x="1784" y="6987"/>
                </a:cubicBezTo>
                <a:lnTo>
                  <a:pt x="1784" y="8920"/>
                </a:lnTo>
                <a:lnTo>
                  <a:pt x="3045" y="8920"/>
                </a:lnTo>
                <a:lnTo>
                  <a:pt x="3045" y="9394"/>
                </a:lnTo>
                <a:lnTo>
                  <a:pt x="3595" y="9394"/>
                </a:lnTo>
                <a:lnTo>
                  <a:pt x="3595" y="8920"/>
                </a:lnTo>
                <a:lnTo>
                  <a:pt x="4854" y="8920"/>
                </a:lnTo>
                <a:lnTo>
                  <a:pt x="4854" y="6987"/>
                </a:lnTo>
                <a:cubicBezTo>
                  <a:pt x="4986" y="6491"/>
                  <a:pt x="5249" y="6043"/>
                  <a:pt x="5616" y="5688"/>
                </a:cubicBezTo>
                <a:cubicBezTo>
                  <a:pt x="6268" y="5058"/>
                  <a:pt x="6627" y="4213"/>
                  <a:pt x="6627" y="3307"/>
                </a:cubicBezTo>
                <a:cubicBezTo>
                  <a:pt x="6623" y="2415"/>
                  <a:pt x="6275" y="1578"/>
                  <a:pt x="5638" y="953"/>
                </a:cubicBezTo>
                <a:cubicBezTo>
                  <a:pt x="5016" y="338"/>
                  <a:pt x="4193" y="0"/>
                  <a:pt x="33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68" name="Google Shape;1668;p37"/>
          <p:cNvGrpSpPr/>
          <p:nvPr/>
        </p:nvGrpSpPr>
        <p:grpSpPr>
          <a:xfrm>
            <a:off x="6553100" y="3067773"/>
            <a:ext cx="314863" cy="314863"/>
            <a:chOff x="6561173" y="3026581"/>
            <a:chExt cx="314863" cy="314863"/>
          </a:xfrm>
        </p:grpSpPr>
        <p:sp>
          <p:nvSpPr>
            <p:cNvPr id="1669" name="Google Shape;1669;p37"/>
            <p:cNvSpPr/>
            <p:nvPr/>
          </p:nvSpPr>
          <p:spPr>
            <a:xfrm>
              <a:off x="6561173" y="3026581"/>
              <a:ext cx="314863" cy="314863"/>
            </a:xfrm>
            <a:custGeom>
              <a:rect b="b" l="l" r="r" t="t"/>
              <a:pathLst>
                <a:path extrusionOk="0" h="9394" w="9394">
                  <a:moveTo>
                    <a:pt x="8843" y="551"/>
                  </a:moveTo>
                  <a:lnTo>
                    <a:pt x="8843" y="1982"/>
                  </a:lnTo>
                  <a:lnTo>
                    <a:pt x="551" y="1982"/>
                  </a:lnTo>
                  <a:lnTo>
                    <a:pt x="551" y="551"/>
                  </a:lnTo>
                  <a:close/>
                  <a:moveTo>
                    <a:pt x="8843" y="2533"/>
                  </a:moveTo>
                  <a:lnTo>
                    <a:pt x="8843" y="8844"/>
                  </a:lnTo>
                  <a:lnTo>
                    <a:pt x="551" y="8844"/>
                  </a:lnTo>
                  <a:lnTo>
                    <a:pt x="551" y="2533"/>
                  </a:lnTo>
                  <a:close/>
                  <a:moveTo>
                    <a:pt x="1" y="1"/>
                  </a:moveTo>
                  <a:lnTo>
                    <a:pt x="1" y="9394"/>
                  </a:lnTo>
                  <a:lnTo>
                    <a:pt x="9394" y="9394"/>
                  </a:lnTo>
                  <a:lnTo>
                    <a:pt x="939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37"/>
            <p:cNvSpPr/>
            <p:nvPr/>
          </p:nvSpPr>
          <p:spPr>
            <a:xfrm>
              <a:off x="6756915" y="3059026"/>
              <a:ext cx="18669" cy="18669"/>
            </a:xfrm>
            <a:custGeom>
              <a:rect b="b" l="l" r="r" t="t"/>
              <a:pathLst>
                <a:path extrusionOk="0" h="557" w="557">
                  <a:moveTo>
                    <a:pt x="0" y="0"/>
                  </a:moveTo>
                  <a:lnTo>
                    <a:pt x="0" y="556"/>
                  </a:lnTo>
                  <a:lnTo>
                    <a:pt x="557" y="556"/>
                  </a:lnTo>
                  <a:lnTo>
                    <a:pt x="55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37"/>
            <p:cNvSpPr/>
            <p:nvPr/>
          </p:nvSpPr>
          <p:spPr>
            <a:xfrm>
              <a:off x="6789930" y="3059026"/>
              <a:ext cx="18636" cy="18669"/>
            </a:xfrm>
            <a:custGeom>
              <a:rect b="b" l="l" r="r" t="t"/>
              <a:pathLst>
                <a:path extrusionOk="0" h="557" w="556">
                  <a:moveTo>
                    <a:pt x="0" y="0"/>
                  </a:moveTo>
                  <a:lnTo>
                    <a:pt x="0" y="556"/>
                  </a:lnTo>
                  <a:lnTo>
                    <a:pt x="555" y="556"/>
                  </a:lnTo>
                  <a:lnTo>
                    <a:pt x="555"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37"/>
            <p:cNvSpPr/>
            <p:nvPr/>
          </p:nvSpPr>
          <p:spPr>
            <a:xfrm>
              <a:off x="6822944" y="3059026"/>
              <a:ext cx="18602" cy="18669"/>
            </a:xfrm>
            <a:custGeom>
              <a:rect b="b" l="l" r="r" t="t"/>
              <a:pathLst>
                <a:path extrusionOk="0" h="557" w="555">
                  <a:moveTo>
                    <a:pt x="0" y="0"/>
                  </a:moveTo>
                  <a:lnTo>
                    <a:pt x="0" y="556"/>
                  </a:lnTo>
                  <a:lnTo>
                    <a:pt x="555" y="556"/>
                  </a:lnTo>
                  <a:lnTo>
                    <a:pt x="555"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37"/>
            <p:cNvSpPr/>
            <p:nvPr/>
          </p:nvSpPr>
          <p:spPr>
            <a:xfrm>
              <a:off x="6627940" y="3163500"/>
              <a:ext cx="65929" cy="105748"/>
            </a:xfrm>
            <a:custGeom>
              <a:rect b="b" l="l" r="r" t="t"/>
              <a:pathLst>
                <a:path extrusionOk="0" h="3155" w="1967">
                  <a:moveTo>
                    <a:pt x="1578" y="0"/>
                  </a:moveTo>
                  <a:lnTo>
                    <a:pt x="0" y="1569"/>
                  </a:lnTo>
                  <a:lnTo>
                    <a:pt x="1577" y="3154"/>
                  </a:lnTo>
                  <a:lnTo>
                    <a:pt x="1967" y="2767"/>
                  </a:lnTo>
                  <a:lnTo>
                    <a:pt x="778" y="1571"/>
                  </a:lnTo>
                  <a:lnTo>
                    <a:pt x="1965" y="391"/>
                  </a:lnTo>
                  <a:lnTo>
                    <a:pt x="157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37"/>
            <p:cNvSpPr/>
            <p:nvPr/>
          </p:nvSpPr>
          <p:spPr>
            <a:xfrm>
              <a:off x="6743340" y="3163500"/>
              <a:ext cx="65962" cy="105748"/>
            </a:xfrm>
            <a:custGeom>
              <a:rect b="b" l="l" r="r" t="t"/>
              <a:pathLst>
                <a:path extrusionOk="0" h="3155" w="1968">
                  <a:moveTo>
                    <a:pt x="389" y="0"/>
                  </a:moveTo>
                  <a:lnTo>
                    <a:pt x="3" y="391"/>
                  </a:lnTo>
                  <a:lnTo>
                    <a:pt x="1189" y="1571"/>
                  </a:lnTo>
                  <a:lnTo>
                    <a:pt x="0" y="2767"/>
                  </a:lnTo>
                  <a:lnTo>
                    <a:pt x="392" y="3154"/>
                  </a:lnTo>
                  <a:lnTo>
                    <a:pt x="1967" y="1569"/>
                  </a:lnTo>
                  <a:lnTo>
                    <a:pt x="3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5" name="Google Shape;1675;p37"/>
          <p:cNvGrpSpPr/>
          <p:nvPr/>
        </p:nvGrpSpPr>
        <p:grpSpPr>
          <a:xfrm>
            <a:off x="6553100" y="2288206"/>
            <a:ext cx="314863" cy="314863"/>
            <a:chOff x="6561173" y="2315172"/>
            <a:chExt cx="314863" cy="314863"/>
          </a:xfrm>
        </p:grpSpPr>
        <p:sp>
          <p:nvSpPr>
            <p:cNvPr id="1676" name="Google Shape;1676;p37"/>
            <p:cNvSpPr/>
            <p:nvPr/>
          </p:nvSpPr>
          <p:spPr>
            <a:xfrm>
              <a:off x="6561173" y="2315172"/>
              <a:ext cx="314863" cy="314863"/>
            </a:xfrm>
            <a:custGeom>
              <a:rect b="b" l="l" r="r" t="t"/>
              <a:pathLst>
                <a:path extrusionOk="0" h="9394" w="9394">
                  <a:moveTo>
                    <a:pt x="7332" y="1139"/>
                  </a:moveTo>
                  <a:lnTo>
                    <a:pt x="7443" y="1339"/>
                  </a:lnTo>
                  <a:lnTo>
                    <a:pt x="7619" y="1658"/>
                  </a:lnTo>
                  <a:lnTo>
                    <a:pt x="7619" y="5013"/>
                  </a:lnTo>
                  <a:lnTo>
                    <a:pt x="7041" y="5013"/>
                  </a:lnTo>
                  <a:lnTo>
                    <a:pt x="7041" y="1658"/>
                  </a:lnTo>
                  <a:lnTo>
                    <a:pt x="7042" y="1658"/>
                  </a:lnTo>
                  <a:lnTo>
                    <a:pt x="7219" y="1339"/>
                  </a:lnTo>
                  <a:lnTo>
                    <a:pt x="7332" y="1139"/>
                  </a:lnTo>
                  <a:close/>
                  <a:moveTo>
                    <a:pt x="1223" y="1889"/>
                  </a:moveTo>
                  <a:lnTo>
                    <a:pt x="1223" y="6040"/>
                  </a:lnTo>
                  <a:lnTo>
                    <a:pt x="551" y="6040"/>
                  </a:lnTo>
                  <a:lnTo>
                    <a:pt x="551" y="1889"/>
                  </a:lnTo>
                  <a:close/>
                  <a:moveTo>
                    <a:pt x="5453" y="551"/>
                  </a:moveTo>
                  <a:lnTo>
                    <a:pt x="5453" y="6040"/>
                  </a:lnTo>
                  <a:lnTo>
                    <a:pt x="1774" y="6040"/>
                  </a:lnTo>
                  <a:lnTo>
                    <a:pt x="1774" y="551"/>
                  </a:lnTo>
                  <a:close/>
                  <a:moveTo>
                    <a:pt x="6492" y="1889"/>
                  </a:moveTo>
                  <a:lnTo>
                    <a:pt x="6492" y="6040"/>
                  </a:lnTo>
                  <a:lnTo>
                    <a:pt x="6003" y="6040"/>
                  </a:lnTo>
                  <a:lnTo>
                    <a:pt x="6003" y="1889"/>
                  </a:lnTo>
                  <a:close/>
                  <a:moveTo>
                    <a:pt x="8845" y="1889"/>
                  </a:moveTo>
                  <a:lnTo>
                    <a:pt x="8845" y="6040"/>
                  </a:lnTo>
                  <a:lnTo>
                    <a:pt x="8171" y="6040"/>
                  </a:lnTo>
                  <a:lnTo>
                    <a:pt x="8171" y="1889"/>
                  </a:lnTo>
                  <a:close/>
                  <a:moveTo>
                    <a:pt x="7621" y="5564"/>
                  </a:moveTo>
                  <a:lnTo>
                    <a:pt x="7621" y="6041"/>
                  </a:lnTo>
                  <a:lnTo>
                    <a:pt x="7042" y="6041"/>
                  </a:lnTo>
                  <a:lnTo>
                    <a:pt x="7042" y="5564"/>
                  </a:lnTo>
                  <a:close/>
                  <a:moveTo>
                    <a:pt x="8843" y="6590"/>
                  </a:moveTo>
                  <a:lnTo>
                    <a:pt x="8843" y="7467"/>
                  </a:lnTo>
                  <a:lnTo>
                    <a:pt x="551" y="7467"/>
                  </a:lnTo>
                  <a:lnTo>
                    <a:pt x="551" y="6590"/>
                  </a:lnTo>
                  <a:close/>
                  <a:moveTo>
                    <a:pt x="5110" y="8017"/>
                  </a:moveTo>
                  <a:lnTo>
                    <a:pt x="5110" y="8843"/>
                  </a:lnTo>
                  <a:lnTo>
                    <a:pt x="4283" y="8843"/>
                  </a:lnTo>
                  <a:lnTo>
                    <a:pt x="4283" y="8017"/>
                  </a:lnTo>
                  <a:close/>
                  <a:moveTo>
                    <a:pt x="1223" y="1"/>
                  </a:moveTo>
                  <a:lnTo>
                    <a:pt x="1223" y="1339"/>
                  </a:lnTo>
                  <a:lnTo>
                    <a:pt x="1" y="1339"/>
                  </a:lnTo>
                  <a:lnTo>
                    <a:pt x="1" y="8017"/>
                  </a:lnTo>
                  <a:lnTo>
                    <a:pt x="3733" y="8017"/>
                  </a:lnTo>
                  <a:lnTo>
                    <a:pt x="3733" y="8843"/>
                  </a:lnTo>
                  <a:lnTo>
                    <a:pt x="3376" y="8843"/>
                  </a:lnTo>
                  <a:lnTo>
                    <a:pt x="3376" y="9394"/>
                  </a:lnTo>
                  <a:lnTo>
                    <a:pt x="6018" y="9394"/>
                  </a:lnTo>
                  <a:lnTo>
                    <a:pt x="6018" y="8843"/>
                  </a:lnTo>
                  <a:lnTo>
                    <a:pt x="5660" y="8843"/>
                  </a:lnTo>
                  <a:lnTo>
                    <a:pt x="5660" y="8017"/>
                  </a:lnTo>
                  <a:lnTo>
                    <a:pt x="9394" y="8017"/>
                  </a:lnTo>
                  <a:lnTo>
                    <a:pt x="9394" y="1339"/>
                  </a:lnTo>
                  <a:lnTo>
                    <a:pt x="8073" y="1339"/>
                  </a:lnTo>
                  <a:lnTo>
                    <a:pt x="7332" y="8"/>
                  </a:lnTo>
                  <a:lnTo>
                    <a:pt x="6590" y="1339"/>
                  </a:lnTo>
                  <a:lnTo>
                    <a:pt x="6003" y="1339"/>
                  </a:lnTo>
                  <a:lnTo>
                    <a:pt x="600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37"/>
            <p:cNvSpPr/>
            <p:nvPr/>
          </p:nvSpPr>
          <p:spPr>
            <a:xfrm>
              <a:off x="6638498" y="2354287"/>
              <a:ext cx="58153" cy="58455"/>
            </a:xfrm>
            <a:custGeom>
              <a:rect b="b" l="l" r="r" t="t"/>
              <a:pathLst>
                <a:path extrusionOk="0" h="1744" w="1735">
                  <a:moveTo>
                    <a:pt x="1182" y="551"/>
                  </a:moveTo>
                  <a:lnTo>
                    <a:pt x="1182" y="722"/>
                  </a:lnTo>
                  <a:lnTo>
                    <a:pt x="1182" y="1194"/>
                  </a:lnTo>
                  <a:lnTo>
                    <a:pt x="550" y="1194"/>
                  </a:lnTo>
                  <a:lnTo>
                    <a:pt x="550" y="722"/>
                  </a:lnTo>
                  <a:lnTo>
                    <a:pt x="550" y="551"/>
                  </a:lnTo>
                  <a:close/>
                  <a:moveTo>
                    <a:pt x="1" y="0"/>
                  </a:moveTo>
                  <a:lnTo>
                    <a:pt x="1" y="172"/>
                  </a:lnTo>
                  <a:lnTo>
                    <a:pt x="1" y="722"/>
                  </a:lnTo>
                  <a:lnTo>
                    <a:pt x="1" y="1744"/>
                  </a:lnTo>
                  <a:lnTo>
                    <a:pt x="1734" y="1744"/>
                  </a:lnTo>
                  <a:lnTo>
                    <a:pt x="1734" y="722"/>
                  </a:lnTo>
                  <a:lnTo>
                    <a:pt x="1734" y="172"/>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37"/>
            <p:cNvSpPr/>
            <p:nvPr/>
          </p:nvSpPr>
          <p:spPr>
            <a:xfrm>
              <a:off x="6637291" y="2437377"/>
              <a:ext cx="89994" cy="18468"/>
            </a:xfrm>
            <a:custGeom>
              <a:rect b="b" l="l" r="r" t="t"/>
              <a:pathLst>
                <a:path extrusionOk="0" h="551" w="2685">
                  <a:moveTo>
                    <a:pt x="0" y="0"/>
                  </a:moveTo>
                  <a:lnTo>
                    <a:pt x="0" y="551"/>
                  </a:lnTo>
                  <a:lnTo>
                    <a:pt x="2684" y="551"/>
                  </a:lnTo>
                  <a:lnTo>
                    <a:pt x="268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37"/>
            <p:cNvSpPr/>
            <p:nvPr/>
          </p:nvSpPr>
          <p:spPr>
            <a:xfrm>
              <a:off x="6637291" y="2474347"/>
              <a:ext cx="89994" cy="18502"/>
            </a:xfrm>
            <a:custGeom>
              <a:rect b="b" l="l" r="r" t="t"/>
              <a:pathLst>
                <a:path extrusionOk="0" h="552" w="2685">
                  <a:moveTo>
                    <a:pt x="0" y="1"/>
                  </a:moveTo>
                  <a:lnTo>
                    <a:pt x="0" y="551"/>
                  </a:lnTo>
                  <a:lnTo>
                    <a:pt x="2684" y="551"/>
                  </a:lnTo>
                  <a:lnTo>
                    <a:pt x="268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0" name="Google Shape;1680;p37"/>
          <p:cNvGrpSpPr/>
          <p:nvPr/>
        </p:nvGrpSpPr>
        <p:grpSpPr>
          <a:xfrm>
            <a:off x="6553167" y="1525666"/>
            <a:ext cx="314762" cy="280909"/>
            <a:chOff x="6561240" y="1620824"/>
            <a:chExt cx="314762" cy="280909"/>
          </a:xfrm>
        </p:grpSpPr>
        <p:sp>
          <p:nvSpPr>
            <p:cNvPr id="1681" name="Google Shape;1681;p37"/>
            <p:cNvSpPr/>
            <p:nvPr/>
          </p:nvSpPr>
          <p:spPr>
            <a:xfrm>
              <a:off x="6582657" y="1620824"/>
              <a:ext cx="293345" cy="127199"/>
            </a:xfrm>
            <a:custGeom>
              <a:rect b="b" l="l" r="r" t="t"/>
              <a:pathLst>
                <a:path extrusionOk="0" h="3795" w="8752">
                  <a:moveTo>
                    <a:pt x="4044" y="0"/>
                  </a:moveTo>
                  <a:cubicBezTo>
                    <a:pt x="2158" y="0"/>
                    <a:pt x="494" y="1270"/>
                    <a:pt x="1" y="3090"/>
                  </a:cubicBezTo>
                  <a:lnTo>
                    <a:pt x="534" y="3235"/>
                  </a:lnTo>
                  <a:cubicBezTo>
                    <a:pt x="962" y="1655"/>
                    <a:pt x="2406" y="552"/>
                    <a:pt x="4044" y="552"/>
                  </a:cubicBezTo>
                  <a:cubicBezTo>
                    <a:pt x="5562" y="552"/>
                    <a:pt x="6911" y="1497"/>
                    <a:pt x="7444" y="2890"/>
                  </a:cubicBezTo>
                  <a:lnTo>
                    <a:pt x="6868" y="2620"/>
                  </a:lnTo>
                  <a:lnTo>
                    <a:pt x="6635" y="3119"/>
                  </a:lnTo>
                  <a:lnTo>
                    <a:pt x="8075" y="3794"/>
                  </a:lnTo>
                  <a:lnTo>
                    <a:pt x="8751" y="2391"/>
                  </a:lnTo>
                  <a:lnTo>
                    <a:pt x="8257" y="2151"/>
                  </a:lnTo>
                  <a:lnTo>
                    <a:pt x="7975" y="2733"/>
                  </a:lnTo>
                  <a:cubicBezTo>
                    <a:pt x="7373" y="1106"/>
                    <a:pt x="5806" y="0"/>
                    <a:pt x="40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37"/>
            <p:cNvSpPr/>
            <p:nvPr/>
          </p:nvSpPr>
          <p:spPr>
            <a:xfrm>
              <a:off x="6561240" y="1774501"/>
              <a:ext cx="292675" cy="127232"/>
            </a:xfrm>
            <a:custGeom>
              <a:rect b="b" l="l" r="r" t="t"/>
              <a:pathLst>
                <a:path extrusionOk="0" h="3796" w="8732">
                  <a:moveTo>
                    <a:pt x="677" y="0"/>
                  </a:moveTo>
                  <a:lnTo>
                    <a:pt x="0" y="1404"/>
                  </a:lnTo>
                  <a:lnTo>
                    <a:pt x="498" y="1644"/>
                  </a:lnTo>
                  <a:lnTo>
                    <a:pt x="766" y="1087"/>
                  </a:lnTo>
                  <a:cubicBezTo>
                    <a:pt x="1042" y="1810"/>
                    <a:pt x="1521" y="2456"/>
                    <a:pt x="2138" y="2931"/>
                  </a:cubicBezTo>
                  <a:cubicBezTo>
                    <a:pt x="2875" y="3496"/>
                    <a:pt x="3757" y="3796"/>
                    <a:pt x="4688" y="3796"/>
                  </a:cubicBezTo>
                  <a:cubicBezTo>
                    <a:pt x="6575" y="3796"/>
                    <a:pt x="8240" y="2525"/>
                    <a:pt x="8731" y="702"/>
                  </a:cubicBezTo>
                  <a:lnTo>
                    <a:pt x="8197" y="555"/>
                  </a:lnTo>
                  <a:cubicBezTo>
                    <a:pt x="7770" y="2137"/>
                    <a:pt x="6326" y="3241"/>
                    <a:pt x="4685" y="3241"/>
                  </a:cubicBezTo>
                  <a:cubicBezTo>
                    <a:pt x="3170" y="3241"/>
                    <a:pt x="1813" y="2290"/>
                    <a:pt x="1283" y="891"/>
                  </a:cubicBezTo>
                  <a:lnTo>
                    <a:pt x="1283" y="891"/>
                  </a:lnTo>
                  <a:lnTo>
                    <a:pt x="1885" y="1175"/>
                  </a:lnTo>
                  <a:lnTo>
                    <a:pt x="2116" y="676"/>
                  </a:lnTo>
                  <a:lnTo>
                    <a:pt x="67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37"/>
            <p:cNvSpPr/>
            <p:nvPr/>
          </p:nvSpPr>
          <p:spPr>
            <a:xfrm>
              <a:off x="6638498" y="1689166"/>
              <a:ext cx="159610" cy="144192"/>
            </a:xfrm>
            <a:custGeom>
              <a:rect b="b" l="l" r="r" t="t"/>
              <a:pathLst>
                <a:path extrusionOk="0" h="4302" w="4762">
                  <a:moveTo>
                    <a:pt x="1546" y="2254"/>
                  </a:moveTo>
                  <a:lnTo>
                    <a:pt x="1546" y="3747"/>
                  </a:lnTo>
                  <a:lnTo>
                    <a:pt x="956" y="3747"/>
                  </a:lnTo>
                  <a:lnTo>
                    <a:pt x="956" y="2254"/>
                  </a:lnTo>
                  <a:close/>
                  <a:moveTo>
                    <a:pt x="2685" y="1377"/>
                  </a:moveTo>
                  <a:lnTo>
                    <a:pt x="2685" y="3747"/>
                  </a:lnTo>
                  <a:lnTo>
                    <a:pt x="2097" y="3747"/>
                  </a:lnTo>
                  <a:lnTo>
                    <a:pt x="2097" y="1377"/>
                  </a:lnTo>
                  <a:close/>
                  <a:moveTo>
                    <a:pt x="3824" y="550"/>
                  </a:moveTo>
                  <a:lnTo>
                    <a:pt x="3824" y="3747"/>
                  </a:lnTo>
                  <a:lnTo>
                    <a:pt x="3236" y="3747"/>
                  </a:lnTo>
                  <a:lnTo>
                    <a:pt x="3236" y="550"/>
                  </a:lnTo>
                  <a:close/>
                  <a:moveTo>
                    <a:pt x="2684" y="0"/>
                  </a:moveTo>
                  <a:lnTo>
                    <a:pt x="2684" y="826"/>
                  </a:lnTo>
                  <a:lnTo>
                    <a:pt x="1543" y="826"/>
                  </a:lnTo>
                  <a:lnTo>
                    <a:pt x="1543" y="1704"/>
                  </a:lnTo>
                  <a:lnTo>
                    <a:pt x="404" y="1704"/>
                  </a:lnTo>
                  <a:lnTo>
                    <a:pt x="404" y="3750"/>
                  </a:lnTo>
                  <a:lnTo>
                    <a:pt x="1" y="3750"/>
                  </a:lnTo>
                  <a:lnTo>
                    <a:pt x="1" y="4302"/>
                  </a:lnTo>
                  <a:lnTo>
                    <a:pt x="4762" y="4302"/>
                  </a:lnTo>
                  <a:lnTo>
                    <a:pt x="4762" y="3750"/>
                  </a:lnTo>
                  <a:lnTo>
                    <a:pt x="4374" y="3750"/>
                  </a:lnTo>
                  <a:lnTo>
                    <a:pt x="4374" y="3747"/>
                  </a:lnTo>
                  <a:lnTo>
                    <a:pt x="437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4" name="Google Shape;1684;p37"/>
          <p:cNvGrpSpPr/>
          <p:nvPr/>
        </p:nvGrpSpPr>
        <p:grpSpPr>
          <a:xfrm>
            <a:off x="5835821" y="3873987"/>
            <a:ext cx="314863" cy="261671"/>
            <a:chOff x="5843764" y="3764637"/>
            <a:chExt cx="314863" cy="261671"/>
          </a:xfrm>
        </p:grpSpPr>
        <p:sp>
          <p:nvSpPr>
            <p:cNvPr id="1685" name="Google Shape;1685;p37"/>
            <p:cNvSpPr/>
            <p:nvPr/>
          </p:nvSpPr>
          <p:spPr>
            <a:xfrm>
              <a:off x="5843764" y="3764637"/>
              <a:ext cx="314863" cy="261671"/>
            </a:xfrm>
            <a:custGeom>
              <a:rect b="b" l="l" r="r" t="t"/>
              <a:pathLst>
                <a:path extrusionOk="0" h="7807" w="9394">
                  <a:moveTo>
                    <a:pt x="0" y="0"/>
                  </a:moveTo>
                  <a:lnTo>
                    <a:pt x="0" y="7807"/>
                  </a:lnTo>
                  <a:lnTo>
                    <a:pt x="9393" y="7807"/>
                  </a:lnTo>
                  <a:lnTo>
                    <a:pt x="9393" y="7256"/>
                  </a:lnTo>
                  <a:lnTo>
                    <a:pt x="551" y="7256"/>
                  </a:lnTo>
                  <a:lnTo>
                    <a:pt x="55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37"/>
            <p:cNvSpPr/>
            <p:nvPr/>
          </p:nvSpPr>
          <p:spPr>
            <a:xfrm>
              <a:off x="5873997" y="3790914"/>
              <a:ext cx="270453" cy="199060"/>
            </a:xfrm>
            <a:custGeom>
              <a:rect b="b" l="l" r="r" t="t"/>
              <a:pathLst>
                <a:path extrusionOk="0" h="5939" w="8069">
                  <a:moveTo>
                    <a:pt x="6034" y="2008"/>
                  </a:moveTo>
                  <a:cubicBezTo>
                    <a:pt x="6205" y="2008"/>
                    <a:pt x="6344" y="2147"/>
                    <a:pt x="6344" y="2319"/>
                  </a:cubicBezTo>
                  <a:cubicBezTo>
                    <a:pt x="6344" y="2489"/>
                    <a:pt x="6205" y="2629"/>
                    <a:pt x="6034" y="2629"/>
                  </a:cubicBezTo>
                  <a:cubicBezTo>
                    <a:pt x="5864" y="2629"/>
                    <a:pt x="5725" y="2489"/>
                    <a:pt x="5725" y="2319"/>
                  </a:cubicBezTo>
                  <a:cubicBezTo>
                    <a:pt x="5725" y="2147"/>
                    <a:pt x="5864" y="2008"/>
                    <a:pt x="6034" y="2008"/>
                  </a:cubicBezTo>
                  <a:close/>
                  <a:moveTo>
                    <a:pt x="1916" y="2937"/>
                  </a:moveTo>
                  <a:cubicBezTo>
                    <a:pt x="2086" y="2937"/>
                    <a:pt x="2226" y="3076"/>
                    <a:pt x="2226" y="3246"/>
                  </a:cubicBezTo>
                  <a:cubicBezTo>
                    <a:pt x="2226" y="3417"/>
                    <a:pt x="2086" y="3556"/>
                    <a:pt x="1916" y="3556"/>
                  </a:cubicBezTo>
                  <a:cubicBezTo>
                    <a:pt x="1746" y="3556"/>
                    <a:pt x="1606" y="3417"/>
                    <a:pt x="1606" y="3246"/>
                  </a:cubicBezTo>
                  <a:cubicBezTo>
                    <a:pt x="1606" y="3076"/>
                    <a:pt x="1746" y="2937"/>
                    <a:pt x="1916" y="2937"/>
                  </a:cubicBezTo>
                  <a:close/>
                  <a:moveTo>
                    <a:pt x="4214" y="4252"/>
                  </a:moveTo>
                  <a:cubicBezTo>
                    <a:pt x="4385" y="4252"/>
                    <a:pt x="4524" y="4391"/>
                    <a:pt x="4524" y="4562"/>
                  </a:cubicBezTo>
                  <a:cubicBezTo>
                    <a:pt x="4524" y="4733"/>
                    <a:pt x="4385" y="4873"/>
                    <a:pt x="4214" y="4873"/>
                  </a:cubicBezTo>
                  <a:cubicBezTo>
                    <a:pt x="4044" y="4873"/>
                    <a:pt x="3905" y="4733"/>
                    <a:pt x="3905" y="4562"/>
                  </a:cubicBezTo>
                  <a:cubicBezTo>
                    <a:pt x="3905" y="4391"/>
                    <a:pt x="4044" y="4252"/>
                    <a:pt x="4214" y="4252"/>
                  </a:cubicBezTo>
                  <a:close/>
                  <a:moveTo>
                    <a:pt x="6523" y="0"/>
                  </a:moveTo>
                  <a:lnTo>
                    <a:pt x="6523" y="550"/>
                  </a:lnTo>
                  <a:lnTo>
                    <a:pt x="7084" y="550"/>
                  </a:lnTo>
                  <a:lnTo>
                    <a:pt x="6284" y="1494"/>
                  </a:lnTo>
                  <a:cubicBezTo>
                    <a:pt x="6205" y="1471"/>
                    <a:pt x="6121" y="1457"/>
                    <a:pt x="6033" y="1457"/>
                  </a:cubicBezTo>
                  <a:cubicBezTo>
                    <a:pt x="5557" y="1457"/>
                    <a:pt x="5173" y="1845"/>
                    <a:pt x="5173" y="2317"/>
                  </a:cubicBezTo>
                  <a:cubicBezTo>
                    <a:pt x="5173" y="2485"/>
                    <a:pt x="5220" y="2642"/>
                    <a:pt x="5302" y="2774"/>
                  </a:cubicBezTo>
                  <a:lnTo>
                    <a:pt x="4542" y="3766"/>
                  </a:lnTo>
                  <a:cubicBezTo>
                    <a:pt x="4440" y="3723"/>
                    <a:pt x="4329" y="3700"/>
                    <a:pt x="4213" y="3700"/>
                  </a:cubicBezTo>
                  <a:cubicBezTo>
                    <a:pt x="4003" y="3700"/>
                    <a:pt x="3811" y="3775"/>
                    <a:pt x="3661" y="3900"/>
                  </a:cubicBezTo>
                  <a:lnTo>
                    <a:pt x="2775" y="3210"/>
                  </a:lnTo>
                  <a:cubicBezTo>
                    <a:pt x="2756" y="2750"/>
                    <a:pt x="2377" y="2383"/>
                    <a:pt x="1915" y="2383"/>
                  </a:cubicBezTo>
                  <a:cubicBezTo>
                    <a:pt x="1439" y="2383"/>
                    <a:pt x="1053" y="2771"/>
                    <a:pt x="1053" y="3245"/>
                  </a:cubicBezTo>
                  <a:cubicBezTo>
                    <a:pt x="1053" y="3430"/>
                    <a:pt x="1112" y="3602"/>
                    <a:pt x="1213" y="3744"/>
                  </a:cubicBezTo>
                  <a:lnTo>
                    <a:pt x="1" y="5640"/>
                  </a:lnTo>
                  <a:lnTo>
                    <a:pt x="465" y="5938"/>
                  </a:lnTo>
                  <a:lnTo>
                    <a:pt x="1661" y="4067"/>
                  </a:lnTo>
                  <a:cubicBezTo>
                    <a:pt x="1741" y="4092"/>
                    <a:pt x="1827" y="4105"/>
                    <a:pt x="1916" y="4105"/>
                  </a:cubicBezTo>
                  <a:cubicBezTo>
                    <a:pt x="2193" y="4105"/>
                    <a:pt x="2440" y="3973"/>
                    <a:pt x="2599" y="3768"/>
                  </a:cubicBezTo>
                  <a:lnTo>
                    <a:pt x="3375" y="4371"/>
                  </a:lnTo>
                  <a:cubicBezTo>
                    <a:pt x="3362" y="4431"/>
                    <a:pt x="3354" y="4494"/>
                    <a:pt x="3354" y="4559"/>
                  </a:cubicBezTo>
                  <a:cubicBezTo>
                    <a:pt x="3354" y="5033"/>
                    <a:pt x="3742" y="5419"/>
                    <a:pt x="4214" y="5419"/>
                  </a:cubicBezTo>
                  <a:cubicBezTo>
                    <a:pt x="4690" y="5419"/>
                    <a:pt x="5075" y="5031"/>
                    <a:pt x="5075" y="4559"/>
                  </a:cubicBezTo>
                  <a:cubicBezTo>
                    <a:pt x="5075" y="4400"/>
                    <a:pt x="5033" y="4252"/>
                    <a:pt x="4957" y="4126"/>
                  </a:cubicBezTo>
                  <a:lnTo>
                    <a:pt x="5731" y="3120"/>
                  </a:lnTo>
                  <a:cubicBezTo>
                    <a:pt x="5826" y="3157"/>
                    <a:pt x="5929" y="3176"/>
                    <a:pt x="6034" y="3176"/>
                  </a:cubicBezTo>
                  <a:cubicBezTo>
                    <a:pt x="6510" y="3176"/>
                    <a:pt x="6894" y="2790"/>
                    <a:pt x="6894" y="2316"/>
                  </a:cubicBezTo>
                  <a:cubicBezTo>
                    <a:pt x="6894" y="2130"/>
                    <a:pt x="6834" y="1956"/>
                    <a:pt x="6733" y="1816"/>
                  </a:cubicBezTo>
                  <a:lnTo>
                    <a:pt x="7511" y="897"/>
                  </a:lnTo>
                  <a:lnTo>
                    <a:pt x="7518" y="1547"/>
                  </a:lnTo>
                  <a:lnTo>
                    <a:pt x="8069" y="1540"/>
                  </a:lnTo>
                  <a:lnTo>
                    <a:pt x="805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7" name="Google Shape;1687;p37"/>
          <p:cNvGrpSpPr/>
          <p:nvPr/>
        </p:nvGrpSpPr>
        <p:grpSpPr>
          <a:xfrm>
            <a:off x="5835653" y="3067773"/>
            <a:ext cx="314863" cy="314863"/>
            <a:chOff x="5843597" y="3026581"/>
            <a:chExt cx="314863" cy="314863"/>
          </a:xfrm>
        </p:grpSpPr>
        <p:sp>
          <p:nvSpPr>
            <p:cNvPr id="1688" name="Google Shape;1688;p37"/>
            <p:cNvSpPr/>
            <p:nvPr/>
          </p:nvSpPr>
          <p:spPr>
            <a:xfrm>
              <a:off x="5843597" y="3026581"/>
              <a:ext cx="314863" cy="314863"/>
            </a:xfrm>
            <a:custGeom>
              <a:rect b="b" l="l" r="r" t="t"/>
              <a:pathLst>
                <a:path extrusionOk="0" h="9394" w="9394">
                  <a:moveTo>
                    <a:pt x="2323" y="551"/>
                  </a:moveTo>
                  <a:lnTo>
                    <a:pt x="2323" y="1868"/>
                  </a:lnTo>
                  <a:lnTo>
                    <a:pt x="1849" y="1868"/>
                  </a:lnTo>
                  <a:lnTo>
                    <a:pt x="1849" y="551"/>
                  </a:lnTo>
                  <a:close/>
                  <a:moveTo>
                    <a:pt x="4938" y="551"/>
                  </a:moveTo>
                  <a:lnTo>
                    <a:pt x="4938" y="1868"/>
                  </a:lnTo>
                  <a:lnTo>
                    <a:pt x="4464" y="1868"/>
                  </a:lnTo>
                  <a:lnTo>
                    <a:pt x="4464" y="551"/>
                  </a:lnTo>
                  <a:close/>
                  <a:moveTo>
                    <a:pt x="7553" y="551"/>
                  </a:moveTo>
                  <a:lnTo>
                    <a:pt x="7553" y="1868"/>
                  </a:lnTo>
                  <a:lnTo>
                    <a:pt x="7081" y="1868"/>
                  </a:lnTo>
                  <a:lnTo>
                    <a:pt x="7081" y="551"/>
                  </a:lnTo>
                  <a:close/>
                  <a:moveTo>
                    <a:pt x="8851" y="1480"/>
                  </a:moveTo>
                  <a:lnTo>
                    <a:pt x="8851" y="3036"/>
                  </a:lnTo>
                  <a:lnTo>
                    <a:pt x="556" y="3036"/>
                  </a:lnTo>
                  <a:lnTo>
                    <a:pt x="556" y="1480"/>
                  </a:lnTo>
                  <a:lnTo>
                    <a:pt x="1298" y="1480"/>
                  </a:lnTo>
                  <a:lnTo>
                    <a:pt x="1298" y="2415"/>
                  </a:lnTo>
                  <a:lnTo>
                    <a:pt x="2873" y="2415"/>
                  </a:lnTo>
                  <a:lnTo>
                    <a:pt x="2873" y="1480"/>
                  </a:lnTo>
                  <a:lnTo>
                    <a:pt x="3917" y="1480"/>
                  </a:lnTo>
                  <a:lnTo>
                    <a:pt x="3917" y="2415"/>
                  </a:lnTo>
                  <a:lnTo>
                    <a:pt x="5490" y="2415"/>
                  </a:lnTo>
                  <a:lnTo>
                    <a:pt x="5490" y="1480"/>
                  </a:lnTo>
                  <a:lnTo>
                    <a:pt x="6533" y="1480"/>
                  </a:lnTo>
                  <a:lnTo>
                    <a:pt x="6533" y="2415"/>
                  </a:lnTo>
                  <a:lnTo>
                    <a:pt x="8108" y="2415"/>
                  </a:lnTo>
                  <a:lnTo>
                    <a:pt x="8108" y="1480"/>
                  </a:lnTo>
                  <a:close/>
                  <a:moveTo>
                    <a:pt x="8848" y="3588"/>
                  </a:moveTo>
                  <a:lnTo>
                    <a:pt x="8848" y="8844"/>
                  </a:lnTo>
                  <a:lnTo>
                    <a:pt x="556" y="8844"/>
                  </a:lnTo>
                  <a:lnTo>
                    <a:pt x="556" y="3588"/>
                  </a:lnTo>
                  <a:close/>
                  <a:moveTo>
                    <a:pt x="1295" y="1"/>
                  </a:moveTo>
                  <a:lnTo>
                    <a:pt x="1295" y="931"/>
                  </a:lnTo>
                  <a:lnTo>
                    <a:pt x="1" y="931"/>
                  </a:lnTo>
                  <a:lnTo>
                    <a:pt x="1" y="9394"/>
                  </a:lnTo>
                  <a:lnTo>
                    <a:pt x="9394" y="9394"/>
                  </a:lnTo>
                  <a:lnTo>
                    <a:pt x="9394" y="931"/>
                  </a:lnTo>
                  <a:lnTo>
                    <a:pt x="8105" y="931"/>
                  </a:lnTo>
                  <a:lnTo>
                    <a:pt x="8105" y="1"/>
                  </a:lnTo>
                  <a:lnTo>
                    <a:pt x="6530" y="1"/>
                  </a:lnTo>
                  <a:lnTo>
                    <a:pt x="6530" y="931"/>
                  </a:lnTo>
                  <a:lnTo>
                    <a:pt x="5487" y="931"/>
                  </a:lnTo>
                  <a:lnTo>
                    <a:pt x="5487" y="1"/>
                  </a:lnTo>
                  <a:lnTo>
                    <a:pt x="3912" y="1"/>
                  </a:lnTo>
                  <a:lnTo>
                    <a:pt x="3912" y="931"/>
                  </a:lnTo>
                  <a:lnTo>
                    <a:pt x="2869" y="931"/>
                  </a:lnTo>
                  <a:lnTo>
                    <a:pt x="286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37"/>
            <p:cNvSpPr/>
            <p:nvPr/>
          </p:nvSpPr>
          <p:spPr>
            <a:xfrm>
              <a:off x="5891527" y="3172952"/>
              <a:ext cx="219238" cy="124417"/>
            </a:xfrm>
            <a:custGeom>
              <a:rect b="b" l="l" r="r" t="t"/>
              <a:pathLst>
                <a:path extrusionOk="0" h="3712" w="6541">
                  <a:moveTo>
                    <a:pt x="1511" y="549"/>
                  </a:moveTo>
                  <a:lnTo>
                    <a:pt x="1511" y="1581"/>
                  </a:lnTo>
                  <a:lnTo>
                    <a:pt x="552" y="1581"/>
                  </a:lnTo>
                  <a:lnTo>
                    <a:pt x="552" y="549"/>
                  </a:lnTo>
                  <a:close/>
                  <a:moveTo>
                    <a:pt x="2993" y="549"/>
                  </a:moveTo>
                  <a:lnTo>
                    <a:pt x="2993" y="1581"/>
                  </a:lnTo>
                  <a:lnTo>
                    <a:pt x="2061" y="1581"/>
                  </a:lnTo>
                  <a:lnTo>
                    <a:pt x="2061" y="549"/>
                  </a:lnTo>
                  <a:close/>
                  <a:moveTo>
                    <a:pt x="4475" y="549"/>
                  </a:moveTo>
                  <a:lnTo>
                    <a:pt x="4475" y="1581"/>
                  </a:lnTo>
                  <a:lnTo>
                    <a:pt x="3543" y="1581"/>
                  </a:lnTo>
                  <a:lnTo>
                    <a:pt x="3543" y="549"/>
                  </a:lnTo>
                  <a:close/>
                  <a:moveTo>
                    <a:pt x="5990" y="549"/>
                  </a:moveTo>
                  <a:lnTo>
                    <a:pt x="5990" y="1581"/>
                  </a:lnTo>
                  <a:lnTo>
                    <a:pt x="5026" y="1581"/>
                  </a:lnTo>
                  <a:lnTo>
                    <a:pt x="5026" y="549"/>
                  </a:lnTo>
                  <a:close/>
                  <a:moveTo>
                    <a:pt x="1511" y="2131"/>
                  </a:moveTo>
                  <a:lnTo>
                    <a:pt x="1511" y="3162"/>
                  </a:lnTo>
                  <a:lnTo>
                    <a:pt x="552" y="3162"/>
                  </a:lnTo>
                  <a:lnTo>
                    <a:pt x="552" y="2131"/>
                  </a:lnTo>
                  <a:close/>
                  <a:moveTo>
                    <a:pt x="2993" y="2131"/>
                  </a:moveTo>
                  <a:lnTo>
                    <a:pt x="2993" y="3162"/>
                  </a:lnTo>
                  <a:lnTo>
                    <a:pt x="2061" y="3162"/>
                  </a:lnTo>
                  <a:lnTo>
                    <a:pt x="2061" y="2131"/>
                  </a:lnTo>
                  <a:close/>
                  <a:moveTo>
                    <a:pt x="4475" y="2131"/>
                  </a:moveTo>
                  <a:lnTo>
                    <a:pt x="4475" y="3162"/>
                  </a:lnTo>
                  <a:lnTo>
                    <a:pt x="3543" y="3162"/>
                  </a:lnTo>
                  <a:lnTo>
                    <a:pt x="3543" y="2131"/>
                  </a:lnTo>
                  <a:close/>
                  <a:moveTo>
                    <a:pt x="5990" y="2131"/>
                  </a:moveTo>
                  <a:lnTo>
                    <a:pt x="5990" y="3162"/>
                  </a:lnTo>
                  <a:lnTo>
                    <a:pt x="5026" y="3162"/>
                  </a:lnTo>
                  <a:lnTo>
                    <a:pt x="5026" y="2131"/>
                  </a:lnTo>
                  <a:close/>
                  <a:moveTo>
                    <a:pt x="0" y="0"/>
                  </a:moveTo>
                  <a:lnTo>
                    <a:pt x="0" y="3712"/>
                  </a:lnTo>
                  <a:lnTo>
                    <a:pt x="6540" y="3712"/>
                  </a:lnTo>
                  <a:lnTo>
                    <a:pt x="654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90" name="Google Shape;1690;p37"/>
          <p:cNvSpPr/>
          <p:nvPr/>
        </p:nvSpPr>
        <p:spPr>
          <a:xfrm>
            <a:off x="5835553" y="2288072"/>
            <a:ext cx="315132" cy="315098"/>
          </a:xfrm>
          <a:custGeom>
            <a:rect b="b" l="l" r="r" t="t"/>
            <a:pathLst>
              <a:path extrusionOk="0" h="9401" w="9402">
                <a:moveTo>
                  <a:pt x="4705" y="555"/>
                </a:moveTo>
                <a:cubicBezTo>
                  <a:pt x="4976" y="555"/>
                  <a:pt x="5196" y="775"/>
                  <a:pt x="5196" y="1047"/>
                </a:cubicBezTo>
                <a:cubicBezTo>
                  <a:pt x="5196" y="1318"/>
                  <a:pt x="4976" y="1538"/>
                  <a:pt x="4705" y="1538"/>
                </a:cubicBezTo>
                <a:cubicBezTo>
                  <a:pt x="4433" y="1538"/>
                  <a:pt x="4213" y="1318"/>
                  <a:pt x="4213" y="1047"/>
                </a:cubicBezTo>
                <a:cubicBezTo>
                  <a:pt x="4213" y="775"/>
                  <a:pt x="4433" y="555"/>
                  <a:pt x="4705" y="555"/>
                </a:cubicBezTo>
                <a:close/>
                <a:moveTo>
                  <a:pt x="2120" y="1626"/>
                </a:moveTo>
                <a:cubicBezTo>
                  <a:pt x="2246" y="1626"/>
                  <a:pt x="2371" y="1673"/>
                  <a:pt x="2467" y="1769"/>
                </a:cubicBezTo>
                <a:cubicBezTo>
                  <a:pt x="2560" y="1863"/>
                  <a:pt x="2609" y="1986"/>
                  <a:pt x="2609" y="2115"/>
                </a:cubicBezTo>
                <a:cubicBezTo>
                  <a:pt x="2612" y="2249"/>
                  <a:pt x="2559" y="2370"/>
                  <a:pt x="2467" y="2464"/>
                </a:cubicBezTo>
                <a:cubicBezTo>
                  <a:pt x="2373" y="2558"/>
                  <a:pt x="2249" y="2608"/>
                  <a:pt x="2120" y="2608"/>
                </a:cubicBezTo>
                <a:cubicBezTo>
                  <a:pt x="1988" y="2608"/>
                  <a:pt x="1865" y="2555"/>
                  <a:pt x="1772" y="2464"/>
                </a:cubicBezTo>
                <a:cubicBezTo>
                  <a:pt x="1582" y="2274"/>
                  <a:pt x="1582" y="1961"/>
                  <a:pt x="1772" y="1769"/>
                </a:cubicBezTo>
                <a:cubicBezTo>
                  <a:pt x="1868" y="1673"/>
                  <a:pt x="1995" y="1626"/>
                  <a:pt x="2120" y="1626"/>
                </a:cubicBezTo>
                <a:close/>
                <a:moveTo>
                  <a:pt x="7288" y="1626"/>
                </a:moveTo>
                <a:cubicBezTo>
                  <a:pt x="7414" y="1626"/>
                  <a:pt x="7539" y="1673"/>
                  <a:pt x="7634" y="1769"/>
                </a:cubicBezTo>
                <a:cubicBezTo>
                  <a:pt x="7825" y="1959"/>
                  <a:pt x="7825" y="2272"/>
                  <a:pt x="7634" y="2464"/>
                </a:cubicBezTo>
                <a:cubicBezTo>
                  <a:pt x="7540" y="2558"/>
                  <a:pt x="7418" y="2608"/>
                  <a:pt x="7288" y="2608"/>
                </a:cubicBezTo>
                <a:cubicBezTo>
                  <a:pt x="7156" y="2608"/>
                  <a:pt x="7032" y="2557"/>
                  <a:pt x="6941" y="2464"/>
                </a:cubicBezTo>
                <a:cubicBezTo>
                  <a:pt x="6848" y="2370"/>
                  <a:pt x="6798" y="2249"/>
                  <a:pt x="6798" y="2118"/>
                </a:cubicBezTo>
                <a:cubicBezTo>
                  <a:pt x="6798" y="1986"/>
                  <a:pt x="6848" y="1863"/>
                  <a:pt x="6941" y="1769"/>
                </a:cubicBezTo>
                <a:cubicBezTo>
                  <a:pt x="7037" y="1673"/>
                  <a:pt x="7163" y="1626"/>
                  <a:pt x="7288" y="1626"/>
                </a:cubicBezTo>
                <a:close/>
                <a:moveTo>
                  <a:pt x="1049" y="4209"/>
                </a:moveTo>
                <a:cubicBezTo>
                  <a:pt x="1319" y="4209"/>
                  <a:pt x="1539" y="4430"/>
                  <a:pt x="1539" y="4701"/>
                </a:cubicBezTo>
                <a:cubicBezTo>
                  <a:pt x="1540" y="4973"/>
                  <a:pt x="1320" y="5193"/>
                  <a:pt x="1049" y="5193"/>
                </a:cubicBezTo>
                <a:cubicBezTo>
                  <a:pt x="777" y="5193"/>
                  <a:pt x="557" y="4973"/>
                  <a:pt x="557" y="4701"/>
                </a:cubicBezTo>
                <a:cubicBezTo>
                  <a:pt x="557" y="4430"/>
                  <a:pt x="777" y="4209"/>
                  <a:pt x="1049" y="4209"/>
                </a:cubicBezTo>
                <a:close/>
                <a:moveTo>
                  <a:pt x="8359" y="4209"/>
                </a:moveTo>
                <a:cubicBezTo>
                  <a:pt x="8631" y="4209"/>
                  <a:pt x="8851" y="4430"/>
                  <a:pt x="8851" y="4701"/>
                </a:cubicBezTo>
                <a:cubicBezTo>
                  <a:pt x="8851" y="4973"/>
                  <a:pt x="8629" y="5193"/>
                  <a:pt x="8359" y="5193"/>
                </a:cubicBezTo>
                <a:cubicBezTo>
                  <a:pt x="8088" y="5193"/>
                  <a:pt x="7868" y="4973"/>
                  <a:pt x="7868" y="4701"/>
                </a:cubicBezTo>
                <a:cubicBezTo>
                  <a:pt x="7868" y="4430"/>
                  <a:pt x="8088" y="4209"/>
                  <a:pt x="8359" y="4209"/>
                </a:cubicBezTo>
                <a:close/>
                <a:moveTo>
                  <a:pt x="4705" y="3857"/>
                </a:moveTo>
                <a:cubicBezTo>
                  <a:pt x="5170" y="3857"/>
                  <a:pt x="5549" y="4234"/>
                  <a:pt x="5549" y="4701"/>
                </a:cubicBezTo>
                <a:cubicBezTo>
                  <a:pt x="5549" y="5166"/>
                  <a:pt x="5168" y="5545"/>
                  <a:pt x="4705" y="5545"/>
                </a:cubicBezTo>
                <a:cubicBezTo>
                  <a:pt x="4238" y="5545"/>
                  <a:pt x="3861" y="5166"/>
                  <a:pt x="3861" y="4701"/>
                </a:cubicBezTo>
                <a:cubicBezTo>
                  <a:pt x="3861" y="4234"/>
                  <a:pt x="4238" y="3857"/>
                  <a:pt x="4705" y="3857"/>
                </a:cubicBezTo>
                <a:close/>
                <a:moveTo>
                  <a:pt x="2117" y="6794"/>
                </a:moveTo>
                <a:cubicBezTo>
                  <a:pt x="2249" y="6794"/>
                  <a:pt x="2373" y="6845"/>
                  <a:pt x="2465" y="6938"/>
                </a:cubicBezTo>
                <a:cubicBezTo>
                  <a:pt x="2558" y="7030"/>
                  <a:pt x="2607" y="7154"/>
                  <a:pt x="2607" y="7284"/>
                </a:cubicBezTo>
                <a:cubicBezTo>
                  <a:pt x="2612" y="7416"/>
                  <a:pt x="2559" y="7541"/>
                  <a:pt x="2467" y="7632"/>
                </a:cubicBezTo>
                <a:cubicBezTo>
                  <a:pt x="2371" y="7727"/>
                  <a:pt x="2245" y="7775"/>
                  <a:pt x="2119" y="7775"/>
                </a:cubicBezTo>
                <a:cubicBezTo>
                  <a:pt x="1993" y="7775"/>
                  <a:pt x="1867" y="7727"/>
                  <a:pt x="1771" y="7632"/>
                </a:cubicBezTo>
                <a:cubicBezTo>
                  <a:pt x="1580" y="7441"/>
                  <a:pt x="1580" y="7130"/>
                  <a:pt x="1771" y="6938"/>
                </a:cubicBezTo>
                <a:cubicBezTo>
                  <a:pt x="1865" y="6844"/>
                  <a:pt x="1988" y="6794"/>
                  <a:pt x="2117" y="6794"/>
                </a:cubicBezTo>
                <a:close/>
                <a:moveTo>
                  <a:pt x="7288" y="6795"/>
                </a:moveTo>
                <a:cubicBezTo>
                  <a:pt x="7420" y="6795"/>
                  <a:pt x="7543" y="6847"/>
                  <a:pt x="7634" y="6939"/>
                </a:cubicBezTo>
                <a:cubicBezTo>
                  <a:pt x="7825" y="7130"/>
                  <a:pt x="7825" y="7441"/>
                  <a:pt x="7634" y="7635"/>
                </a:cubicBezTo>
                <a:cubicBezTo>
                  <a:pt x="7539" y="7730"/>
                  <a:pt x="7413" y="7778"/>
                  <a:pt x="7287" y="7778"/>
                </a:cubicBezTo>
                <a:cubicBezTo>
                  <a:pt x="7162" y="7778"/>
                  <a:pt x="7035" y="7730"/>
                  <a:pt x="6939" y="7635"/>
                </a:cubicBezTo>
                <a:cubicBezTo>
                  <a:pt x="6846" y="7541"/>
                  <a:pt x="6796" y="7418"/>
                  <a:pt x="6796" y="7287"/>
                </a:cubicBezTo>
                <a:cubicBezTo>
                  <a:pt x="6798" y="7154"/>
                  <a:pt x="6848" y="7030"/>
                  <a:pt x="6941" y="6939"/>
                </a:cubicBezTo>
                <a:cubicBezTo>
                  <a:pt x="7034" y="6845"/>
                  <a:pt x="7157" y="6795"/>
                  <a:pt x="7288" y="6795"/>
                </a:cubicBezTo>
                <a:close/>
                <a:moveTo>
                  <a:pt x="4703" y="7864"/>
                </a:moveTo>
                <a:cubicBezTo>
                  <a:pt x="4975" y="7864"/>
                  <a:pt x="5195" y="8086"/>
                  <a:pt x="5195" y="8356"/>
                </a:cubicBezTo>
                <a:cubicBezTo>
                  <a:pt x="5195" y="8627"/>
                  <a:pt x="4975" y="8847"/>
                  <a:pt x="4703" y="8847"/>
                </a:cubicBezTo>
                <a:cubicBezTo>
                  <a:pt x="4432" y="8847"/>
                  <a:pt x="4212" y="8627"/>
                  <a:pt x="4212" y="8356"/>
                </a:cubicBezTo>
                <a:cubicBezTo>
                  <a:pt x="4212" y="8084"/>
                  <a:pt x="4432" y="7864"/>
                  <a:pt x="4703" y="7864"/>
                </a:cubicBezTo>
                <a:close/>
                <a:moveTo>
                  <a:pt x="4700" y="0"/>
                </a:moveTo>
                <a:cubicBezTo>
                  <a:pt x="4126" y="0"/>
                  <a:pt x="3658" y="468"/>
                  <a:pt x="3658" y="1042"/>
                </a:cubicBezTo>
                <a:cubicBezTo>
                  <a:pt x="3658" y="1522"/>
                  <a:pt x="3984" y="1927"/>
                  <a:pt x="4426" y="2048"/>
                </a:cubicBezTo>
                <a:lnTo>
                  <a:pt x="4426" y="3332"/>
                </a:lnTo>
                <a:cubicBezTo>
                  <a:pt x="4245" y="3368"/>
                  <a:pt x="4077" y="3440"/>
                  <a:pt x="3928" y="3537"/>
                </a:cubicBezTo>
                <a:lnTo>
                  <a:pt x="3020" y="2630"/>
                </a:lnTo>
                <a:cubicBezTo>
                  <a:pt x="3108" y="2473"/>
                  <a:pt x="3156" y="2297"/>
                  <a:pt x="3156" y="2114"/>
                </a:cubicBezTo>
                <a:cubicBezTo>
                  <a:pt x="3156" y="1835"/>
                  <a:pt x="3048" y="1575"/>
                  <a:pt x="2851" y="1378"/>
                </a:cubicBezTo>
                <a:cubicBezTo>
                  <a:pt x="2649" y="1176"/>
                  <a:pt x="2382" y="1074"/>
                  <a:pt x="2115" y="1074"/>
                </a:cubicBezTo>
                <a:cubicBezTo>
                  <a:pt x="1848" y="1074"/>
                  <a:pt x="1582" y="1176"/>
                  <a:pt x="1379" y="1378"/>
                </a:cubicBezTo>
                <a:cubicBezTo>
                  <a:pt x="972" y="1783"/>
                  <a:pt x="972" y="2447"/>
                  <a:pt x="1379" y="2852"/>
                </a:cubicBezTo>
                <a:cubicBezTo>
                  <a:pt x="1574" y="3048"/>
                  <a:pt x="1837" y="3156"/>
                  <a:pt x="2114" y="3156"/>
                </a:cubicBezTo>
                <a:cubicBezTo>
                  <a:pt x="2298" y="3156"/>
                  <a:pt x="2474" y="3109"/>
                  <a:pt x="2629" y="3021"/>
                </a:cubicBezTo>
                <a:lnTo>
                  <a:pt x="3538" y="3929"/>
                </a:lnTo>
                <a:cubicBezTo>
                  <a:pt x="3438" y="4077"/>
                  <a:pt x="3368" y="4245"/>
                  <a:pt x="3332" y="4425"/>
                </a:cubicBezTo>
                <a:lnTo>
                  <a:pt x="2048" y="4425"/>
                </a:lnTo>
                <a:cubicBezTo>
                  <a:pt x="1926" y="3983"/>
                  <a:pt x="1523" y="3659"/>
                  <a:pt x="1043" y="3659"/>
                </a:cubicBezTo>
                <a:cubicBezTo>
                  <a:pt x="469" y="3659"/>
                  <a:pt x="1" y="4127"/>
                  <a:pt x="1" y="4701"/>
                </a:cubicBezTo>
                <a:cubicBezTo>
                  <a:pt x="1" y="5275"/>
                  <a:pt x="469" y="5743"/>
                  <a:pt x="1043" y="5743"/>
                </a:cubicBezTo>
                <a:cubicBezTo>
                  <a:pt x="1521" y="5743"/>
                  <a:pt x="1926" y="5419"/>
                  <a:pt x="2048" y="4976"/>
                </a:cubicBezTo>
                <a:lnTo>
                  <a:pt x="3332" y="4976"/>
                </a:lnTo>
                <a:cubicBezTo>
                  <a:pt x="3369" y="5156"/>
                  <a:pt x="3440" y="5325"/>
                  <a:pt x="3538" y="5473"/>
                </a:cubicBezTo>
                <a:lnTo>
                  <a:pt x="2629" y="6382"/>
                </a:lnTo>
                <a:cubicBezTo>
                  <a:pt x="2474" y="6293"/>
                  <a:pt x="2298" y="6245"/>
                  <a:pt x="2114" y="6245"/>
                </a:cubicBezTo>
                <a:cubicBezTo>
                  <a:pt x="1835" y="6245"/>
                  <a:pt x="1574" y="6354"/>
                  <a:pt x="1379" y="6550"/>
                </a:cubicBezTo>
                <a:cubicBezTo>
                  <a:pt x="972" y="6955"/>
                  <a:pt x="972" y="7617"/>
                  <a:pt x="1379" y="8024"/>
                </a:cubicBezTo>
                <a:cubicBezTo>
                  <a:pt x="1582" y="8226"/>
                  <a:pt x="1849" y="8328"/>
                  <a:pt x="2114" y="8328"/>
                </a:cubicBezTo>
                <a:cubicBezTo>
                  <a:pt x="2380" y="8328"/>
                  <a:pt x="2649" y="8226"/>
                  <a:pt x="2850" y="8024"/>
                </a:cubicBezTo>
                <a:cubicBezTo>
                  <a:pt x="3046" y="7827"/>
                  <a:pt x="3155" y="7564"/>
                  <a:pt x="3155" y="7287"/>
                </a:cubicBezTo>
                <a:cubicBezTo>
                  <a:pt x="3155" y="7104"/>
                  <a:pt x="3106" y="6928"/>
                  <a:pt x="3018" y="6772"/>
                </a:cubicBezTo>
                <a:lnTo>
                  <a:pt x="3927" y="5863"/>
                </a:lnTo>
                <a:cubicBezTo>
                  <a:pt x="4075" y="5963"/>
                  <a:pt x="4242" y="6035"/>
                  <a:pt x="4424" y="6069"/>
                </a:cubicBezTo>
                <a:lnTo>
                  <a:pt x="4424" y="7353"/>
                </a:lnTo>
                <a:cubicBezTo>
                  <a:pt x="3981" y="7475"/>
                  <a:pt x="3657" y="7879"/>
                  <a:pt x="3657" y="8358"/>
                </a:cubicBezTo>
                <a:cubicBezTo>
                  <a:pt x="3657" y="8934"/>
                  <a:pt x="4125" y="9401"/>
                  <a:pt x="4699" y="9401"/>
                </a:cubicBezTo>
                <a:cubicBezTo>
                  <a:pt x="5273" y="9401"/>
                  <a:pt x="5741" y="8934"/>
                  <a:pt x="5741" y="8358"/>
                </a:cubicBezTo>
                <a:cubicBezTo>
                  <a:pt x="5741" y="7880"/>
                  <a:pt x="5417" y="7475"/>
                  <a:pt x="4975" y="7353"/>
                </a:cubicBezTo>
                <a:lnTo>
                  <a:pt x="4975" y="6069"/>
                </a:lnTo>
                <a:cubicBezTo>
                  <a:pt x="5154" y="6032"/>
                  <a:pt x="5323" y="5962"/>
                  <a:pt x="5471" y="5863"/>
                </a:cubicBezTo>
                <a:lnTo>
                  <a:pt x="6379" y="6772"/>
                </a:lnTo>
                <a:cubicBezTo>
                  <a:pt x="6291" y="6928"/>
                  <a:pt x="6244" y="7104"/>
                  <a:pt x="6244" y="7287"/>
                </a:cubicBezTo>
                <a:cubicBezTo>
                  <a:pt x="6244" y="7566"/>
                  <a:pt x="6351" y="7827"/>
                  <a:pt x="6548" y="8024"/>
                </a:cubicBezTo>
                <a:cubicBezTo>
                  <a:pt x="6752" y="8226"/>
                  <a:pt x="7018" y="8328"/>
                  <a:pt x="7283" y="8328"/>
                </a:cubicBezTo>
                <a:cubicBezTo>
                  <a:pt x="7551" y="8328"/>
                  <a:pt x="7818" y="8226"/>
                  <a:pt x="8020" y="8024"/>
                </a:cubicBezTo>
                <a:cubicBezTo>
                  <a:pt x="8425" y="7617"/>
                  <a:pt x="8425" y="6955"/>
                  <a:pt x="8020" y="6550"/>
                </a:cubicBezTo>
                <a:cubicBezTo>
                  <a:pt x="7824" y="6354"/>
                  <a:pt x="7561" y="6245"/>
                  <a:pt x="7283" y="6245"/>
                </a:cubicBezTo>
                <a:cubicBezTo>
                  <a:pt x="7100" y="6245"/>
                  <a:pt x="6924" y="6293"/>
                  <a:pt x="6768" y="6382"/>
                </a:cubicBezTo>
                <a:lnTo>
                  <a:pt x="5860" y="5473"/>
                </a:lnTo>
                <a:cubicBezTo>
                  <a:pt x="5960" y="5325"/>
                  <a:pt x="6031" y="5158"/>
                  <a:pt x="6065" y="4976"/>
                </a:cubicBezTo>
                <a:lnTo>
                  <a:pt x="7349" y="4976"/>
                </a:lnTo>
                <a:cubicBezTo>
                  <a:pt x="7471" y="5419"/>
                  <a:pt x="7875" y="5743"/>
                  <a:pt x="8355" y="5743"/>
                </a:cubicBezTo>
                <a:cubicBezTo>
                  <a:pt x="8930" y="5743"/>
                  <a:pt x="9397" y="5275"/>
                  <a:pt x="9397" y="4701"/>
                </a:cubicBezTo>
                <a:cubicBezTo>
                  <a:pt x="9401" y="4127"/>
                  <a:pt x="8933" y="3659"/>
                  <a:pt x="8359" y="3659"/>
                </a:cubicBezTo>
                <a:cubicBezTo>
                  <a:pt x="7879" y="3659"/>
                  <a:pt x="7474" y="3983"/>
                  <a:pt x="7354" y="4425"/>
                </a:cubicBezTo>
                <a:lnTo>
                  <a:pt x="6070" y="4425"/>
                </a:lnTo>
                <a:cubicBezTo>
                  <a:pt x="6033" y="4246"/>
                  <a:pt x="5961" y="4077"/>
                  <a:pt x="5864" y="3929"/>
                </a:cubicBezTo>
                <a:lnTo>
                  <a:pt x="6773" y="3021"/>
                </a:lnTo>
                <a:cubicBezTo>
                  <a:pt x="6928" y="3109"/>
                  <a:pt x="7104" y="3156"/>
                  <a:pt x="7288" y="3156"/>
                </a:cubicBezTo>
                <a:cubicBezTo>
                  <a:pt x="7567" y="3156"/>
                  <a:pt x="7826" y="3048"/>
                  <a:pt x="8023" y="2852"/>
                </a:cubicBezTo>
                <a:cubicBezTo>
                  <a:pt x="8428" y="2447"/>
                  <a:pt x="8428" y="1783"/>
                  <a:pt x="8023" y="1378"/>
                </a:cubicBezTo>
                <a:cubicBezTo>
                  <a:pt x="7821" y="1176"/>
                  <a:pt x="7554" y="1074"/>
                  <a:pt x="7287" y="1074"/>
                </a:cubicBezTo>
                <a:cubicBezTo>
                  <a:pt x="7020" y="1074"/>
                  <a:pt x="6753" y="1176"/>
                  <a:pt x="6550" y="1378"/>
                </a:cubicBezTo>
                <a:cubicBezTo>
                  <a:pt x="6354" y="1575"/>
                  <a:pt x="6246" y="1838"/>
                  <a:pt x="6246" y="2114"/>
                </a:cubicBezTo>
                <a:cubicBezTo>
                  <a:pt x="6246" y="2297"/>
                  <a:pt x="6293" y="2473"/>
                  <a:pt x="6381" y="2630"/>
                </a:cubicBezTo>
                <a:lnTo>
                  <a:pt x="5474" y="3537"/>
                </a:lnTo>
                <a:cubicBezTo>
                  <a:pt x="5324" y="3439"/>
                  <a:pt x="5158" y="3367"/>
                  <a:pt x="4976" y="3332"/>
                </a:cubicBezTo>
                <a:lnTo>
                  <a:pt x="4976" y="2048"/>
                </a:lnTo>
                <a:cubicBezTo>
                  <a:pt x="5418" y="1927"/>
                  <a:pt x="5742" y="1524"/>
                  <a:pt x="5742" y="1042"/>
                </a:cubicBezTo>
                <a:cubicBezTo>
                  <a:pt x="5742" y="468"/>
                  <a:pt x="5274" y="0"/>
                  <a:pt x="4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37"/>
          <p:cNvSpPr/>
          <p:nvPr/>
        </p:nvSpPr>
        <p:spPr>
          <a:xfrm>
            <a:off x="5830190" y="1508538"/>
            <a:ext cx="325958" cy="314729"/>
          </a:xfrm>
          <a:custGeom>
            <a:rect b="b" l="l" r="r" t="t"/>
            <a:pathLst>
              <a:path extrusionOk="0" h="9390" w="9725">
                <a:moveTo>
                  <a:pt x="2487" y="627"/>
                </a:moveTo>
                <a:cubicBezTo>
                  <a:pt x="2936" y="627"/>
                  <a:pt x="3375" y="804"/>
                  <a:pt x="3705" y="1131"/>
                </a:cubicBezTo>
                <a:cubicBezTo>
                  <a:pt x="4204" y="1630"/>
                  <a:pt x="4350" y="2374"/>
                  <a:pt x="4074" y="3023"/>
                </a:cubicBezTo>
                <a:lnTo>
                  <a:pt x="4000" y="3193"/>
                </a:lnTo>
                <a:lnTo>
                  <a:pt x="4501" y="3695"/>
                </a:lnTo>
                <a:lnTo>
                  <a:pt x="3831" y="4364"/>
                </a:lnTo>
                <a:lnTo>
                  <a:pt x="3331" y="3865"/>
                </a:lnTo>
                <a:lnTo>
                  <a:pt x="3161" y="3937"/>
                </a:lnTo>
                <a:cubicBezTo>
                  <a:pt x="2942" y="4029"/>
                  <a:pt x="2712" y="4075"/>
                  <a:pt x="2485" y="4075"/>
                </a:cubicBezTo>
                <a:cubicBezTo>
                  <a:pt x="2038" y="4075"/>
                  <a:pt x="1600" y="3900"/>
                  <a:pt x="1269" y="3567"/>
                </a:cubicBezTo>
                <a:cubicBezTo>
                  <a:pt x="886" y="3184"/>
                  <a:pt x="711" y="2653"/>
                  <a:pt x="777" y="2133"/>
                </a:cubicBezTo>
                <a:lnTo>
                  <a:pt x="777" y="2133"/>
                </a:lnTo>
                <a:lnTo>
                  <a:pt x="1784" y="3140"/>
                </a:lnTo>
                <a:lnTo>
                  <a:pt x="2894" y="2742"/>
                </a:lnTo>
                <a:lnTo>
                  <a:pt x="3275" y="1644"/>
                </a:lnTo>
                <a:lnTo>
                  <a:pt x="2270" y="639"/>
                </a:lnTo>
                <a:cubicBezTo>
                  <a:pt x="2342" y="630"/>
                  <a:pt x="2415" y="627"/>
                  <a:pt x="2487" y="627"/>
                </a:cubicBezTo>
                <a:close/>
                <a:moveTo>
                  <a:pt x="5866" y="5061"/>
                </a:moveTo>
                <a:lnTo>
                  <a:pt x="8841" y="8035"/>
                </a:lnTo>
                <a:cubicBezTo>
                  <a:pt x="8930" y="8124"/>
                  <a:pt x="8980" y="8245"/>
                  <a:pt x="8980" y="8369"/>
                </a:cubicBezTo>
                <a:cubicBezTo>
                  <a:pt x="8980" y="8496"/>
                  <a:pt x="8930" y="8614"/>
                  <a:pt x="8841" y="8704"/>
                </a:cubicBezTo>
                <a:cubicBezTo>
                  <a:pt x="8747" y="8797"/>
                  <a:pt x="8626" y="8844"/>
                  <a:pt x="8505" y="8844"/>
                </a:cubicBezTo>
                <a:cubicBezTo>
                  <a:pt x="8384" y="8844"/>
                  <a:pt x="8263" y="8797"/>
                  <a:pt x="8170" y="8704"/>
                </a:cubicBezTo>
                <a:lnTo>
                  <a:pt x="5196" y="5730"/>
                </a:lnTo>
                <a:lnTo>
                  <a:pt x="5866" y="5061"/>
                </a:lnTo>
                <a:close/>
                <a:moveTo>
                  <a:pt x="7443" y="554"/>
                </a:moveTo>
                <a:cubicBezTo>
                  <a:pt x="7494" y="554"/>
                  <a:pt x="7544" y="557"/>
                  <a:pt x="7595" y="561"/>
                </a:cubicBezTo>
                <a:lnTo>
                  <a:pt x="6688" y="1467"/>
                </a:lnTo>
                <a:lnTo>
                  <a:pt x="7062" y="2513"/>
                </a:lnTo>
                <a:lnTo>
                  <a:pt x="8095" y="2873"/>
                </a:lnTo>
                <a:lnTo>
                  <a:pt x="9001" y="1967"/>
                </a:lnTo>
                <a:lnTo>
                  <a:pt x="9001" y="1967"/>
                </a:lnTo>
                <a:cubicBezTo>
                  <a:pt x="9048" y="2428"/>
                  <a:pt x="8888" y="2892"/>
                  <a:pt x="8549" y="3230"/>
                </a:cubicBezTo>
                <a:cubicBezTo>
                  <a:pt x="8247" y="3531"/>
                  <a:pt x="7849" y="3690"/>
                  <a:pt x="7443" y="3690"/>
                </a:cubicBezTo>
                <a:cubicBezTo>
                  <a:pt x="7236" y="3690"/>
                  <a:pt x="7027" y="3649"/>
                  <a:pt x="6827" y="3564"/>
                </a:cubicBezTo>
                <a:lnTo>
                  <a:pt x="6657" y="3492"/>
                </a:lnTo>
                <a:lnTo>
                  <a:pt x="3655" y="6494"/>
                </a:lnTo>
                <a:lnTo>
                  <a:pt x="3727" y="6664"/>
                </a:lnTo>
                <a:cubicBezTo>
                  <a:pt x="3978" y="7255"/>
                  <a:pt x="3846" y="7932"/>
                  <a:pt x="3393" y="8385"/>
                </a:cubicBezTo>
                <a:cubicBezTo>
                  <a:pt x="3091" y="8687"/>
                  <a:pt x="2689" y="8846"/>
                  <a:pt x="2278" y="8846"/>
                </a:cubicBezTo>
                <a:cubicBezTo>
                  <a:pt x="2229" y="8846"/>
                  <a:pt x="2180" y="8844"/>
                  <a:pt x="2130" y="8839"/>
                </a:cubicBezTo>
                <a:lnTo>
                  <a:pt x="3035" y="7932"/>
                </a:lnTo>
                <a:lnTo>
                  <a:pt x="2675" y="6899"/>
                </a:lnTo>
                <a:lnTo>
                  <a:pt x="1630" y="6524"/>
                </a:lnTo>
                <a:lnTo>
                  <a:pt x="723" y="7432"/>
                </a:lnTo>
                <a:cubicBezTo>
                  <a:pt x="677" y="6971"/>
                  <a:pt x="837" y="6507"/>
                  <a:pt x="1176" y="6169"/>
                </a:cubicBezTo>
                <a:cubicBezTo>
                  <a:pt x="1478" y="5868"/>
                  <a:pt x="1876" y="5709"/>
                  <a:pt x="2282" y="5709"/>
                </a:cubicBezTo>
                <a:cubicBezTo>
                  <a:pt x="2489" y="5709"/>
                  <a:pt x="2698" y="5750"/>
                  <a:pt x="2898" y="5835"/>
                </a:cubicBezTo>
                <a:lnTo>
                  <a:pt x="3068" y="5907"/>
                </a:lnTo>
                <a:lnTo>
                  <a:pt x="6070" y="2905"/>
                </a:lnTo>
                <a:lnTo>
                  <a:pt x="5998" y="2735"/>
                </a:lnTo>
                <a:cubicBezTo>
                  <a:pt x="5747" y="2144"/>
                  <a:pt x="5879" y="1467"/>
                  <a:pt x="6332" y="1013"/>
                </a:cubicBezTo>
                <a:cubicBezTo>
                  <a:pt x="6633" y="713"/>
                  <a:pt x="7034" y="554"/>
                  <a:pt x="7443" y="554"/>
                </a:cubicBezTo>
                <a:close/>
                <a:moveTo>
                  <a:pt x="7443" y="0"/>
                </a:moveTo>
                <a:cubicBezTo>
                  <a:pt x="6892" y="0"/>
                  <a:pt x="6350" y="216"/>
                  <a:pt x="5945" y="622"/>
                </a:cubicBezTo>
                <a:cubicBezTo>
                  <a:pt x="5377" y="1190"/>
                  <a:pt x="5182" y="2016"/>
                  <a:pt x="5425" y="2769"/>
                </a:cubicBezTo>
                <a:lnTo>
                  <a:pt x="4890" y="3304"/>
                </a:lnTo>
                <a:lnTo>
                  <a:pt x="4646" y="3061"/>
                </a:lnTo>
                <a:cubicBezTo>
                  <a:pt x="4765" y="2698"/>
                  <a:pt x="4793" y="2312"/>
                  <a:pt x="4721" y="1932"/>
                </a:cubicBezTo>
                <a:cubicBezTo>
                  <a:pt x="4680" y="1708"/>
                  <a:pt x="4603" y="1490"/>
                  <a:pt x="4499" y="1291"/>
                </a:cubicBezTo>
                <a:cubicBezTo>
                  <a:pt x="4394" y="1091"/>
                  <a:pt x="4257" y="905"/>
                  <a:pt x="4094" y="742"/>
                </a:cubicBezTo>
                <a:cubicBezTo>
                  <a:pt x="3659" y="307"/>
                  <a:pt x="3078" y="76"/>
                  <a:pt x="2486" y="76"/>
                </a:cubicBezTo>
                <a:cubicBezTo>
                  <a:pt x="2200" y="76"/>
                  <a:pt x="1911" y="130"/>
                  <a:pt x="1634" y="241"/>
                </a:cubicBezTo>
                <a:lnTo>
                  <a:pt x="1248" y="397"/>
                </a:lnTo>
                <a:lnTo>
                  <a:pt x="2641" y="1790"/>
                </a:lnTo>
                <a:lnTo>
                  <a:pt x="2459" y="2312"/>
                </a:lnTo>
                <a:lnTo>
                  <a:pt x="1925" y="2503"/>
                </a:lnTo>
                <a:lnTo>
                  <a:pt x="534" y="1110"/>
                </a:lnTo>
                <a:lnTo>
                  <a:pt x="377" y="1496"/>
                </a:lnTo>
                <a:cubicBezTo>
                  <a:pt x="35" y="2345"/>
                  <a:pt x="233" y="3309"/>
                  <a:pt x="879" y="3955"/>
                </a:cubicBezTo>
                <a:cubicBezTo>
                  <a:pt x="1204" y="4280"/>
                  <a:pt x="1615" y="4498"/>
                  <a:pt x="2069" y="4583"/>
                </a:cubicBezTo>
                <a:cubicBezTo>
                  <a:pt x="2208" y="4608"/>
                  <a:pt x="2348" y="4621"/>
                  <a:pt x="2487" y="4621"/>
                </a:cubicBezTo>
                <a:cubicBezTo>
                  <a:pt x="2728" y="4621"/>
                  <a:pt x="2966" y="4583"/>
                  <a:pt x="3196" y="4506"/>
                </a:cubicBezTo>
                <a:lnTo>
                  <a:pt x="3441" y="4752"/>
                </a:lnTo>
                <a:lnTo>
                  <a:pt x="2935" y="5258"/>
                </a:lnTo>
                <a:cubicBezTo>
                  <a:pt x="2720" y="5188"/>
                  <a:pt x="2499" y="5154"/>
                  <a:pt x="2281" y="5154"/>
                </a:cubicBezTo>
                <a:cubicBezTo>
                  <a:pt x="1731" y="5154"/>
                  <a:pt x="1192" y="5369"/>
                  <a:pt x="786" y="5775"/>
                </a:cubicBezTo>
                <a:cubicBezTo>
                  <a:pt x="184" y="6376"/>
                  <a:pt x="1" y="7276"/>
                  <a:pt x="319" y="8066"/>
                </a:cubicBezTo>
                <a:lnTo>
                  <a:pt x="476" y="8452"/>
                </a:lnTo>
                <a:lnTo>
                  <a:pt x="1772" y="7154"/>
                </a:lnTo>
                <a:lnTo>
                  <a:pt x="2242" y="7323"/>
                </a:lnTo>
                <a:lnTo>
                  <a:pt x="2402" y="7782"/>
                </a:lnTo>
                <a:lnTo>
                  <a:pt x="1105" y="9078"/>
                </a:lnTo>
                <a:lnTo>
                  <a:pt x="1491" y="9235"/>
                </a:lnTo>
                <a:cubicBezTo>
                  <a:pt x="1747" y="9339"/>
                  <a:pt x="2017" y="9389"/>
                  <a:pt x="2285" y="9389"/>
                </a:cubicBezTo>
                <a:cubicBezTo>
                  <a:pt x="2835" y="9389"/>
                  <a:pt x="3377" y="9174"/>
                  <a:pt x="3782" y="8769"/>
                </a:cubicBezTo>
                <a:cubicBezTo>
                  <a:pt x="4351" y="8201"/>
                  <a:pt x="4545" y="7374"/>
                  <a:pt x="4301" y="6620"/>
                </a:cubicBezTo>
                <a:lnTo>
                  <a:pt x="4807" y="6114"/>
                </a:lnTo>
                <a:lnTo>
                  <a:pt x="7781" y="9088"/>
                </a:lnTo>
                <a:cubicBezTo>
                  <a:pt x="7973" y="9281"/>
                  <a:pt x="8233" y="9386"/>
                  <a:pt x="8505" y="9386"/>
                </a:cubicBezTo>
                <a:cubicBezTo>
                  <a:pt x="8778" y="9386"/>
                  <a:pt x="9034" y="9281"/>
                  <a:pt x="9227" y="9088"/>
                </a:cubicBezTo>
                <a:cubicBezTo>
                  <a:pt x="9419" y="8895"/>
                  <a:pt x="9526" y="8638"/>
                  <a:pt x="9526" y="8365"/>
                </a:cubicBezTo>
                <a:cubicBezTo>
                  <a:pt x="9526" y="8092"/>
                  <a:pt x="9419" y="7835"/>
                  <a:pt x="9227" y="7643"/>
                </a:cubicBezTo>
                <a:lnTo>
                  <a:pt x="6255" y="4672"/>
                </a:lnTo>
                <a:lnTo>
                  <a:pt x="6790" y="4137"/>
                </a:lnTo>
                <a:cubicBezTo>
                  <a:pt x="7006" y="4206"/>
                  <a:pt x="7226" y="4239"/>
                  <a:pt x="7443" y="4239"/>
                </a:cubicBezTo>
                <a:cubicBezTo>
                  <a:pt x="7992" y="4239"/>
                  <a:pt x="8532" y="4024"/>
                  <a:pt x="8939" y="3617"/>
                </a:cubicBezTo>
                <a:cubicBezTo>
                  <a:pt x="9541" y="3015"/>
                  <a:pt x="9724" y="2116"/>
                  <a:pt x="9406" y="1326"/>
                </a:cubicBezTo>
                <a:lnTo>
                  <a:pt x="9249" y="940"/>
                </a:lnTo>
                <a:lnTo>
                  <a:pt x="7953" y="2237"/>
                </a:lnTo>
                <a:lnTo>
                  <a:pt x="7493" y="2077"/>
                </a:lnTo>
                <a:lnTo>
                  <a:pt x="7325" y="1608"/>
                </a:lnTo>
                <a:lnTo>
                  <a:pt x="8622" y="310"/>
                </a:lnTo>
                <a:lnTo>
                  <a:pt x="8236" y="155"/>
                </a:lnTo>
                <a:cubicBezTo>
                  <a:pt x="7979" y="51"/>
                  <a:pt x="7710" y="0"/>
                  <a:pt x="7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92" name="Google Shape;1692;p37"/>
          <p:cNvGrpSpPr/>
          <p:nvPr/>
        </p:nvGrpSpPr>
        <p:grpSpPr>
          <a:xfrm>
            <a:off x="5118375" y="3847374"/>
            <a:ext cx="314863" cy="314863"/>
            <a:chOff x="5126289" y="3738024"/>
            <a:chExt cx="314863" cy="314863"/>
          </a:xfrm>
        </p:grpSpPr>
        <p:sp>
          <p:nvSpPr>
            <p:cNvPr id="1693" name="Google Shape;1693;p37"/>
            <p:cNvSpPr/>
            <p:nvPr/>
          </p:nvSpPr>
          <p:spPr>
            <a:xfrm>
              <a:off x="5126289" y="3738024"/>
              <a:ext cx="314863" cy="314863"/>
            </a:xfrm>
            <a:custGeom>
              <a:rect b="b" l="l" r="r" t="t"/>
              <a:pathLst>
                <a:path extrusionOk="0" h="9394" w="9394">
                  <a:moveTo>
                    <a:pt x="4971" y="559"/>
                  </a:moveTo>
                  <a:cubicBezTo>
                    <a:pt x="7039" y="694"/>
                    <a:pt x="8698" y="2353"/>
                    <a:pt x="8834" y="4421"/>
                  </a:cubicBezTo>
                  <a:lnTo>
                    <a:pt x="7723" y="4421"/>
                  </a:lnTo>
                  <a:lnTo>
                    <a:pt x="7723" y="4971"/>
                  </a:lnTo>
                  <a:lnTo>
                    <a:pt x="8834" y="4971"/>
                  </a:lnTo>
                  <a:cubicBezTo>
                    <a:pt x="8696" y="7039"/>
                    <a:pt x="7039" y="8698"/>
                    <a:pt x="4971" y="8833"/>
                  </a:cubicBezTo>
                  <a:lnTo>
                    <a:pt x="4971" y="7723"/>
                  </a:lnTo>
                  <a:lnTo>
                    <a:pt x="4421" y="7723"/>
                  </a:lnTo>
                  <a:lnTo>
                    <a:pt x="4421" y="8833"/>
                  </a:lnTo>
                  <a:cubicBezTo>
                    <a:pt x="2353" y="8698"/>
                    <a:pt x="694" y="7039"/>
                    <a:pt x="559" y="4971"/>
                  </a:cubicBezTo>
                  <a:lnTo>
                    <a:pt x="1669" y="4971"/>
                  </a:lnTo>
                  <a:lnTo>
                    <a:pt x="1669" y="4421"/>
                  </a:lnTo>
                  <a:lnTo>
                    <a:pt x="559" y="4421"/>
                  </a:lnTo>
                  <a:cubicBezTo>
                    <a:pt x="694" y="2353"/>
                    <a:pt x="2353" y="694"/>
                    <a:pt x="4421" y="559"/>
                  </a:cubicBezTo>
                  <a:lnTo>
                    <a:pt x="4421" y="1669"/>
                  </a:lnTo>
                  <a:lnTo>
                    <a:pt x="4971" y="1669"/>
                  </a:lnTo>
                  <a:lnTo>
                    <a:pt x="4971" y="559"/>
                  </a:lnTo>
                  <a:close/>
                  <a:moveTo>
                    <a:pt x="4697" y="0"/>
                  </a:moveTo>
                  <a:cubicBezTo>
                    <a:pt x="3442" y="0"/>
                    <a:pt x="2262" y="488"/>
                    <a:pt x="1375" y="1375"/>
                  </a:cubicBezTo>
                  <a:cubicBezTo>
                    <a:pt x="488" y="2263"/>
                    <a:pt x="0" y="3442"/>
                    <a:pt x="0" y="4697"/>
                  </a:cubicBezTo>
                  <a:cubicBezTo>
                    <a:pt x="0" y="5950"/>
                    <a:pt x="488" y="7130"/>
                    <a:pt x="1375" y="8017"/>
                  </a:cubicBezTo>
                  <a:cubicBezTo>
                    <a:pt x="2263" y="8905"/>
                    <a:pt x="3442" y="9393"/>
                    <a:pt x="4697" y="9393"/>
                  </a:cubicBezTo>
                  <a:cubicBezTo>
                    <a:pt x="5952" y="9393"/>
                    <a:pt x="7132" y="8905"/>
                    <a:pt x="8017" y="8017"/>
                  </a:cubicBezTo>
                  <a:cubicBezTo>
                    <a:pt x="8905" y="7129"/>
                    <a:pt x="9393" y="5950"/>
                    <a:pt x="9393" y="4697"/>
                  </a:cubicBezTo>
                  <a:cubicBezTo>
                    <a:pt x="9393" y="3443"/>
                    <a:pt x="8903" y="2263"/>
                    <a:pt x="8017" y="1375"/>
                  </a:cubicBezTo>
                  <a:cubicBezTo>
                    <a:pt x="7129" y="488"/>
                    <a:pt x="5952" y="0"/>
                    <a:pt x="46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37"/>
            <p:cNvSpPr/>
            <p:nvPr/>
          </p:nvSpPr>
          <p:spPr>
            <a:xfrm>
              <a:off x="5221780" y="3814108"/>
              <a:ext cx="123881" cy="162660"/>
            </a:xfrm>
            <a:custGeom>
              <a:rect b="b" l="l" r="r" t="t"/>
              <a:pathLst>
                <a:path extrusionOk="0" h="4853" w="3696">
                  <a:moveTo>
                    <a:pt x="1848" y="551"/>
                  </a:moveTo>
                  <a:cubicBezTo>
                    <a:pt x="2187" y="551"/>
                    <a:pt x="2463" y="827"/>
                    <a:pt x="2463" y="1166"/>
                  </a:cubicBezTo>
                  <a:cubicBezTo>
                    <a:pt x="2463" y="1505"/>
                    <a:pt x="2187" y="1781"/>
                    <a:pt x="1848" y="1781"/>
                  </a:cubicBezTo>
                  <a:cubicBezTo>
                    <a:pt x="1509" y="1781"/>
                    <a:pt x="1233" y="1505"/>
                    <a:pt x="1233" y="1166"/>
                  </a:cubicBezTo>
                  <a:cubicBezTo>
                    <a:pt x="1233" y="827"/>
                    <a:pt x="1509" y="551"/>
                    <a:pt x="1848" y="551"/>
                  </a:cubicBezTo>
                  <a:close/>
                  <a:moveTo>
                    <a:pt x="2279" y="2333"/>
                  </a:moveTo>
                  <a:cubicBezTo>
                    <a:pt x="2758" y="2333"/>
                    <a:pt x="3147" y="2722"/>
                    <a:pt x="3147" y="3200"/>
                  </a:cubicBezTo>
                  <a:lnTo>
                    <a:pt x="3147" y="4302"/>
                  </a:lnTo>
                  <a:lnTo>
                    <a:pt x="550" y="4302"/>
                  </a:lnTo>
                  <a:lnTo>
                    <a:pt x="550" y="3200"/>
                  </a:lnTo>
                  <a:cubicBezTo>
                    <a:pt x="550" y="2722"/>
                    <a:pt x="939" y="2333"/>
                    <a:pt x="1418" y="2333"/>
                  </a:cubicBezTo>
                  <a:close/>
                  <a:moveTo>
                    <a:pt x="1848" y="1"/>
                  </a:moveTo>
                  <a:cubicBezTo>
                    <a:pt x="1205" y="1"/>
                    <a:pt x="682" y="523"/>
                    <a:pt x="682" y="1166"/>
                  </a:cubicBezTo>
                  <a:cubicBezTo>
                    <a:pt x="682" y="1432"/>
                    <a:pt x="772" y="1675"/>
                    <a:pt x="923" y="1872"/>
                  </a:cubicBezTo>
                  <a:cubicBezTo>
                    <a:pt x="386" y="2075"/>
                    <a:pt x="0" y="2593"/>
                    <a:pt x="0" y="3200"/>
                  </a:cubicBezTo>
                  <a:lnTo>
                    <a:pt x="0" y="4853"/>
                  </a:lnTo>
                  <a:lnTo>
                    <a:pt x="3696" y="4853"/>
                  </a:lnTo>
                  <a:lnTo>
                    <a:pt x="3696" y="3200"/>
                  </a:lnTo>
                  <a:cubicBezTo>
                    <a:pt x="3696" y="2593"/>
                    <a:pt x="3310" y="2075"/>
                    <a:pt x="2772" y="1872"/>
                  </a:cubicBezTo>
                  <a:cubicBezTo>
                    <a:pt x="2922" y="1675"/>
                    <a:pt x="3013" y="1432"/>
                    <a:pt x="3013" y="1166"/>
                  </a:cubicBezTo>
                  <a:cubicBezTo>
                    <a:pt x="3013" y="523"/>
                    <a:pt x="2489" y="1"/>
                    <a:pt x="18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5" name="Google Shape;1695;p37"/>
          <p:cNvGrpSpPr/>
          <p:nvPr/>
        </p:nvGrpSpPr>
        <p:grpSpPr>
          <a:xfrm>
            <a:off x="5125849" y="3067773"/>
            <a:ext cx="299915" cy="314863"/>
            <a:chOff x="5133763" y="3026581"/>
            <a:chExt cx="299915" cy="314863"/>
          </a:xfrm>
        </p:grpSpPr>
        <p:sp>
          <p:nvSpPr>
            <p:cNvPr id="1696" name="Google Shape;1696;p37"/>
            <p:cNvSpPr/>
            <p:nvPr/>
          </p:nvSpPr>
          <p:spPr>
            <a:xfrm>
              <a:off x="5133763" y="3026581"/>
              <a:ext cx="299915" cy="314863"/>
            </a:xfrm>
            <a:custGeom>
              <a:rect b="b" l="l" r="r" t="t"/>
              <a:pathLst>
                <a:path extrusionOk="0" h="9394" w="8948">
                  <a:moveTo>
                    <a:pt x="1042" y="551"/>
                  </a:moveTo>
                  <a:cubicBezTo>
                    <a:pt x="1314" y="551"/>
                    <a:pt x="1536" y="774"/>
                    <a:pt x="1536" y="1046"/>
                  </a:cubicBezTo>
                  <a:cubicBezTo>
                    <a:pt x="1538" y="1046"/>
                    <a:pt x="1538" y="1354"/>
                    <a:pt x="1538" y="1354"/>
                  </a:cubicBezTo>
                  <a:lnTo>
                    <a:pt x="549" y="1354"/>
                  </a:lnTo>
                  <a:lnTo>
                    <a:pt x="549" y="1046"/>
                  </a:lnTo>
                  <a:cubicBezTo>
                    <a:pt x="549" y="774"/>
                    <a:pt x="771" y="551"/>
                    <a:pt x="1042" y="551"/>
                  </a:cubicBezTo>
                  <a:close/>
                  <a:moveTo>
                    <a:pt x="6383" y="551"/>
                  </a:moveTo>
                  <a:cubicBezTo>
                    <a:pt x="6646" y="551"/>
                    <a:pt x="6859" y="764"/>
                    <a:pt x="6859" y="1027"/>
                  </a:cubicBezTo>
                  <a:lnTo>
                    <a:pt x="6859" y="7492"/>
                  </a:lnTo>
                  <a:lnTo>
                    <a:pt x="3074" y="7492"/>
                  </a:lnTo>
                  <a:lnTo>
                    <a:pt x="3074" y="7691"/>
                  </a:lnTo>
                  <a:lnTo>
                    <a:pt x="3074" y="8088"/>
                  </a:lnTo>
                  <a:lnTo>
                    <a:pt x="3074" y="8372"/>
                  </a:lnTo>
                  <a:cubicBezTo>
                    <a:pt x="3074" y="8440"/>
                    <a:pt x="3044" y="8516"/>
                    <a:pt x="3016" y="8576"/>
                  </a:cubicBezTo>
                  <a:cubicBezTo>
                    <a:pt x="2990" y="8637"/>
                    <a:pt x="2950" y="8692"/>
                    <a:pt x="2899" y="8736"/>
                  </a:cubicBezTo>
                  <a:cubicBezTo>
                    <a:pt x="2809" y="8813"/>
                    <a:pt x="2699" y="8844"/>
                    <a:pt x="2582" y="8844"/>
                  </a:cubicBezTo>
                  <a:cubicBezTo>
                    <a:pt x="2399" y="8844"/>
                    <a:pt x="2271" y="8775"/>
                    <a:pt x="2183" y="8628"/>
                  </a:cubicBezTo>
                  <a:cubicBezTo>
                    <a:pt x="2117" y="8518"/>
                    <a:pt x="2095" y="8400"/>
                    <a:pt x="2089" y="8365"/>
                  </a:cubicBezTo>
                  <a:lnTo>
                    <a:pt x="2089" y="1044"/>
                  </a:lnTo>
                  <a:cubicBezTo>
                    <a:pt x="2089" y="874"/>
                    <a:pt x="2046" y="702"/>
                    <a:pt x="1964" y="551"/>
                  </a:cubicBezTo>
                  <a:close/>
                  <a:moveTo>
                    <a:pt x="8395" y="8042"/>
                  </a:moveTo>
                  <a:lnTo>
                    <a:pt x="8395" y="8384"/>
                  </a:lnTo>
                  <a:cubicBezTo>
                    <a:pt x="8395" y="8637"/>
                    <a:pt x="8190" y="8844"/>
                    <a:pt x="7936" y="8844"/>
                  </a:cubicBezTo>
                  <a:lnTo>
                    <a:pt x="3498" y="8844"/>
                  </a:lnTo>
                  <a:lnTo>
                    <a:pt x="3498" y="8842"/>
                  </a:lnTo>
                  <a:cubicBezTo>
                    <a:pt x="3507" y="8826"/>
                    <a:pt x="3514" y="8810"/>
                    <a:pt x="3521" y="8795"/>
                  </a:cubicBezTo>
                  <a:cubicBezTo>
                    <a:pt x="3577" y="8675"/>
                    <a:pt x="3621" y="8540"/>
                    <a:pt x="3623" y="8408"/>
                  </a:cubicBezTo>
                  <a:cubicBezTo>
                    <a:pt x="3624" y="8327"/>
                    <a:pt x="3623" y="8246"/>
                    <a:pt x="3623" y="8166"/>
                  </a:cubicBezTo>
                  <a:lnTo>
                    <a:pt x="3623" y="8042"/>
                  </a:lnTo>
                  <a:close/>
                  <a:moveTo>
                    <a:pt x="1045" y="1"/>
                  </a:moveTo>
                  <a:cubicBezTo>
                    <a:pt x="469" y="1"/>
                    <a:pt x="0" y="469"/>
                    <a:pt x="0" y="1046"/>
                  </a:cubicBezTo>
                  <a:lnTo>
                    <a:pt x="0" y="1904"/>
                  </a:lnTo>
                  <a:lnTo>
                    <a:pt x="1538" y="1904"/>
                  </a:lnTo>
                  <a:lnTo>
                    <a:pt x="1538" y="8396"/>
                  </a:lnTo>
                  <a:lnTo>
                    <a:pt x="1540" y="8409"/>
                  </a:lnTo>
                  <a:cubicBezTo>
                    <a:pt x="1572" y="8751"/>
                    <a:pt x="1832" y="9394"/>
                    <a:pt x="2582" y="9394"/>
                  </a:cubicBezTo>
                  <a:lnTo>
                    <a:pt x="7938" y="9394"/>
                  </a:lnTo>
                  <a:cubicBezTo>
                    <a:pt x="8495" y="9394"/>
                    <a:pt x="8947" y="8942"/>
                    <a:pt x="8947" y="8384"/>
                  </a:cubicBezTo>
                  <a:lnTo>
                    <a:pt x="8947" y="7492"/>
                  </a:lnTo>
                  <a:lnTo>
                    <a:pt x="7409" y="7492"/>
                  </a:lnTo>
                  <a:lnTo>
                    <a:pt x="7409" y="1027"/>
                  </a:lnTo>
                  <a:cubicBezTo>
                    <a:pt x="7409" y="462"/>
                    <a:pt x="6948" y="1"/>
                    <a:pt x="63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37"/>
            <p:cNvSpPr/>
            <p:nvPr/>
          </p:nvSpPr>
          <p:spPr>
            <a:xfrm>
              <a:off x="5224562" y="3064121"/>
              <a:ext cx="61974" cy="61974"/>
            </a:xfrm>
            <a:custGeom>
              <a:rect b="b" l="l" r="r" t="t"/>
              <a:pathLst>
                <a:path extrusionOk="0" h="1849" w="1849">
                  <a:moveTo>
                    <a:pt x="1298" y="551"/>
                  </a:moveTo>
                  <a:lnTo>
                    <a:pt x="1298" y="1298"/>
                  </a:lnTo>
                  <a:lnTo>
                    <a:pt x="551" y="1298"/>
                  </a:lnTo>
                  <a:lnTo>
                    <a:pt x="551" y="551"/>
                  </a:lnTo>
                  <a:close/>
                  <a:moveTo>
                    <a:pt x="1" y="1"/>
                  </a:moveTo>
                  <a:lnTo>
                    <a:pt x="1" y="1849"/>
                  </a:lnTo>
                  <a:lnTo>
                    <a:pt x="1848" y="1849"/>
                  </a:lnTo>
                  <a:lnTo>
                    <a:pt x="184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37"/>
            <p:cNvSpPr/>
            <p:nvPr/>
          </p:nvSpPr>
          <p:spPr>
            <a:xfrm>
              <a:off x="5303127" y="3073774"/>
              <a:ext cx="42634" cy="18468"/>
            </a:xfrm>
            <a:custGeom>
              <a:rect b="b" l="l" r="r" t="t"/>
              <a:pathLst>
                <a:path extrusionOk="0" h="551" w="1272">
                  <a:moveTo>
                    <a:pt x="1" y="0"/>
                  </a:moveTo>
                  <a:lnTo>
                    <a:pt x="1" y="551"/>
                  </a:lnTo>
                  <a:lnTo>
                    <a:pt x="1272" y="551"/>
                  </a:lnTo>
                  <a:lnTo>
                    <a:pt x="127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37"/>
            <p:cNvSpPr/>
            <p:nvPr/>
          </p:nvSpPr>
          <p:spPr>
            <a:xfrm>
              <a:off x="5303127" y="3107627"/>
              <a:ext cx="42634" cy="18468"/>
            </a:xfrm>
            <a:custGeom>
              <a:rect b="b" l="l" r="r" t="t"/>
              <a:pathLst>
                <a:path extrusionOk="0" h="551" w="1272">
                  <a:moveTo>
                    <a:pt x="1" y="0"/>
                  </a:moveTo>
                  <a:lnTo>
                    <a:pt x="1" y="551"/>
                  </a:lnTo>
                  <a:lnTo>
                    <a:pt x="1272" y="551"/>
                  </a:lnTo>
                  <a:lnTo>
                    <a:pt x="127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37"/>
            <p:cNvSpPr/>
            <p:nvPr/>
          </p:nvSpPr>
          <p:spPr>
            <a:xfrm>
              <a:off x="5223188" y="3140809"/>
              <a:ext cx="122573" cy="18502"/>
            </a:xfrm>
            <a:custGeom>
              <a:rect b="b" l="l" r="r" t="t"/>
              <a:pathLst>
                <a:path extrusionOk="0" h="552" w="3657">
                  <a:moveTo>
                    <a:pt x="1" y="1"/>
                  </a:moveTo>
                  <a:lnTo>
                    <a:pt x="1" y="551"/>
                  </a:lnTo>
                  <a:lnTo>
                    <a:pt x="3657" y="551"/>
                  </a:lnTo>
                  <a:lnTo>
                    <a:pt x="36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37"/>
            <p:cNvSpPr/>
            <p:nvPr/>
          </p:nvSpPr>
          <p:spPr>
            <a:xfrm>
              <a:off x="5223188" y="3174025"/>
              <a:ext cx="122573" cy="18468"/>
            </a:xfrm>
            <a:custGeom>
              <a:rect b="b" l="l" r="r" t="t"/>
              <a:pathLst>
                <a:path extrusionOk="0" h="551" w="3657">
                  <a:moveTo>
                    <a:pt x="1" y="0"/>
                  </a:moveTo>
                  <a:lnTo>
                    <a:pt x="1" y="551"/>
                  </a:lnTo>
                  <a:lnTo>
                    <a:pt x="3657" y="551"/>
                  </a:lnTo>
                  <a:lnTo>
                    <a:pt x="365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37"/>
            <p:cNvSpPr/>
            <p:nvPr/>
          </p:nvSpPr>
          <p:spPr>
            <a:xfrm>
              <a:off x="5223188" y="3207241"/>
              <a:ext cx="122573" cy="18468"/>
            </a:xfrm>
            <a:custGeom>
              <a:rect b="b" l="l" r="r" t="t"/>
              <a:pathLst>
                <a:path extrusionOk="0" h="551" w="3657">
                  <a:moveTo>
                    <a:pt x="1" y="0"/>
                  </a:moveTo>
                  <a:lnTo>
                    <a:pt x="1" y="551"/>
                  </a:lnTo>
                  <a:lnTo>
                    <a:pt x="3657" y="551"/>
                  </a:lnTo>
                  <a:lnTo>
                    <a:pt x="3657"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37"/>
            <p:cNvSpPr/>
            <p:nvPr/>
          </p:nvSpPr>
          <p:spPr>
            <a:xfrm>
              <a:off x="5223188" y="3240423"/>
              <a:ext cx="122573" cy="18502"/>
            </a:xfrm>
            <a:custGeom>
              <a:rect b="b" l="l" r="r" t="t"/>
              <a:pathLst>
                <a:path extrusionOk="0" h="552" w="3657">
                  <a:moveTo>
                    <a:pt x="1" y="1"/>
                  </a:moveTo>
                  <a:lnTo>
                    <a:pt x="1" y="551"/>
                  </a:lnTo>
                  <a:lnTo>
                    <a:pt x="3657" y="551"/>
                  </a:lnTo>
                  <a:lnTo>
                    <a:pt x="36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4" name="Google Shape;1704;p37"/>
          <p:cNvGrpSpPr/>
          <p:nvPr/>
        </p:nvGrpSpPr>
        <p:grpSpPr>
          <a:xfrm>
            <a:off x="5160674" y="2288206"/>
            <a:ext cx="230265" cy="314763"/>
            <a:chOff x="5168588" y="2315172"/>
            <a:chExt cx="230265" cy="314763"/>
          </a:xfrm>
        </p:grpSpPr>
        <p:sp>
          <p:nvSpPr>
            <p:cNvPr id="1705" name="Google Shape;1705;p37"/>
            <p:cNvSpPr/>
            <p:nvPr/>
          </p:nvSpPr>
          <p:spPr>
            <a:xfrm>
              <a:off x="5205122" y="2350935"/>
              <a:ext cx="157130" cy="157097"/>
            </a:xfrm>
            <a:custGeom>
              <a:rect b="b" l="l" r="r" t="t"/>
              <a:pathLst>
                <a:path extrusionOk="0" h="4687" w="4688">
                  <a:moveTo>
                    <a:pt x="2522" y="555"/>
                  </a:moveTo>
                  <a:lnTo>
                    <a:pt x="2572" y="872"/>
                  </a:lnTo>
                  <a:lnTo>
                    <a:pt x="2744" y="921"/>
                  </a:lnTo>
                  <a:cubicBezTo>
                    <a:pt x="2859" y="952"/>
                    <a:pt x="2969" y="997"/>
                    <a:pt x="3071" y="1054"/>
                  </a:cubicBezTo>
                  <a:lnTo>
                    <a:pt x="3227" y="1142"/>
                  </a:lnTo>
                  <a:lnTo>
                    <a:pt x="3485" y="952"/>
                  </a:lnTo>
                  <a:lnTo>
                    <a:pt x="3738" y="1203"/>
                  </a:lnTo>
                  <a:lnTo>
                    <a:pt x="3547" y="1461"/>
                  </a:lnTo>
                  <a:lnTo>
                    <a:pt x="3635" y="1618"/>
                  </a:lnTo>
                  <a:cubicBezTo>
                    <a:pt x="3691" y="1721"/>
                    <a:pt x="3738" y="1831"/>
                    <a:pt x="3768" y="1944"/>
                  </a:cubicBezTo>
                  <a:lnTo>
                    <a:pt x="3815" y="2117"/>
                  </a:lnTo>
                  <a:lnTo>
                    <a:pt x="4134" y="2165"/>
                  </a:lnTo>
                  <a:lnTo>
                    <a:pt x="4134" y="2522"/>
                  </a:lnTo>
                  <a:lnTo>
                    <a:pt x="3815" y="2572"/>
                  </a:lnTo>
                  <a:lnTo>
                    <a:pt x="3768" y="2744"/>
                  </a:lnTo>
                  <a:cubicBezTo>
                    <a:pt x="3736" y="2858"/>
                    <a:pt x="3691" y="2968"/>
                    <a:pt x="3635" y="3071"/>
                  </a:cubicBezTo>
                  <a:lnTo>
                    <a:pt x="3547" y="3226"/>
                  </a:lnTo>
                  <a:lnTo>
                    <a:pt x="3738" y="3485"/>
                  </a:lnTo>
                  <a:lnTo>
                    <a:pt x="3485" y="3736"/>
                  </a:lnTo>
                  <a:lnTo>
                    <a:pt x="3227" y="3545"/>
                  </a:lnTo>
                  <a:lnTo>
                    <a:pt x="3071" y="3633"/>
                  </a:lnTo>
                  <a:cubicBezTo>
                    <a:pt x="2969" y="3690"/>
                    <a:pt x="2859" y="3736"/>
                    <a:pt x="2744" y="3769"/>
                  </a:cubicBezTo>
                  <a:lnTo>
                    <a:pt x="2572" y="3816"/>
                  </a:lnTo>
                  <a:lnTo>
                    <a:pt x="2522" y="4135"/>
                  </a:lnTo>
                  <a:lnTo>
                    <a:pt x="2167" y="4135"/>
                  </a:lnTo>
                  <a:lnTo>
                    <a:pt x="2117" y="3816"/>
                  </a:lnTo>
                  <a:lnTo>
                    <a:pt x="1944" y="3769"/>
                  </a:lnTo>
                  <a:cubicBezTo>
                    <a:pt x="1831" y="3739"/>
                    <a:pt x="1721" y="3692"/>
                    <a:pt x="1618" y="3633"/>
                  </a:cubicBezTo>
                  <a:lnTo>
                    <a:pt x="1463" y="3545"/>
                  </a:lnTo>
                  <a:lnTo>
                    <a:pt x="1203" y="3736"/>
                  </a:lnTo>
                  <a:lnTo>
                    <a:pt x="952" y="3485"/>
                  </a:lnTo>
                  <a:lnTo>
                    <a:pt x="1143" y="3226"/>
                  </a:lnTo>
                  <a:lnTo>
                    <a:pt x="1055" y="3071"/>
                  </a:lnTo>
                  <a:cubicBezTo>
                    <a:pt x="998" y="2968"/>
                    <a:pt x="952" y="2858"/>
                    <a:pt x="921" y="2744"/>
                  </a:cubicBezTo>
                  <a:lnTo>
                    <a:pt x="873" y="2572"/>
                  </a:lnTo>
                  <a:lnTo>
                    <a:pt x="556" y="2522"/>
                  </a:lnTo>
                  <a:lnTo>
                    <a:pt x="556" y="2165"/>
                  </a:lnTo>
                  <a:lnTo>
                    <a:pt x="873" y="2117"/>
                  </a:lnTo>
                  <a:lnTo>
                    <a:pt x="921" y="1944"/>
                  </a:lnTo>
                  <a:cubicBezTo>
                    <a:pt x="952" y="1831"/>
                    <a:pt x="998" y="1721"/>
                    <a:pt x="1055" y="1618"/>
                  </a:cubicBezTo>
                  <a:lnTo>
                    <a:pt x="1143" y="1461"/>
                  </a:lnTo>
                  <a:lnTo>
                    <a:pt x="952" y="1203"/>
                  </a:lnTo>
                  <a:lnTo>
                    <a:pt x="1203" y="952"/>
                  </a:lnTo>
                  <a:lnTo>
                    <a:pt x="1463" y="1142"/>
                  </a:lnTo>
                  <a:lnTo>
                    <a:pt x="1618" y="1054"/>
                  </a:lnTo>
                  <a:cubicBezTo>
                    <a:pt x="1721" y="997"/>
                    <a:pt x="1831" y="952"/>
                    <a:pt x="1944" y="921"/>
                  </a:cubicBezTo>
                  <a:lnTo>
                    <a:pt x="2117" y="872"/>
                  </a:lnTo>
                  <a:lnTo>
                    <a:pt x="2167" y="555"/>
                  </a:lnTo>
                  <a:close/>
                  <a:moveTo>
                    <a:pt x="1692" y="1"/>
                  </a:moveTo>
                  <a:lnTo>
                    <a:pt x="1623" y="445"/>
                  </a:lnTo>
                  <a:cubicBezTo>
                    <a:pt x="1585" y="460"/>
                    <a:pt x="1548" y="475"/>
                    <a:pt x="1511" y="491"/>
                  </a:cubicBezTo>
                  <a:lnTo>
                    <a:pt x="1150" y="225"/>
                  </a:lnTo>
                  <a:lnTo>
                    <a:pt x="226" y="1150"/>
                  </a:lnTo>
                  <a:lnTo>
                    <a:pt x="491" y="1511"/>
                  </a:lnTo>
                  <a:cubicBezTo>
                    <a:pt x="475" y="1547"/>
                    <a:pt x="460" y="1586"/>
                    <a:pt x="446" y="1622"/>
                  </a:cubicBezTo>
                  <a:lnTo>
                    <a:pt x="1" y="1691"/>
                  </a:lnTo>
                  <a:lnTo>
                    <a:pt x="1" y="2998"/>
                  </a:lnTo>
                  <a:lnTo>
                    <a:pt x="446" y="3065"/>
                  </a:lnTo>
                  <a:cubicBezTo>
                    <a:pt x="460" y="3103"/>
                    <a:pt x="475" y="3140"/>
                    <a:pt x="491" y="3177"/>
                  </a:cubicBezTo>
                  <a:lnTo>
                    <a:pt x="226" y="3538"/>
                  </a:lnTo>
                  <a:lnTo>
                    <a:pt x="1150" y="4462"/>
                  </a:lnTo>
                  <a:lnTo>
                    <a:pt x="1511" y="4197"/>
                  </a:lnTo>
                  <a:cubicBezTo>
                    <a:pt x="1548" y="4213"/>
                    <a:pt x="1586" y="4227"/>
                    <a:pt x="1623" y="4242"/>
                  </a:cubicBezTo>
                  <a:lnTo>
                    <a:pt x="1692" y="4687"/>
                  </a:lnTo>
                  <a:lnTo>
                    <a:pt x="2998" y="4687"/>
                  </a:lnTo>
                  <a:lnTo>
                    <a:pt x="3065" y="4242"/>
                  </a:lnTo>
                  <a:cubicBezTo>
                    <a:pt x="3104" y="4227"/>
                    <a:pt x="3140" y="4213"/>
                    <a:pt x="3177" y="4197"/>
                  </a:cubicBezTo>
                  <a:lnTo>
                    <a:pt x="3539" y="4462"/>
                  </a:lnTo>
                  <a:lnTo>
                    <a:pt x="4464" y="3538"/>
                  </a:lnTo>
                  <a:lnTo>
                    <a:pt x="4197" y="3177"/>
                  </a:lnTo>
                  <a:cubicBezTo>
                    <a:pt x="4213" y="3140"/>
                    <a:pt x="4229" y="3102"/>
                    <a:pt x="4244" y="3065"/>
                  </a:cubicBezTo>
                  <a:lnTo>
                    <a:pt x="4687" y="2998"/>
                  </a:lnTo>
                  <a:lnTo>
                    <a:pt x="4687" y="1691"/>
                  </a:lnTo>
                  <a:lnTo>
                    <a:pt x="4244" y="1622"/>
                  </a:lnTo>
                  <a:cubicBezTo>
                    <a:pt x="4229" y="1584"/>
                    <a:pt x="4213" y="1547"/>
                    <a:pt x="4197" y="1511"/>
                  </a:cubicBezTo>
                  <a:lnTo>
                    <a:pt x="4464" y="1150"/>
                  </a:lnTo>
                  <a:lnTo>
                    <a:pt x="3539" y="225"/>
                  </a:lnTo>
                  <a:lnTo>
                    <a:pt x="3177" y="491"/>
                  </a:lnTo>
                  <a:cubicBezTo>
                    <a:pt x="3140" y="475"/>
                    <a:pt x="3102" y="460"/>
                    <a:pt x="3065" y="445"/>
                  </a:cubicBezTo>
                  <a:lnTo>
                    <a:pt x="299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37"/>
            <p:cNvSpPr/>
            <p:nvPr/>
          </p:nvSpPr>
          <p:spPr>
            <a:xfrm>
              <a:off x="5247655" y="2396687"/>
              <a:ext cx="72096" cy="65661"/>
            </a:xfrm>
            <a:custGeom>
              <a:rect b="b" l="l" r="r" t="t"/>
              <a:pathLst>
                <a:path extrusionOk="0" h="1959" w="2151">
                  <a:moveTo>
                    <a:pt x="1073" y="552"/>
                  </a:moveTo>
                  <a:cubicBezTo>
                    <a:pt x="1183" y="552"/>
                    <a:pt x="1292" y="595"/>
                    <a:pt x="1374" y="679"/>
                  </a:cubicBezTo>
                  <a:cubicBezTo>
                    <a:pt x="1544" y="844"/>
                    <a:pt x="1544" y="1114"/>
                    <a:pt x="1377" y="1282"/>
                  </a:cubicBezTo>
                  <a:cubicBezTo>
                    <a:pt x="1293" y="1365"/>
                    <a:pt x="1184" y="1407"/>
                    <a:pt x="1075" y="1407"/>
                  </a:cubicBezTo>
                  <a:cubicBezTo>
                    <a:pt x="965" y="1407"/>
                    <a:pt x="856" y="1365"/>
                    <a:pt x="773" y="1282"/>
                  </a:cubicBezTo>
                  <a:cubicBezTo>
                    <a:pt x="606" y="1114"/>
                    <a:pt x="606" y="844"/>
                    <a:pt x="773" y="679"/>
                  </a:cubicBezTo>
                  <a:cubicBezTo>
                    <a:pt x="856" y="595"/>
                    <a:pt x="966" y="552"/>
                    <a:pt x="1073" y="552"/>
                  </a:cubicBezTo>
                  <a:close/>
                  <a:moveTo>
                    <a:pt x="1074" y="0"/>
                  </a:moveTo>
                  <a:cubicBezTo>
                    <a:pt x="823" y="0"/>
                    <a:pt x="572" y="96"/>
                    <a:pt x="382" y="287"/>
                  </a:cubicBezTo>
                  <a:cubicBezTo>
                    <a:pt x="0" y="668"/>
                    <a:pt x="0" y="1291"/>
                    <a:pt x="382" y="1672"/>
                  </a:cubicBezTo>
                  <a:cubicBezTo>
                    <a:pt x="572" y="1863"/>
                    <a:pt x="825" y="1958"/>
                    <a:pt x="1076" y="1958"/>
                  </a:cubicBezTo>
                  <a:cubicBezTo>
                    <a:pt x="1327" y="1958"/>
                    <a:pt x="1578" y="1863"/>
                    <a:pt x="1769" y="1672"/>
                  </a:cubicBezTo>
                  <a:cubicBezTo>
                    <a:pt x="2150" y="1291"/>
                    <a:pt x="2150" y="668"/>
                    <a:pt x="1767" y="287"/>
                  </a:cubicBezTo>
                  <a:cubicBezTo>
                    <a:pt x="1576" y="96"/>
                    <a:pt x="13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37"/>
            <p:cNvSpPr/>
            <p:nvPr/>
          </p:nvSpPr>
          <p:spPr>
            <a:xfrm>
              <a:off x="5168588" y="2315172"/>
              <a:ext cx="230265" cy="314763"/>
            </a:xfrm>
            <a:custGeom>
              <a:rect b="b" l="l" r="r" t="t"/>
              <a:pathLst>
                <a:path extrusionOk="0" h="9391" w="6870">
                  <a:moveTo>
                    <a:pt x="3435" y="552"/>
                  </a:moveTo>
                  <a:cubicBezTo>
                    <a:pt x="5023" y="552"/>
                    <a:pt x="6317" y="1845"/>
                    <a:pt x="6317" y="3435"/>
                  </a:cubicBezTo>
                  <a:cubicBezTo>
                    <a:pt x="6314" y="5427"/>
                    <a:pt x="4111" y="7898"/>
                    <a:pt x="3435" y="8608"/>
                  </a:cubicBezTo>
                  <a:cubicBezTo>
                    <a:pt x="2760" y="7891"/>
                    <a:pt x="552" y="5397"/>
                    <a:pt x="552" y="3435"/>
                  </a:cubicBezTo>
                  <a:cubicBezTo>
                    <a:pt x="552" y="1845"/>
                    <a:pt x="1845" y="552"/>
                    <a:pt x="3435" y="552"/>
                  </a:cubicBezTo>
                  <a:close/>
                  <a:moveTo>
                    <a:pt x="3435" y="1"/>
                  </a:moveTo>
                  <a:cubicBezTo>
                    <a:pt x="1542" y="1"/>
                    <a:pt x="0" y="1542"/>
                    <a:pt x="0" y="3435"/>
                  </a:cubicBezTo>
                  <a:cubicBezTo>
                    <a:pt x="0" y="4509"/>
                    <a:pt x="548" y="5810"/>
                    <a:pt x="1631" y="7299"/>
                  </a:cubicBezTo>
                  <a:cubicBezTo>
                    <a:pt x="2425" y="8391"/>
                    <a:pt x="3207" y="9169"/>
                    <a:pt x="3240" y="9200"/>
                  </a:cubicBezTo>
                  <a:lnTo>
                    <a:pt x="3432" y="9391"/>
                  </a:lnTo>
                  <a:lnTo>
                    <a:pt x="3627" y="9200"/>
                  </a:lnTo>
                  <a:cubicBezTo>
                    <a:pt x="3659" y="9168"/>
                    <a:pt x="4442" y="8400"/>
                    <a:pt x="5236" y="7312"/>
                  </a:cubicBezTo>
                  <a:cubicBezTo>
                    <a:pt x="6319" y="5829"/>
                    <a:pt x="6869" y="4522"/>
                    <a:pt x="6869" y="3432"/>
                  </a:cubicBezTo>
                  <a:cubicBezTo>
                    <a:pt x="6869" y="1542"/>
                    <a:pt x="5328" y="1"/>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8" name="Google Shape;1708;p37"/>
          <p:cNvGrpSpPr/>
          <p:nvPr/>
        </p:nvGrpSpPr>
        <p:grpSpPr>
          <a:xfrm>
            <a:off x="5139022" y="1508538"/>
            <a:ext cx="273503" cy="314830"/>
            <a:chOff x="5146935" y="1603696"/>
            <a:chExt cx="273503" cy="314830"/>
          </a:xfrm>
        </p:grpSpPr>
        <p:sp>
          <p:nvSpPr>
            <p:cNvPr id="1709" name="Google Shape;1709;p37"/>
            <p:cNvSpPr/>
            <p:nvPr/>
          </p:nvSpPr>
          <p:spPr>
            <a:xfrm>
              <a:off x="5186285" y="1694227"/>
              <a:ext cx="185117" cy="185151"/>
            </a:xfrm>
            <a:custGeom>
              <a:rect b="b" l="l" r="r" t="t"/>
              <a:pathLst>
                <a:path extrusionOk="0" h="5524" w="5523">
                  <a:moveTo>
                    <a:pt x="2762" y="549"/>
                  </a:moveTo>
                  <a:cubicBezTo>
                    <a:pt x="3981" y="549"/>
                    <a:pt x="4972" y="1540"/>
                    <a:pt x="4972" y="2759"/>
                  </a:cubicBezTo>
                  <a:cubicBezTo>
                    <a:pt x="4972" y="3981"/>
                    <a:pt x="3980" y="4971"/>
                    <a:pt x="2762" y="4971"/>
                  </a:cubicBezTo>
                  <a:cubicBezTo>
                    <a:pt x="1543" y="4971"/>
                    <a:pt x="551" y="3981"/>
                    <a:pt x="551" y="2759"/>
                  </a:cubicBezTo>
                  <a:cubicBezTo>
                    <a:pt x="551" y="1541"/>
                    <a:pt x="1542" y="549"/>
                    <a:pt x="2762" y="549"/>
                  </a:cubicBezTo>
                  <a:close/>
                  <a:moveTo>
                    <a:pt x="2762" y="0"/>
                  </a:moveTo>
                  <a:cubicBezTo>
                    <a:pt x="1240" y="0"/>
                    <a:pt x="1" y="1239"/>
                    <a:pt x="1" y="2762"/>
                  </a:cubicBezTo>
                  <a:cubicBezTo>
                    <a:pt x="1" y="4284"/>
                    <a:pt x="1240" y="5523"/>
                    <a:pt x="2762" y="5523"/>
                  </a:cubicBezTo>
                  <a:cubicBezTo>
                    <a:pt x="4285" y="5523"/>
                    <a:pt x="5522" y="4284"/>
                    <a:pt x="5522" y="2762"/>
                  </a:cubicBezTo>
                  <a:cubicBezTo>
                    <a:pt x="5522" y="1239"/>
                    <a:pt x="4282" y="0"/>
                    <a:pt x="27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37"/>
            <p:cNvSpPr/>
            <p:nvPr/>
          </p:nvSpPr>
          <p:spPr>
            <a:xfrm>
              <a:off x="5251778" y="1727409"/>
              <a:ext cx="54131" cy="86375"/>
            </a:xfrm>
            <a:custGeom>
              <a:rect b="b" l="l" r="r" t="t"/>
              <a:pathLst>
                <a:path extrusionOk="0" h="2577" w="1615">
                  <a:moveTo>
                    <a:pt x="808" y="1513"/>
                  </a:moveTo>
                  <a:cubicBezTo>
                    <a:pt x="948" y="1513"/>
                    <a:pt x="1064" y="1629"/>
                    <a:pt x="1064" y="1769"/>
                  </a:cubicBezTo>
                  <a:cubicBezTo>
                    <a:pt x="1063" y="1912"/>
                    <a:pt x="948" y="2026"/>
                    <a:pt x="808" y="2026"/>
                  </a:cubicBezTo>
                  <a:cubicBezTo>
                    <a:pt x="667" y="2026"/>
                    <a:pt x="551" y="1912"/>
                    <a:pt x="551" y="1769"/>
                  </a:cubicBezTo>
                  <a:cubicBezTo>
                    <a:pt x="551" y="1629"/>
                    <a:pt x="667" y="1513"/>
                    <a:pt x="808" y="1513"/>
                  </a:cubicBezTo>
                  <a:close/>
                  <a:moveTo>
                    <a:pt x="533" y="1"/>
                  </a:moveTo>
                  <a:lnTo>
                    <a:pt x="533" y="1012"/>
                  </a:lnTo>
                  <a:cubicBezTo>
                    <a:pt x="222" y="1124"/>
                    <a:pt x="0" y="1423"/>
                    <a:pt x="0" y="1769"/>
                  </a:cubicBezTo>
                  <a:cubicBezTo>
                    <a:pt x="0" y="2216"/>
                    <a:pt x="361" y="2577"/>
                    <a:pt x="808" y="2577"/>
                  </a:cubicBezTo>
                  <a:cubicBezTo>
                    <a:pt x="1254" y="2577"/>
                    <a:pt x="1615" y="2216"/>
                    <a:pt x="1615" y="1769"/>
                  </a:cubicBezTo>
                  <a:cubicBezTo>
                    <a:pt x="1613" y="1422"/>
                    <a:pt x="1390" y="1124"/>
                    <a:pt x="1083" y="1012"/>
                  </a:cubicBezTo>
                  <a:lnTo>
                    <a:pt x="108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37"/>
            <p:cNvSpPr/>
            <p:nvPr/>
          </p:nvSpPr>
          <p:spPr>
            <a:xfrm>
              <a:off x="5146935" y="1603696"/>
              <a:ext cx="273503" cy="314830"/>
            </a:xfrm>
            <a:custGeom>
              <a:rect b="b" l="l" r="r" t="t"/>
              <a:pathLst>
                <a:path extrusionOk="0" h="9393" w="8160">
                  <a:moveTo>
                    <a:pt x="4405" y="551"/>
                  </a:moveTo>
                  <a:lnTo>
                    <a:pt x="4405" y="1555"/>
                  </a:lnTo>
                  <a:cubicBezTo>
                    <a:pt x="4250" y="1537"/>
                    <a:pt x="4094" y="1527"/>
                    <a:pt x="3934" y="1527"/>
                  </a:cubicBezTo>
                  <a:cubicBezTo>
                    <a:pt x="3774" y="1527"/>
                    <a:pt x="3619" y="1537"/>
                    <a:pt x="3461" y="1555"/>
                  </a:cubicBezTo>
                  <a:lnTo>
                    <a:pt x="3461" y="551"/>
                  </a:lnTo>
                  <a:close/>
                  <a:moveTo>
                    <a:pt x="6922" y="2032"/>
                  </a:moveTo>
                  <a:lnTo>
                    <a:pt x="7380" y="2491"/>
                  </a:lnTo>
                  <a:lnTo>
                    <a:pt x="6944" y="2927"/>
                  </a:lnTo>
                  <a:cubicBezTo>
                    <a:pt x="6872" y="2841"/>
                    <a:pt x="6796" y="2758"/>
                    <a:pt x="6717" y="2679"/>
                  </a:cubicBezTo>
                  <a:cubicBezTo>
                    <a:pt x="6643" y="2606"/>
                    <a:pt x="6567" y="2534"/>
                    <a:pt x="6488" y="2468"/>
                  </a:cubicBezTo>
                  <a:lnTo>
                    <a:pt x="6922" y="2032"/>
                  </a:lnTo>
                  <a:close/>
                  <a:moveTo>
                    <a:pt x="3936" y="2077"/>
                  </a:moveTo>
                  <a:cubicBezTo>
                    <a:pt x="5801" y="2077"/>
                    <a:pt x="7318" y="3595"/>
                    <a:pt x="7318" y="5460"/>
                  </a:cubicBezTo>
                  <a:cubicBezTo>
                    <a:pt x="7318" y="7327"/>
                    <a:pt x="5801" y="8843"/>
                    <a:pt x="3936" y="8843"/>
                  </a:cubicBezTo>
                  <a:cubicBezTo>
                    <a:pt x="2070" y="8843"/>
                    <a:pt x="553" y="7327"/>
                    <a:pt x="553" y="5460"/>
                  </a:cubicBezTo>
                  <a:cubicBezTo>
                    <a:pt x="553" y="3595"/>
                    <a:pt x="2070" y="2077"/>
                    <a:pt x="3936" y="2077"/>
                  </a:cubicBezTo>
                  <a:close/>
                  <a:moveTo>
                    <a:pt x="2914" y="1"/>
                  </a:moveTo>
                  <a:lnTo>
                    <a:pt x="2914" y="1659"/>
                  </a:lnTo>
                  <a:cubicBezTo>
                    <a:pt x="2254" y="1835"/>
                    <a:pt x="1650" y="2182"/>
                    <a:pt x="1153" y="2678"/>
                  </a:cubicBezTo>
                  <a:cubicBezTo>
                    <a:pt x="410" y="3420"/>
                    <a:pt x="1" y="4408"/>
                    <a:pt x="1" y="5459"/>
                  </a:cubicBezTo>
                  <a:cubicBezTo>
                    <a:pt x="1" y="6510"/>
                    <a:pt x="410" y="7498"/>
                    <a:pt x="1153" y="8240"/>
                  </a:cubicBezTo>
                  <a:cubicBezTo>
                    <a:pt x="1895" y="8983"/>
                    <a:pt x="2883" y="9392"/>
                    <a:pt x="3934" y="9392"/>
                  </a:cubicBezTo>
                  <a:cubicBezTo>
                    <a:pt x="4985" y="9392"/>
                    <a:pt x="5973" y="8983"/>
                    <a:pt x="6715" y="8240"/>
                  </a:cubicBezTo>
                  <a:cubicBezTo>
                    <a:pt x="7458" y="7498"/>
                    <a:pt x="7867" y="6510"/>
                    <a:pt x="7867" y="5459"/>
                  </a:cubicBezTo>
                  <a:cubicBezTo>
                    <a:pt x="7867" y="4710"/>
                    <a:pt x="7660" y="3993"/>
                    <a:pt x="7272" y="3375"/>
                  </a:cubicBezTo>
                  <a:lnTo>
                    <a:pt x="8159" y="2491"/>
                  </a:lnTo>
                  <a:lnTo>
                    <a:pt x="6922" y="1254"/>
                  </a:lnTo>
                  <a:lnTo>
                    <a:pt x="6040" y="2136"/>
                  </a:lnTo>
                  <a:cubicBezTo>
                    <a:pt x="5704" y="1923"/>
                    <a:pt x="5339" y="1762"/>
                    <a:pt x="4956" y="1659"/>
                  </a:cubicBezTo>
                  <a:lnTo>
                    <a:pt x="495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12" name="Google Shape;1712;p37"/>
          <p:cNvGrpSpPr/>
          <p:nvPr/>
        </p:nvGrpSpPr>
        <p:grpSpPr>
          <a:xfrm>
            <a:off x="4475673" y="3847407"/>
            <a:ext cx="176537" cy="314863"/>
            <a:chOff x="4477960" y="3738057"/>
            <a:chExt cx="176537" cy="314863"/>
          </a:xfrm>
        </p:grpSpPr>
        <p:sp>
          <p:nvSpPr>
            <p:cNvPr id="1713" name="Google Shape;1713;p37"/>
            <p:cNvSpPr/>
            <p:nvPr/>
          </p:nvSpPr>
          <p:spPr>
            <a:xfrm>
              <a:off x="4477960" y="3738057"/>
              <a:ext cx="176537" cy="314863"/>
            </a:xfrm>
            <a:custGeom>
              <a:rect b="b" l="l" r="r" t="t"/>
              <a:pathLst>
                <a:path extrusionOk="0" h="9394" w="5267">
                  <a:moveTo>
                    <a:pt x="4717" y="551"/>
                  </a:moveTo>
                  <a:lnTo>
                    <a:pt x="4717" y="1285"/>
                  </a:lnTo>
                  <a:lnTo>
                    <a:pt x="551" y="1285"/>
                  </a:lnTo>
                  <a:lnTo>
                    <a:pt x="551" y="551"/>
                  </a:lnTo>
                  <a:close/>
                  <a:moveTo>
                    <a:pt x="4717" y="1835"/>
                  </a:moveTo>
                  <a:lnTo>
                    <a:pt x="4717" y="7266"/>
                  </a:lnTo>
                  <a:lnTo>
                    <a:pt x="551" y="7266"/>
                  </a:lnTo>
                  <a:lnTo>
                    <a:pt x="551" y="1835"/>
                  </a:lnTo>
                  <a:close/>
                  <a:moveTo>
                    <a:pt x="4717" y="7816"/>
                  </a:moveTo>
                  <a:lnTo>
                    <a:pt x="4717" y="8843"/>
                  </a:lnTo>
                  <a:lnTo>
                    <a:pt x="551" y="8843"/>
                  </a:lnTo>
                  <a:lnTo>
                    <a:pt x="551" y="7816"/>
                  </a:lnTo>
                  <a:close/>
                  <a:moveTo>
                    <a:pt x="1" y="1"/>
                  </a:moveTo>
                  <a:lnTo>
                    <a:pt x="1" y="9394"/>
                  </a:lnTo>
                  <a:lnTo>
                    <a:pt x="5267" y="9394"/>
                  </a:lnTo>
                  <a:lnTo>
                    <a:pt x="526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37"/>
            <p:cNvSpPr/>
            <p:nvPr/>
          </p:nvSpPr>
          <p:spPr>
            <a:xfrm>
              <a:off x="4555553" y="4008342"/>
              <a:ext cx="18334" cy="18267"/>
            </a:xfrm>
            <a:custGeom>
              <a:rect b="b" l="l" r="r" t="t"/>
              <a:pathLst>
                <a:path extrusionOk="0" h="545" w="547">
                  <a:moveTo>
                    <a:pt x="0" y="0"/>
                  </a:moveTo>
                  <a:lnTo>
                    <a:pt x="0" y="545"/>
                  </a:lnTo>
                  <a:lnTo>
                    <a:pt x="546" y="545"/>
                  </a:lnTo>
                  <a:lnTo>
                    <a:pt x="54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37"/>
            <p:cNvSpPr/>
            <p:nvPr/>
          </p:nvSpPr>
          <p:spPr>
            <a:xfrm>
              <a:off x="4514292" y="3838275"/>
              <a:ext cx="100955" cy="101022"/>
            </a:xfrm>
            <a:custGeom>
              <a:rect b="b" l="l" r="r" t="t"/>
              <a:pathLst>
                <a:path extrusionOk="0" h="3014" w="3012">
                  <a:moveTo>
                    <a:pt x="1504" y="1017"/>
                  </a:moveTo>
                  <a:cubicBezTo>
                    <a:pt x="1773" y="1017"/>
                    <a:pt x="1993" y="1238"/>
                    <a:pt x="1993" y="1508"/>
                  </a:cubicBezTo>
                  <a:cubicBezTo>
                    <a:pt x="1993" y="1776"/>
                    <a:pt x="1773" y="1996"/>
                    <a:pt x="1504" y="1996"/>
                  </a:cubicBezTo>
                  <a:cubicBezTo>
                    <a:pt x="1234" y="1996"/>
                    <a:pt x="1014" y="1776"/>
                    <a:pt x="1014" y="1508"/>
                  </a:cubicBezTo>
                  <a:cubicBezTo>
                    <a:pt x="1014" y="1238"/>
                    <a:pt x="1234" y="1017"/>
                    <a:pt x="1504" y="1017"/>
                  </a:cubicBezTo>
                  <a:close/>
                  <a:moveTo>
                    <a:pt x="1230" y="0"/>
                  </a:moveTo>
                  <a:lnTo>
                    <a:pt x="1230" y="505"/>
                  </a:lnTo>
                  <a:cubicBezTo>
                    <a:pt x="1146" y="529"/>
                    <a:pt x="1066" y="562"/>
                    <a:pt x="992" y="605"/>
                  </a:cubicBezTo>
                  <a:lnTo>
                    <a:pt x="634" y="247"/>
                  </a:lnTo>
                  <a:lnTo>
                    <a:pt x="245" y="636"/>
                  </a:lnTo>
                  <a:lnTo>
                    <a:pt x="603" y="994"/>
                  </a:lnTo>
                  <a:cubicBezTo>
                    <a:pt x="561" y="1069"/>
                    <a:pt x="525" y="1147"/>
                    <a:pt x="503" y="1232"/>
                  </a:cubicBezTo>
                  <a:lnTo>
                    <a:pt x="0" y="1232"/>
                  </a:lnTo>
                  <a:lnTo>
                    <a:pt x="0" y="1782"/>
                  </a:lnTo>
                  <a:lnTo>
                    <a:pt x="503" y="1782"/>
                  </a:lnTo>
                  <a:cubicBezTo>
                    <a:pt x="528" y="1867"/>
                    <a:pt x="561" y="1948"/>
                    <a:pt x="603" y="2021"/>
                  </a:cubicBezTo>
                  <a:lnTo>
                    <a:pt x="245" y="2378"/>
                  </a:lnTo>
                  <a:lnTo>
                    <a:pt x="634" y="2767"/>
                  </a:lnTo>
                  <a:lnTo>
                    <a:pt x="992" y="2409"/>
                  </a:lnTo>
                  <a:cubicBezTo>
                    <a:pt x="1067" y="2451"/>
                    <a:pt x="1146" y="2485"/>
                    <a:pt x="1230" y="2509"/>
                  </a:cubicBezTo>
                  <a:lnTo>
                    <a:pt x="1230" y="3013"/>
                  </a:lnTo>
                  <a:lnTo>
                    <a:pt x="1780" y="3013"/>
                  </a:lnTo>
                  <a:lnTo>
                    <a:pt x="1780" y="2509"/>
                  </a:lnTo>
                  <a:cubicBezTo>
                    <a:pt x="1865" y="2485"/>
                    <a:pt x="1946" y="2451"/>
                    <a:pt x="2020" y="2409"/>
                  </a:cubicBezTo>
                  <a:lnTo>
                    <a:pt x="2378" y="2767"/>
                  </a:lnTo>
                  <a:lnTo>
                    <a:pt x="2767" y="2378"/>
                  </a:lnTo>
                  <a:lnTo>
                    <a:pt x="2409" y="2021"/>
                  </a:lnTo>
                  <a:cubicBezTo>
                    <a:pt x="2451" y="1945"/>
                    <a:pt x="2483" y="1867"/>
                    <a:pt x="2507" y="1782"/>
                  </a:cubicBezTo>
                  <a:lnTo>
                    <a:pt x="3012" y="1782"/>
                  </a:lnTo>
                  <a:lnTo>
                    <a:pt x="3012" y="1232"/>
                  </a:lnTo>
                  <a:lnTo>
                    <a:pt x="2507" y="1232"/>
                  </a:lnTo>
                  <a:cubicBezTo>
                    <a:pt x="2483" y="1147"/>
                    <a:pt x="2451" y="1067"/>
                    <a:pt x="2409" y="994"/>
                  </a:cubicBezTo>
                  <a:lnTo>
                    <a:pt x="2767" y="636"/>
                  </a:lnTo>
                  <a:lnTo>
                    <a:pt x="2378" y="247"/>
                  </a:lnTo>
                  <a:lnTo>
                    <a:pt x="2020" y="605"/>
                  </a:lnTo>
                  <a:cubicBezTo>
                    <a:pt x="1945" y="562"/>
                    <a:pt x="1865" y="529"/>
                    <a:pt x="1780" y="505"/>
                  </a:cubicBezTo>
                  <a:lnTo>
                    <a:pt x="178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16" name="Google Shape;1716;p37"/>
          <p:cNvGrpSpPr/>
          <p:nvPr/>
        </p:nvGrpSpPr>
        <p:grpSpPr>
          <a:xfrm>
            <a:off x="4406526" y="3067773"/>
            <a:ext cx="314897" cy="314863"/>
            <a:chOff x="4408813" y="3026581"/>
            <a:chExt cx="314897" cy="314863"/>
          </a:xfrm>
        </p:grpSpPr>
        <p:sp>
          <p:nvSpPr>
            <p:cNvPr id="1717" name="Google Shape;1717;p37"/>
            <p:cNvSpPr/>
            <p:nvPr/>
          </p:nvSpPr>
          <p:spPr>
            <a:xfrm>
              <a:off x="4516538" y="3064121"/>
              <a:ext cx="61974" cy="61974"/>
            </a:xfrm>
            <a:custGeom>
              <a:rect b="b" l="l" r="r" t="t"/>
              <a:pathLst>
                <a:path extrusionOk="0" h="1849" w="1849">
                  <a:moveTo>
                    <a:pt x="1298" y="551"/>
                  </a:moveTo>
                  <a:lnTo>
                    <a:pt x="1298" y="1298"/>
                  </a:lnTo>
                  <a:lnTo>
                    <a:pt x="551" y="1298"/>
                  </a:lnTo>
                  <a:lnTo>
                    <a:pt x="551" y="551"/>
                  </a:lnTo>
                  <a:close/>
                  <a:moveTo>
                    <a:pt x="1" y="1"/>
                  </a:moveTo>
                  <a:lnTo>
                    <a:pt x="1" y="1849"/>
                  </a:lnTo>
                  <a:lnTo>
                    <a:pt x="1848" y="1849"/>
                  </a:lnTo>
                  <a:lnTo>
                    <a:pt x="1848"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37"/>
            <p:cNvSpPr/>
            <p:nvPr/>
          </p:nvSpPr>
          <p:spPr>
            <a:xfrm>
              <a:off x="4408813" y="3026581"/>
              <a:ext cx="222489" cy="314863"/>
            </a:xfrm>
            <a:custGeom>
              <a:rect b="b" l="l" r="r" t="t"/>
              <a:pathLst>
                <a:path extrusionOk="0" h="9394" w="6638">
                  <a:moveTo>
                    <a:pt x="1853" y="940"/>
                  </a:moveTo>
                  <a:lnTo>
                    <a:pt x="1853" y="1855"/>
                  </a:lnTo>
                  <a:lnTo>
                    <a:pt x="940" y="1855"/>
                  </a:lnTo>
                  <a:lnTo>
                    <a:pt x="1853" y="940"/>
                  </a:lnTo>
                  <a:close/>
                  <a:moveTo>
                    <a:pt x="6087" y="551"/>
                  </a:moveTo>
                  <a:lnTo>
                    <a:pt x="6087" y="8844"/>
                  </a:lnTo>
                  <a:lnTo>
                    <a:pt x="551" y="8844"/>
                  </a:lnTo>
                  <a:lnTo>
                    <a:pt x="551" y="2405"/>
                  </a:lnTo>
                  <a:lnTo>
                    <a:pt x="2403" y="2405"/>
                  </a:lnTo>
                  <a:lnTo>
                    <a:pt x="2403" y="551"/>
                  </a:lnTo>
                  <a:close/>
                  <a:moveTo>
                    <a:pt x="2014" y="1"/>
                  </a:moveTo>
                  <a:lnTo>
                    <a:pt x="0" y="2016"/>
                  </a:lnTo>
                  <a:lnTo>
                    <a:pt x="0" y="9394"/>
                  </a:lnTo>
                  <a:lnTo>
                    <a:pt x="6637" y="9394"/>
                  </a:lnTo>
                  <a:lnTo>
                    <a:pt x="663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37"/>
            <p:cNvSpPr/>
            <p:nvPr/>
          </p:nvSpPr>
          <p:spPr>
            <a:xfrm>
              <a:off x="4460061" y="3154484"/>
              <a:ext cx="119959" cy="18502"/>
            </a:xfrm>
            <a:custGeom>
              <a:rect b="b" l="l" r="r" t="t"/>
              <a:pathLst>
                <a:path extrusionOk="0" h="552" w="3579">
                  <a:moveTo>
                    <a:pt x="1" y="1"/>
                  </a:moveTo>
                  <a:lnTo>
                    <a:pt x="1" y="551"/>
                  </a:lnTo>
                  <a:lnTo>
                    <a:pt x="3579" y="551"/>
                  </a:lnTo>
                  <a:lnTo>
                    <a:pt x="35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37"/>
            <p:cNvSpPr/>
            <p:nvPr/>
          </p:nvSpPr>
          <p:spPr>
            <a:xfrm>
              <a:off x="4460061" y="3193063"/>
              <a:ext cx="119959" cy="18468"/>
            </a:xfrm>
            <a:custGeom>
              <a:rect b="b" l="l" r="r" t="t"/>
              <a:pathLst>
                <a:path extrusionOk="0" h="551" w="3579">
                  <a:moveTo>
                    <a:pt x="1" y="0"/>
                  </a:moveTo>
                  <a:lnTo>
                    <a:pt x="1" y="551"/>
                  </a:lnTo>
                  <a:lnTo>
                    <a:pt x="3579" y="551"/>
                  </a:lnTo>
                  <a:lnTo>
                    <a:pt x="357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37"/>
            <p:cNvSpPr/>
            <p:nvPr/>
          </p:nvSpPr>
          <p:spPr>
            <a:xfrm>
              <a:off x="4460061" y="3231675"/>
              <a:ext cx="119959" cy="18468"/>
            </a:xfrm>
            <a:custGeom>
              <a:rect b="b" l="l" r="r" t="t"/>
              <a:pathLst>
                <a:path extrusionOk="0" h="551" w="3579">
                  <a:moveTo>
                    <a:pt x="1" y="1"/>
                  </a:moveTo>
                  <a:lnTo>
                    <a:pt x="1" y="551"/>
                  </a:lnTo>
                  <a:lnTo>
                    <a:pt x="3579" y="551"/>
                  </a:lnTo>
                  <a:lnTo>
                    <a:pt x="35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37"/>
            <p:cNvSpPr/>
            <p:nvPr/>
          </p:nvSpPr>
          <p:spPr>
            <a:xfrm>
              <a:off x="4460061" y="3270253"/>
              <a:ext cx="119959" cy="18468"/>
            </a:xfrm>
            <a:custGeom>
              <a:rect b="b" l="l" r="r" t="t"/>
              <a:pathLst>
                <a:path extrusionOk="0" h="551" w="3579">
                  <a:moveTo>
                    <a:pt x="1" y="0"/>
                  </a:moveTo>
                  <a:lnTo>
                    <a:pt x="1" y="551"/>
                  </a:lnTo>
                  <a:lnTo>
                    <a:pt x="3579" y="551"/>
                  </a:lnTo>
                  <a:lnTo>
                    <a:pt x="357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37"/>
            <p:cNvSpPr/>
            <p:nvPr/>
          </p:nvSpPr>
          <p:spPr>
            <a:xfrm>
              <a:off x="4655502" y="3059931"/>
              <a:ext cx="68208" cy="281513"/>
            </a:xfrm>
            <a:custGeom>
              <a:rect b="b" l="l" r="r" t="t"/>
              <a:pathLst>
                <a:path extrusionOk="0" h="8399" w="2035">
                  <a:moveTo>
                    <a:pt x="1016" y="1131"/>
                  </a:moveTo>
                  <a:lnTo>
                    <a:pt x="1468" y="1941"/>
                  </a:lnTo>
                  <a:lnTo>
                    <a:pt x="564" y="1941"/>
                  </a:lnTo>
                  <a:lnTo>
                    <a:pt x="1016" y="1131"/>
                  </a:lnTo>
                  <a:close/>
                  <a:moveTo>
                    <a:pt x="1483" y="2492"/>
                  </a:moveTo>
                  <a:lnTo>
                    <a:pt x="1483" y="6497"/>
                  </a:lnTo>
                  <a:lnTo>
                    <a:pt x="550" y="6497"/>
                  </a:lnTo>
                  <a:lnTo>
                    <a:pt x="550" y="2492"/>
                  </a:lnTo>
                  <a:close/>
                  <a:moveTo>
                    <a:pt x="1483" y="7047"/>
                  </a:moveTo>
                  <a:lnTo>
                    <a:pt x="1483" y="7849"/>
                  </a:lnTo>
                  <a:lnTo>
                    <a:pt x="550" y="7849"/>
                  </a:lnTo>
                  <a:lnTo>
                    <a:pt x="550" y="7047"/>
                  </a:lnTo>
                  <a:close/>
                  <a:moveTo>
                    <a:pt x="1016" y="1"/>
                  </a:moveTo>
                  <a:lnTo>
                    <a:pt x="1" y="1827"/>
                  </a:lnTo>
                  <a:lnTo>
                    <a:pt x="1" y="8399"/>
                  </a:lnTo>
                  <a:lnTo>
                    <a:pt x="2035" y="8399"/>
                  </a:lnTo>
                  <a:lnTo>
                    <a:pt x="2035" y="1827"/>
                  </a:lnTo>
                  <a:lnTo>
                    <a:pt x="101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4" name="Google Shape;1724;p37"/>
          <p:cNvGrpSpPr/>
          <p:nvPr/>
        </p:nvGrpSpPr>
        <p:grpSpPr>
          <a:xfrm>
            <a:off x="4406526" y="2310629"/>
            <a:ext cx="314863" cy="270017"/>
            <a:chOff x="4408813" y="2337595"/>
            <a:chExt cx="314863" cy="270017"/>
          </a:xfrm>
        </p:grpSpPr>
        <p:sp>
          <p:nvSpPr>
            <p:cNvPr id="1725" name="Google Shape;1725;p37"/>
            <p:cNvSpPr/>
            <p:nvPr/>
          </p:nvSpPr>
          <p:spPr>
            <a:xfrm>
              <a:off x="4408813" y="2337595"/>
              <a:ext cx="314863" cy="270017"/>
            </a:xfrm>
            <a:custGeom>
              <a:rect b="b" l="l" r="r" t="t"/>
              <a:pathLst>
                <a:path extrusionOk="0" h="8056" w="9394">
                  <a:moveTo>
                    <a:pt x="8843" y="551"/>
                  </a:moveTo>
                  <a:lnTo>
                    <a:pt x="8843" y="4774"/>
                  </a:lnTo>
                  <a:lnTo>
                    <a:pt x="551" y="4774"/>
                  </a:lnTo>
                  <a:lnTo>
                    <a:pt x="551" y="551"/>
                  </a:lnTo>
                  <a:close/>
                  <a:moveTo>
                    <a:pt x="8843" y="5324"/>
                  </a:moveTo>
                  <a:lnTo>
                    <a:pt x="8843" y="6128"/>
                  </a:lnTo>
                  <a:lnTo>
                    <a:pt x="551" y="6128"/>
                  </a:lnTo>
                  <a:lnTo>
                    <a:pt x="551" y="5324"/>
                  </a:lnTo>
                  <a:close/>
                  <a:moveTo>
                    <a:pt x="5109" y="6679"/>
                  </a:moveTo>
                  <a:lnTo>
                    <a:pt x="5109" y="7505"/>
                  </a:lnTo>
                  <a:lnTo>
                    <a:pt x="4285" y="7505"/>
                  </a:lnTo>
                  <a:lnTo>
                    <a:pt x="4285" y="6679"/>
                  </a:lnTo>
                  <a:close/>
                  <a:moveTo>
                    <a:pt x="0" y="1"/>
                  </a:moveTo>
                  <a:lnTo>
                    <a:pt x="0" y="6679"/>
                  </a:lnTo>
                  <a:lnTo>
                    <a:pt x="3734" y="6679"/>
                  </a:lnTo>
                  <a:lnTo>
                    <a:pt x="3734" y="7505"/>
                  </a:lnTo>
                  <a:lnTo>
                    <a:pt x="3376" y="7505"/>
                  </a:lnTo>
                  <a:lnTo>
                    <a:pt x="3376" y="8055"/>
                  </a:lnTo>
                  <a:lnTo>
                    <a:pt x="6018" y="8055"/>
                  </a:lnTo>
                  <a:lnTo>
                    <a:pt x="6018" y="7505"/>
                  </a:lnTo>
                  <a:lnTo>
                    <a:pt x="5660" y="7505"/>
                  </a:lnTo>
                  <a:lnTo>
                    <a:pt x="5660" y="6679"/>
                  </a:lnTo>
                  <a:lnTo>
                    <a:pt x="9393" y="6679"/>
                  </a:lnTo>
                  <a:lnTo>
                    <a:pt x="939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37"/>
            <p:cNvSpPr/>
            <p:nvPr/>
          </p:nvSpPr>
          <p:spPr>
            <a:xfrm>
              <a:off x="4458352" y="2368365"/>
              <a:ext cx="59058" cy="118518"/>
            </a:xfrm>
            <a:custGeom>
              <a:rect b="b" l="l" r="r" t="t"/>
              <a:pathLst>
                <a:path extrusionOk="0" h="3536" w="1762">
                  <a:moveTo>
                    <a:pt x="1214" y="1865"/>
                  </a:moveTo>
                  <a:lnTo>
                    <a:pt x="1214" y="2526"/>
                  </a:lnTo>
                  <a:lnTo>
                    <a:pt x="554" y="2526"/>
                  </a:lnTo>
                  <a:lnTo>
                    <a:pt x="554" y="1865"/>
                  </a:lnTo>
                  <a:close/>
                  <a:moveTo>
                    <a:pt x="601" y="0"/>
                  </a:moveTo>
                  <a:lnTo>
                    <a:pt x="601" y="1315"/>
                  </a:lnTo>
                  <a:lnTo>
                    <a:pt x="0" y="1315"/>
                  </a:lnTo>
                  <a:lnTo>
                    <a:pt x="0" y="3076"/>
                  </a:lnTo>
                  <a:lnTo>
                    <a:pt x="601" y="3076"/>
                  </a:lnTo>
                  <a:lnTo>
                    <a:pt x="601" y="3536"/>
                  </a:lnTo>
                  <a:lnTo>
                    <a:pt x="1151" y="3536"/>
                  </a:lnTo>
                  <a:lnTo>
                    <a:pt x="1151" y="3076"/>
                  </a:lnTo>
                  <a:lnTo>
                    <a:pt x="1762" y="3076"/>
                  </a:lnTo>
                  <a:lnTo>
                    <a:pt x="1762" y="1315"/>
                  </a:lnTo>
                  <a:lnTo>
                    <a:pt x="1151" y="1315"/>
                  </a:lnTo>
                  <a:lnTo>
                    <a:pt x="115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37"/>
            <p:cNvSpPr/>
            <p:nvPr/>
          </p:nvSpPr>
          <p:spPr>
            <a:xfrm>
              <a:off x="4536716" y="2368398"/>
              <a:ext cx="59058" cy="118484"/>
            </a:xfrm>
            <a:custGeom>
              <a:rect b="b" l="l" r="r" t="t"/>
              <a:pathLst>
                <a:path extrusionOk="0" h="3535" w="1762">
                  <a:moveTo>
                    <a:pt x="1211" y="1034"/>
                  </a:moveTo>
                  <a:lnTo>
                    <a:pt x="1211" y="1694"/>
                  </a:lnTo>
                  <a:lnTo>
                    <a:pt x="551" y="1694"/>
                  </a:lnTo>
                  <a:lnTo>
                    <a:pt x="551" y="1034"/>
                  </a:lnTo>
                  <a:close/>
                  <a:moveTo>
                    <a:pt x="601" y="1"/>
                  </a:moveTo>
                  <a:lnTo>
                    <a:pt x="601" y="483"/>
                  </a:lnTo>
                  <a:lnTo>
                    <a:pt x="0" y="483"/>
                  </a:lnTo>
                  <a:lnTo>
                    <a:pt x="0" y="2245"/>
                  </a:lnTo>
                  <a:lnTo>
                    <a:pt x="601" y="2245"/>
                  </a:lnTo>
                  <a:lnTo>
                    <a:pt x="601" y="3535"/>
                  </a:lnTo>
                  <a:lnTo>
                    <a:pt x="1151" y="3535"/>
                  </a:lnTo>
                  <a:lnTo>
                    <a:pt x="1151" y="2245"/>
                  </a:lnTo>
                  <a:lnTo>
                    <a:pt x="1762" y="2245"/>
                  </a:lnTo>
                  <a:lnTo>
                    <a:pt x="1762" y="483"/>
                  </a:lnTo>
                  <a:lnTo>
                    <a:pt x="1151" y="483"/>
                  </a:lnTo>
                  <a:lnTo>
                    <a:pt x="115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37"/>
            <p:cNvSpPr/>
            <p:nvPr/>
          </p:nvSpPr>
          <p:spPr>
            <a:xfrm>
              <a:off x="4614979" y="2368365"/>
              <a:ext cx="59058" cy="118518"/>
            </a:xfrm>
            <a:custGeom>
              <a:rect b="b" l="l" r="r" t="t"/>
              <a:pathLst>
                <a:path extrusionOk="0" h="3536" w="1762">
                  <a:moveTo>
                    <a:pt x="1211" y="1865"/>
                  </a:moveTo>
                  <a:lnTo>
                    <a:pt x="1211" y="2526"/>
                  </a:lnTo>
                  <a:lnTo>
                    <a:pt x="551" y="2526"/>
                  </a:lnTo>
                  <a:lnTo>
                    <a:pt x="551" y="1865"/>
                  </a:lnTo>
                  <a:close/>
                  <a:moveTo>
                    <a:pt x="601" y="0"/>
                  </a:moveTo>
                  <a:lnTo>
                    <a:pt x="601" y="1315"/>
                  </a:lnTo>
                  <a:lnTo>
                    <a:pt x="0" y="1315"/>
                  </a:lnTo>
                  <a:lnTo>
                    <a:pt x="0" y="3076"/>
                  </a:lnTo>
                  <a:lnTo>
                    <a:pt x="601" y="3076"/>
                  </a:lnTo>
                  <a:lnTo>
                    <a:pt x="601" y="3536"/>
                  </a:lnTo>
                  <a:lnTo>
                    <a:pt x="1151" y="3536"/>
                  </a:lnTo>
                  <a:lnTo>
                    <a:pt x="1151" y="3076"/>
                  </a:lnTo>
                  <a:lnTo>
                    <a:pt x="1762" y="3076"/>
                  </a:lnTo>
                  <a:lnTo>
                    <a:pt x="1762" y="1315"/>
                  </a:lnTo>
                  <a:lnTo>
                    <a:pt x="1151" y="1315"/>
                  </a:lnTo>
                  <a:lnTo>
                    <a:pt x="115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9" name="Google Shape;1729;p37"/>
          <p:cNvGrpSpPr/>
          <p:nvPr/>
        </p:nvGrpSpPr>
        <p:grpSpPr>
          <a:xfrm>
            <a:off x="4406627" y="1571853"/>
            <a:ext cx="314763" cy="188301"/>
            <a:chOff x="4408913" y="1667011"/>
            <a:chExt cx="314763" cy="188301"/>
          </a:xfrm>
        </p:grpSpPr>
        <p:sp>
          <p:nvSpPr>
            <p:cNvPr id="1730" name="Google Shape;1730;p37"/>
            <p:cNvSpPr/>
            <p:nvPr/>
          </p:nvSpPr>
          <p:spPr>
            <a:xfrm>
              <a:off x="4408913" y="1667011"/>
              <a:ext cx="314763" cy="188301"/>
            </a:xfrm>
            <a:custGeom>
              <a:rect b="b" l="l" r="r" t="t"/>
              <a:pathLst>
                <a:path extrusionOk="0" h="5618" w="9391">
                  <a:moveTo>
                    <a:pt x="4694" y="551"/>
                  </a:moveTo>
                  <a:cubicBezTo>
                    <a:pt x="5849" y="551"/>
                    <a:pt x="6904" y="1201"/>
                    <a:pt x="7587" y="1749"/>
                  </a:cubicBezTo>
                  <a:cubicBezTo>
                    <a:pt x="8105" y="2162"/>
                    <a:pt x="8491" y="2584"/>
                    <a:pt x="8686" y="2808"/>
                  </a:cubicBezTo>
                  <a:cubicBezTo>
                    <a:pt x="8212" y="3359"/>
                    <a:pt x="6583" y="5068"/>
                    <a:pt x="4694" y="5068"/>
                  </a:cubicBezTo>
                  <a:cubicBezTo>
                    <a:pt x="3537" y="5068"/>
                    <a:pt x="2484" y="4418"/>
                    <a:pt x="1801" y="3871"/>
                  </a:cubicBezTo>
                  <a:cubicBezTo>
                    <a:pt x="1283" y="3457"/>
                    <a:pt x="896" y="3036"/>
                    <a:pt x="702" y="2811"/>
                  </a:cubicBezTo>
                  <a:cubicBezTo>
                    <a:pt x="1174" y="2262"/>
                    <a:pt x="2804" y="551"/>
                    <a:pt x="4694" y="551"/>
                  </a:cubicBezTo>
                  <a:close/>
                  <a:moveTo>
                    <a:pt x="4695" y="1"/>
                  </a:moveTo>
                  <a:cubicBezTo>
                    <a:pt x="4108" y="1"/>
                    <a:pt x="3499" y="141"/>
                    <a:pt x="2889" y="420"/>
                  </a:cubicBezTo>
                  <a:cubicBezTo>
                    <a:pt x="2407" y="641"/>
                    <a:pt x="1922" y="944"/>
                    <a:pt x="1449" y="1329"/>
                  </a:cubicBezTo>
                  <a:cubicBezTo>
                    <a:pt x="645" y="1976"/>
                    <a:pt x="150" y="2616"/>
                    <a:pt x="129" y="2642"/>
                  </a:cubicBezTo>
                  <a:lnTo>
                    <a:pt x="0" y="2808"/>
                  </a:lnTo>
                  <a:lnTo>
                    <a:pt x="129" y="2976"/>
                  </a:lnTo>
                  <a:cubicBezTo>
                    <a:pt x="150" y="3003"/>
                    <a:pt x="645" y="3643"/>
                    <a:pt x="1449" y="4289"/>
                  </a:cubicBezTo>
                  <a:cubicBezTo>
                    <a:pt x="1923" y="4671"/>
                    <a:pt x="2407" y="4977"/>
                    <a:pt x="2889" y="5198"/>
                  </a:cubicBezTo>
                  <a:cubicBezTo>
                    <a:pt x="3499" y="5476"/>
                    <a:pt x="4108" y="5617"/>
                    <a:pt x="4695" y="5617"/>
                  </a:cubicBezTo>
                  <a:cubicBezTo>
                    <a:pt x="5282" y="5617"/>
                    <a:pt x="5892" y="5476"/>
                    <a:pt x="6502" y="5198"/>
                  </a:cubicBezTo>
                  <a:cubicBezTo>
                    <a:pt x="6983" y="4977"/>
                    <a:pt x="7469" y="4672"/>
                    <a:pt x="7943" y="4289"/>
                  </a:cubicBezTo>
                  <a:cubicBezTo>
                    <a:pt x="8746" y="3642"/>
                    <a:pt x="9242" y="3001"/>
                    <a:pt x="9261" y="2976"/>
                  </a:cubicBezTo>
                  <a:lnTo>
                    <a:pt x="9390" y="2808"/>
                  </a:lnTo>
                  <a:lnTo>
                    <a:pt x="9261" y="2642"/>
                  </a:lnTo>
                  <a:cubicBezTo>
                    <a:pt x="9242" y="2615"/>
                    <a:pt x="8746" y="1973"/>
                    <a:pt x="7943" y="1329"/>
                  </a:cubicBezTo>
                  <a:cubicBezTo>
                    <a:pt x="7468" y="947"/>
                    <a:pt x="6983" y="641"/>
                    <a:pt x="6502" y="420"/>
                  </a:cubicBezTo>
                  <a:cubicBezTo>
                    <a:pt x="5892" y="141"/>
                    <a:pt x="5282" y="1"/>
                    <a:pt x="469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p37"/>
            <p:cNvSpPr/>
            <p:nvPr/>
          </p:nvSpPr>
          <p:spPr>
            <a:xfrm>
              <a:off x="4500751" y="1695635"/>
              <a:ext cx="130986" cy="131053"/>
            </a:xfrm>
            <a:custGeom>
              <a:rect b="b" l="l" r="r" t="t"/>
              <a:pathLst>
                <a:path extrusionOk="0" h="3910" w="3908">
                  <a:moveTo>
                    <a:pt x="1954" y="553"/>
                  </a:moveTo>
                  <a:cubicBezTo>
                    <a:pt x="2727" y="553"/>
                    <a:pt x="3357" y="1182"/>
                    <a:pt x="3357" y="1957"/>
                  </a:cubicBezTo>
                  <a:cubicBezTo>
                    <a:pt x="3357" y="2731"/>
                    <a:pt x="2727" y="3360"/>
                    <a:pt x="1954" y="3360"/>
                  </a:cubicBezTo>
                  <a:cubicBezTo>
                    <a:pt x="1179" y="3360"/>
                    <a:pt x="551" y="2731"/>
                    <a:pt x="551" y="1957"/>
                  </a:cubicBezTo>
                  <a:cubicBezTo>
                    <a:pt x="551" y="1182"/>
                    <a:pt x="1179" y="553"/>
                    <a:pt x="1954" y="553"/>
                  </a:cubicBezTo>
                  <a:close/>
                  <a:moveTo>
                    <a:pt x="1954" y="1"/>
                  </a:moveTo>
                  <a:cubicBezTo>
                    <a:pt x="875" y="1"/>
                    <a:pt x="0" y="877"/>
                    <a:pt x="0" y="1954"/>
                  </a:cubicBezTo>
                  <a:cubicBezTo>
                    <a:pt x="0" y="3033"/>
                    <a:pt x="877" y="3909"/>
                    <a:pt x="1954" y="3909"/>
                  </a:cubicBezTo>
                  <a:cubicBezTo>
                    <a:pt x="3033" y="3909"/>
                    <a:pt x="3907" y="3032"/>
                    <a:pt x="3907" y="1954"/>
                  </a:cubicBezTo>
                  <a:cubicBezTo>
                    <a:pt x="3907" y="878"/>
                    <a:pt x="3031"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37"/>
            <p:cNvSpPr/>
            <p:nvPr/>
          </p:nvSpPr>
          <p:spPr>
            <a:xfrm>
              <a:off x="4536716" y="1731599"/>
              <a:ext cx="59058" cy="59058"/>
            </a:xfrm>
            <a:custGeom>
              <a:rect b="b" l="l" r="r" t="t"/>
              <a:pathLst>
                <a:path extrusionOk="0" h="1762" w="1762">
                  <a:moveTo>
                    <a:pt x="881" y="554"/>
                  </a:moveTo>
                  <a:cubicBezTo>
                    <a:pt x="1063" y="554"/>
                    <a:pt x="1211" y="702"/>
                    <a:pt x="1211" y="884"/>
                  </a:cubicBezTo>
                  <a:cubicBezTo>
                    <a:pt x="1211" y="1065"/>
                    <a:pt x="1063" y="1214"/>
                    <a:pt x="881" y="1214"/>
                  </a:cubicBezTo>
                  <a:cubicBezTo>
                    <a:pt x="699" y="1214"/>
                    <a:pt x="551" y="1065"/>
                    <a:pt x="551" y="884"/>
                  </a:cubicBezTo>
                  <a:cubicBezTo>
                    <a:pt x="551" y="702"/>
                    <a:pt x="699" y="554"/>
                    <a:pt x="881" y="554"/>
                  </a:cubicBezTo>
                  <a:close/>
                  <a:moveTo>
                    <a:pt x="881" y="1"/>
                  </a:moveTo>
                  <a:cubicBezTo>
                    <a:pt x="395" y="1"/>
                    <a:pt x="0" y="395"/>
                    <a:pt x="0" y="881"/>
                  </a:cubicBezTo>
                  <a:cubicBezTo>
                    <a:pt x="0" y="1369"/>
                    <a:pt x="395" y="1762"/>
                    <a:pt x="881" y="1762"/>
                  </a:cubicBezTo>
                  <a:cubicBezTo>
                    <a:pt x="1367" y="1762"/>
                    <a:pt x="1762" y="1369"/>
                    <a:pt x="1762" y="881"/>
                  </a:cubicBezTo>
                  <a:cubicBezTo>
                    <a:pt x="1762" y="397"/>
                    <a:pt x="1367" y="1"/>
                    <a:pt x="8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3" name="Google Shape;1733;p37"/>
          <p:cNvGrpSpPr/>
          <p:nvPr/>
        </p:nvGrpSpPr>
        <p:grpSpPr>
          <a:xfrm>
            <a:off x="3694711" y="3847407"/>
            <a:ext cx="314863" cy="314863"/>
            <a:chOff x="3691337" y="3738057"/>
            <a:chExt cx="314863" cy="314863"/>
          </a:xfrm>
        </p:grpSpPr>
        <p:sp>
          <p:nvSpPr>
            <p:cNvPr id="1734" name="Google Shape;1734;p37"/>
            <p:cNvSpPr/>
            <p:nvPr/>
          </p:nvSpPr>
          <p:spPr>
            <a:xfrm>
              <a:off x="3691337" y="3738057"/>
              <a:ext cx="314863" cy="314863"/>
            </a:xfrm>
            <a:custGeom>
              <a:rect b="b" l="l" r="r" t="t"/>
              <a:pathLst>
                <a:path extrusionOk="0" h="9394" w="9394">
                  <a:moveTo>
                    <a:pt x="8843" y="551"/>
                  </a:moveTo>
                  <a:lnTo>
                    <a:pt x="8843" y="1982"/>
                  </a:lnTo>
                  <a:lnTo>
                    <a:pt x="551" y="1982"/>
                  </a:lnTo>
                  <a:lnTo>
                    <a:pt x="551" y="551"/>
                  </a:lnTo>
                  <a:close/>
                  <a:moveTo>
                    <a:pt x="4697" y="7768"/>
                  </a:moveTo>
                  <a:cubicBezTo>
                    <a:pt x="5264" y="7768"/>
                    <a:pt x="5724" y="8228"/>
                    <a:pt x="5724" y="8795"/>
                  </a:cubicBezTo>
                  <a:lnTo>
                    <a:pt x="5724" y="8843"/>
                  </a:lnTo>
                  <a:lnTo>
                    <a:pt x="3671" y="8843"/>
                  </a:lnTo>
                  <a:cubicBezTo>
                    <a:pt x="3671" y="8827"/>
                    <a:pt x="3670" y="8813"/>
                    <a:pt x="3670" y="8795"/>
                  </a:cubicBezTo>
                  <a:cubicBezTo>
                    <a:pt x="3670" y="8228"/>
                    <a:pt x="4131" y="7768"/>
                    <a:pt x="4697" y="7768"/>
                  </a:cubicBezTo>
                  <a:close/>
                  <a:moveTo>
                    <a:pt x="5084" y="5974"/>
                  </a:moveTo>
                  <a:lnTo>
                    <a:pt x="5161" y="6480"/>
                  </a:lnTo>
                  <a:lnTo>
                    <a:pt x="5331" y="6527"/>
                  </a:lnTo>
                  <a:cubicBezTo>
                    <a:pt x="5512" y="6577"/>
                    <a:pt x="5686" y="6651"/>
                    <a:pt x="5851" y="6743"/>
                  </a:cubicBezTo>
                  <a:lnTo>
                    <a:pt x="6005" y="6828"/>
                  </a:lnTo>
                  <a:lnTo>
                    <a:pt x="6417" y="6526"/>
                  </a:lnTo>
                  <a:lnTo>
                    <a:pt x="6966" y="7075"/>
                  </a:lnTo>
                  <a:lnTo>
                    <a:pt x="6664" y="7487"/>
                  </a:lnTo>
                  <a:lnTo>
                    <a:pt x="6752" y="7641"/>
                  </a:lnTo>
                  <a:cubicBezTo>
                    <a:pt x="6843" y="7804"/>
                    <a:pt x="6916" y="7980"/>
                    <a:pt x="6966" y="8161"/>
                  </a:cubicBezTo>
                  <a:lnTo>
                    <a:pt x="7014" y="8331"/>
                  </a:lnTo>
                  <a:lnTo>
                    <a:pt x="7521" y="8409"/>
                  </a:lnTo>
                  <a:lnTo>
                    <a:pt x="7521" y="8843"/>
                  </a:lnTo>
                  <a:lnTo>
                    <a:pt x="6273" y="8843"/>
                  </a:lnTo>
                  <a:cubicBezTo>
                    <a:pt x="6273" y="8827"/>
                    <a:pt x="6275" y="8813"/>
                    <a:pt x="6275" y="8795"/>
                  </a:cubicBezTo>
                  <a:cubicBezTo>
                    <a:pt x="6275" y="7926"/>
                    <a:pt x="5566" y="7217"/>
                    <a:pt x="4697" y="7217"/>
                  </a:cubicBezTo>
                  <a:cubicBezTo>
                    <a:pt x="3827" y="7217"/>
                    <a:pt x="3119" y="7926"/>
                    <a:pt x="3119" y="8795"/>
                  </a:cubicBezTo>
                  <a:cubicBezTo>
                    <a:pt x="3119" y="8811"/>
                    <a:pt x="3119" y="8827"/>
                    <a:pt x="3121" y="8843"/>
                  </a:cubicBezTo>
                  <a:lnTo>
                    <a:pt x="1873" y="8843"/>
                  </a:lnTo>
                  <a:lnTo>
                    <a:pt x="1873" y="8409"/>
                  </a:lnTo>
                  <a:lnTo>
                    <a:pt x="2380" y="8331"/>
                  </a:lnTo>
                  <a:lnTo>
                    <a:pt x="2428" y="8161"/>
                  </a:lnTo>
                  <a:cubicBezTo>
                    <a:pt x="2479" y="7979"/>
                    <a:pt x="2550" y="7804"/>
                    <a:pt x="2642" y="7641"/>
                  </a:cubicBezTo>
                  <a:lnTo>
                    <a:pt x="2730" y="7487"/>
                  </a:lnTo>
                  <a:lnTo>
                    <a:pt x="2428" y="7075"/>
                  </a:lnTo>
                  <a:lnTo>
                    <a:pt x="2975" y="6526"/>
                  </a:lnTo>
                  <a:lnTo>
                    <a:pt x="3389" y="6828"/>
                  </a:lnTo>
                  <a:lnTo>
                    <a:pt x="3543" y="6743"/>
                  </a:lnTo>
                  <a:cubicBezTo>
                    <a:pt x="3708" y="6651"/>
                    <a:pt x="3882" y="6577"/>
                    <a:pt x="4062" y="6527"/>
                  </a:cubicBezTo>
                  <a:lnTo>
                    <a:pt x="4233" y="6480"/>
                  </a:lnTo>
                  <a:lnTo>
                    <a:pt x="4310" y="5974"/>
                  </a:lnTo>
                  <a:close/>
                  <a:moveTo>
                    <a:pt x="8845" y="2532"/>
                  </a:moveTo>
                  <a:lnTo>
                    <a:pt x="8845" y="8843"/>
                  </a:lnTo>
                  <a:lnTo>
                    <a:pt x="8071" y="8843"/>
                  </a:lnTo>
                  <a:lnTo>
                    <a:pt x="8071" y="7935"/>
                  </a:lnTo>
                  <a:lnTo>
                    <a:pt x="7443" y="7840"/>
                  </a:lnTo>
                  <a:cubicBezTo>
                    <a:pt x="7406" y="7734"/>
                    <a:pt x="7364" y="7631"/>
                    <a:pt x="7315" y="7530"/>
                  </a:cubicBezTo>
                  <a:lnTo>
                    <a:pt x="7691" y="7018"/>
                  </a:lnTo>
                  <a:lnTo>
                    <a:pt x="6474" y="5801"/>
                  </a:lnTo>
                  <a:lnTo>
                    <a:pt x="5962" y="6178"/>
                  </a:lnTo>
                  <a:cubicBezTo>
                    <a:pt x="5862" y="6128"/>
                    <a:pt x="5760" y="6086"/>
                    <a:pt x="5652" y="6049"/>
                  </a:cubicBezTo>
                  <a:lnTo>
                    <a:pt x="5557" y="5422"/>
                  </a:lnTo>
                  <a:lnTo>
                    <a:pt x="3838" y="5422"/>
                  </a:lnTo>
                  <a:lnTo>
                    <a:pt x="3743" y="6049"/>
                  </a:lnTo>
                  <a:cubicBezTo>
                    <a:pt x="3639" y="6086"/>
                    <a:pt x="3533" y="6128"/>
                    <a:pt x="3433" y="6178"/>
                  </a:cubicBezTo>
                  <a:lnTo>
                    <a:pt x="2921" y="5801"/>
                  </a:lnTo>
                  <a:lnTo>
                    <a:pt x="1704" y="7018"/>
                  </a:lnTo>
                  <a:lnTo>
                    <a:pt x="2080" y="7530"/>
                  </a:lnTo>
                  <a:cubicBezTo>
                    <a:pt x="2032" y="7631"/>
                    <a:pt x="1989" y="7734"/>
                    <a:pt x="1952" y="7840"/>
                  </a:cubicBezTo>
                  <a:lnTo>
                    <a:pt x="1324" y="7935"/>
                  </a:lnTo>
                  <a:lnTo>
                    <a:pt x="1324" y="8843"/>
                  </a:lnTo>
                  <a:lnTo>
                    <a:pt x="552" y="8843"/>
                  </a:lnTo>
                  <a:lnTo>
                    <a:pt x="552" y="2532"/>
                  </a:lnTo>
                  <a:close/>
                  <a:moveTo>
                    <a:pt x="0" y="1"/>
                  </a:moveTo>
                  <a:lnTo>
                    <a:pt x="0" y="9394"/>
                  </a:lnTo>
                  <a:lnTo>
                    <a:pt x="9394" y="9394"/>
                  </a:lnTo>
                  <a:lnTo>
                    <a:pt x="939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37"/>
            <p:cNvSpPr/>
            <p:nvPr/>
          </p:nvSpPr>
          <p:spPr>
            <a:xfrm>
              <a:off x="3887080" y="3770368"/>
              <a:ext cx="18636" cy="18703"/>
            </a:xfrm>
            <a:custGeom>
              <a:rect b="b" l="l" r="r" t="t"/>
              <a:pathLst>
                <a:path extrusionOk="0" h="558" w="556">
                  <a:moveTo>
                    <a:pt x="0" y="1"/>
                  </a:moveTo>
                  <a:lnTo>
                    <a:pt x="0" y="557"/>
                  </a:lnTo>
                  <a:lnTo>
                    <a:pt x="555" y="557"/>
                  </a:lnTo>
                  <a:lnTo>
                    <a:pt x="55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37"/>
            <p:cNvSpPr/>
            <p:nvPr/>
          </p:nvSpPr>
          <p:spPr>
            <a:xfrm>
              <a:off x="3920094" y="3770368"/>
              <a:ext cx="18602" cy="18703"/>
            </a:xfrm>
            <a:custGeom>
              <a:rect b="b" l="l" r="r" t="t"/>
              <a:pathLst>
                <a:path extrusionOk="0" h="558" w="555">
                  <a:moveTo>
                    <a:pt x="0" y="1"/>
                  </a:moveTo>
                  <a:lnTo>
                    <a:pt x="0" y="557"/>
                  </a:lnTo>
                  <a:lnTo>
                    <a:pt x="555" y="557"/>
                  </a:lnTo>
                  <a:lnTo>
                    <a:pt x="55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37"/>
            <p:cNvSpPr/>
            <p:nvPr/>
          </p:nvSpPr>
          <p:spPr>
            <a:xfrm>
              <a:off x="3953075" y="3770368"/>
              <a:ext cx="18703" cy="18703"/>
            </a:xfrm>
            <a:custGeom>
              <a:rect b="b" l="l" r="r" t="t"/>
              <a:pathLst>
                <a:path extrusionOk="0" h="558" w="558">
                  <a:moveTo>
                    <a:pt x="1" y="1"/>
                  </a:moveTo>
                  <a:lnTo>
                    <a:pt x="1" y="557"/>
                  </a:lnTo>
                  <a:lnTo>
                    <a:pt x="557" y="557"/>
                  </a:lnTo>
                  <a:lnTo>
                    <a:pt x="5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38" name="Google Shape;1738;p37"/>
          <p:cNvGrpSpPr/>
          <p:nvPr/>
        </p:nvGrpSpPr>
        <p:grpSpPr>
          <a:xfrm>
            <a:off x="3694711" y="3084867"/>
            <a:ext cx="314763" cy="280776"/>
            <a:chOff x="3691337" y="3043675"/>
            <a:chExt cx="314763" cy="280776"/>
          </a:xfrm>
        </p:grpSpPr>
        <p:sp>
          <p:nvSpPr>
            <p:cNvPr id="1739" name="Google Shape;1739;p37"/>
            <p:cNvSpPr/>
            <p:nvPr/>
          </p:nvSpPr>
          <p:spPr>
            <a:xfrm>
              <a:off x="3691337" y="3043675"/>
              <a:ext cx="314763" cy="280776"/>
            </a:xfrm>
            <a:custGeom>
              <a:rect b="b" l="l" r="r" t="t"/>
              <a:pathLst>
                <a:path extrusionOk="0" h="8377" w="9391">
                  <a:moveTo>
                    <a:pt x="8852" y="540"/>
                  </a:moveTo>
                  <a:lnTo>
                    <a:pt x="8852" y="4102"/>
                  </a:lnTo>
                  <a:lnTo>
                    <a:pt x="7678" y="4102"/>
                  </a:lnTo>
                  <a:lnTo>
                    <a:pt x="7690" y="5478"/>
                  </a:lnTo>
                  <a:lnTo>
                    <a:pt x="6915" y="4918"/>
                  </a:lnTo>
                  <a:lnTo>
                    <a:pt x="6915" y="1829"/>
                  </a:lnTo>
                  <a:lnTo>
                    <a:pt x="3024" y="1829"/>
                  </a:lnTo>
                  <a:lnTo>
                    <a:pt x="3024" y="540"/>
                  </a:lnTo>
                  <a:close/>
                  <a:moveTo>
                    <a:pt x="6373" y="2373"/>
                  </a:moveTo>
                  <a:lnTo>
                    <a:pt x="6373" y="5932"/>
                  </a:lnTo>
                  <a:lnTo>
                    <a:pt x="3611" y="5932"/>
                  </a:lnTo>
                  <a:lnTo>
                    <a:pt x="1706" y="7309"/>
                  </a:lnTo>
                  <a:lnTo>
                    <a:pt x="1718" y="5932"/>
                  </a:lnTo>
                  <a:lnTo>
                    <a:pt x="545" y="5932"/>
                  </a:lnTo>
                  <a:lnTo>
                    <a:pt x="545" y="2373"/>
                  </a:lnTo>
                  <a:close/>
                  <a:moveTo>
                    <a:pt x="2481" y="0"/>
                  </a:moveTo>
                  <a:lnTo>
                    <a:pt x="2481" y="1830"/>
                  </a:lnTo>
                  <a:lnTo>
                    <a:pt x="0" y="1830"/>
                  </a:lnTo>
                  <a:lnTo>
                    <a:pt x="0" y="6476"/>
                  </a:lnTo>
                  <a:lnTo>
                    <a:pt x="1169" y="6476"/>
                  </a:lnTo>
                  <a:lnTo>
                    <a:pt x="1154" y="8376"/>
                  </a:lnTo>
                  <a:lnTo>
                    <a:pt x="3786" y="6476"/>
                  </a:lnTo>
                  <a:lnTo>
                    <a:pt x="6913" y="6476"/>
                  </a:lnTo>
                  <a:lnTo>
                    <a:pt x="6913" y="5589"/>
                  </a:lnTo>
                  <a:lnTo>
                    <a:pt x="8237" y="6547"/>
                  </a:lnTo>
                  <a:lnTo>
                    <a:pt x="8222" y="4647"/>
                  </a:lnTo>
                  <a:lnTo>
                    <a:pt x="9391" y="4647"/>
                  </a:lnTo>
                  <a:lnTo>
                    <a:pt x="939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37"/>
            <p:cNvSpPr/>
            <p:nvPr/>
          </p:nvSpPr>
          <p:spPr>
            <a:xfrm>
              <a:off x="3754786" y="3151970"/>
              <a:ext cx="105915" cy="18267"/>
            </a:xfrm>
            <a:custGeom>
              <a:rect b="b" l="l" r="r" t="t"/>
              <a:pathLst>
                <a:path extrusionOk="0" h="545" w="3160">
                  <a:moveTo>
                    <a:pt x="1" y="1"/>
                  </a:moveTo>
                  <a:lnTo>
                    <a:pt x="1" y="544"/>
                  </a:lnTo>
                  <a:lnTo>
                    <a:pt x="3159" y="544"/>
                  </a:lnTo>
                  <a:lnTo>
                    <a:pt x="315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37"/>
            <p:cNvSpPr/>
            <p:nvPr/>
          </p:nvSpPr>
          <p:spPr>
            <a:xfrm>
              <a:off x="3754786" y="3189811"/>
              <a:ext cx="105915" cy="18234"/>
            </a:xfrm>
            <a:custGeom>
              <a:rect b="b" l="l" r="r" t="t"/>
              <a:pathLst>
                <a:path extrusionOk="0" h="544" w="3160">
                  <a:moveTo>
                    <a:pt x="1" y="1"/>
                  </a:moveTo>
                  <a:lnTo>
                    <a:pt x="1" y="544"/>
                  </a:lnTo>
                  <a:lnTo>
                    <a:pt x="3159" y="544"/>
                  </a:lnTo>
                  <a:lnTo>
                    <a:pt x="315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42" name="Google Shape;1742;p37"/>
          <p:cNvSpPr/>
          <p:nvPr/>
        </p:nvSpPr>
        <p:spPr>
          <a:xfrm>
            <a:off x="3694677" y="2312406"/>
            <a:ext cx="314897" cy="266431"/>
          </a:xfrm>
          <a:custGeom>
            <a:rect b="b" l="l" r="r" t="t"/>
            <a:pathLst>
              <a:path extrusionOk="0" h="7949" w="9395">
                <a:moveTo>
                  <a:pt x="4603" y="548"/>
                </a:moveTo>
                <a:cubicBezTo>
                  <a:pt x="5586" y="548"/>
                  <a:pt x="6425" y="1282"/>
                  <a:pt x="6556" y="2255"/>
                </a:cubicBezTo>
                <a:lnTo>
                  <a:pt x="6591" y="2522"/>
                </a:lnTo>
                <a:lnTo>
                  <a:pt x="6858" y="2493"/>
                </a:lnTo>
                <a:cubicBezTo>
                  <a:pt x="6924" y="2485"/>
                  <a:pt x="6989" y="2481"/>
                  <a:pt x="7055" y="2481"/>
                </a:cubicBezTo>
                <a:cubicBezTo>
                  <a:pt x="8043" y="2481"/>
                  <a:pt x="8846" y="3285"/>
                  <a:pt x="8846" y="4272"/>
                </a:cubicBezTo>
                <a:cubicBezTo>
                  <a:pt x="8844" y="5262"/>
                  <a:pt x="8040" y="6066"/>
                  <a:pt x="7054" y="6066"/>
                </a:cubicBezTo>
                <a:lnTo>
                  <a:pt x="5830" y="6066"/>
                </a:lnTo>
                <a:lnTo>
                  <a:pt x="5830" y="5397"/>
                </a:lnTo>
                <a:lnTo>
                  <a:pt x="7049" y="5394"/>
                </a:lnTo>
                <a:lnTo>
                  <a:pt x="4766" y="2540"/>
                </a:lnTo>
                <a:lnTo>
                  <a:pt x="2511" y="5394"/>
                </a:lnTo>
                <a:lnTo>
                  <a:pt x="3713" y="5397"/>
                </a:lnTo>
                <a:lnTo>
                  <a:pt x="3713" y="6066"/>
                </a:lnTo>
                <a:lnTo>
                  <a:pt x="2018" y="6066"/>
                </a:lnTo>
                <a:cubicBezTo>
                  <a:pt x="1211" y="6066"/>
                  <a:pt x="552" y="5409"/>
                  <a:pt x="552" y="4600"/>
                </a:cubicBezTo>
                <a:cubicBezTo>
                  <a:pt x="552" y="3793"/>
                  <a:pt x="1208" y="3134"/>
                  <a:pt x="2018" y="3134"/>
                </a:cubicBezTo>
                <a:cubicBezTo>
                  <a:pt x="2122" y="3134"/>
                  <a:pt x="2226" y="3146"/>
                  <a:pt x="2329" y="3168"/>
                </a:cubicBezTo>
                <a:lnTo>
                  <a:pt x="2727" y="3253"/>
                </a:lnTo>
                <a:lnTo>
                  <a:pt x="2727" y="3253"/>
                </a:lnTo>
                <a:lnTo>
                  <a:pt x="2659" y="2852"/>
                </a:lnTo>
                <a:cubicBezTo>
                  <a:pt x="2642" y="2742"/>
                  <a:pt x="2632" y="2629"/>
                  <a:pt x="2632" y="2518"/>
                </a:cubicBezTo>
                <a:cubicBezTo>
                  <a:pt x="2632" y="1432"/>
                  <a:pt x="3517" y="548"/>
                  <a:pt x="4603" y="548"/>
                </a:cubicBezTo>
                <a:close/>
                <a:moveTo>
                  <a:pt x="4767" y="3425"/>
                </a:moveTo>
                <a:lnTo>
                  <a:pt x="5904" y="4847"/>
                </a:lnTo>
                <a:lnTo>
                  <a:pt x="5279" y="4848"/>
                </a:lnTo>
                <a:lnTo>
                  <a:pt x="5279" y="7398"/>
                </a:lnTo>
                <a:lnTo>
                  <a:pt x="4264" y="7398"/>
                </a:lnTo>
                <a:lnTo>
                  <a:pt x="4264" y="4848"/>
                </a:lnTo>
                <a:lnTo>
                  <a:pt x="3644" y="4847"/>
                </a:lnTo>
                <a:lnTo>
                  <a:pt x="4767" y="3425"/>
                </a:lnTo>
                <a:close/>
                <a:moveTo>
                  <a:pt x="4601" y="1"/>
                </a:moveTo>
                <a:cubicBezTo>
                  <a:pt x="3210" y="1"/>
                  <a:pt x="2080" y="1131"/>
                  <a:pt x="2080" y="2522"/>
                </a:cubicBezTo>
                <a:lnTo>
                  <a:pt x="2080" y="2587"/>
                </a:lnTo>
                <a:cubicBezTo>
                  <a:pt x="2058" y="2587"/>
                  <a:pt x="2037" y="2584"/>
                  <a:pt x="2015" y="2584"/>
                </a:cubicBezTo>
                <a:cubicBezTo>
                  <a:pt x="904" y="2584"/>
                  <a:pt x="0" y="3489"/>
                  <a:pt x="0" y="4600"/>
                </a:cubicBezTo>
                <a:cubicBezTo>
                  <a:pt x="0" y="5713"/>
                  <a:pt x="904" y="6617"/>
                  <a:pt x="2015" y="6617"/>
                </a:cubicBezTo>
                <a:lnTo>
                  <a:pt x="3710" y="6617"/>
                </a:lnTo>
                <a:lnTo>
                  <a:pt x="3710" y="7948"/>
                </a:lnTo>
                <a:lnTo>
                  <a:pt x="5830" y="7948"/>
                </a:lnTo>
                <a:lnTo>
                  <a:pt x="5830" y="6617"/>
                </a:lnTo>
                <a:lnTo>
                  <a:pt x="7054" y="6617"/>
                </a:lnTo>
                <a:cubicBezTo>
                  <a:pt x="8345" y="6617"/>
                  <a:pt x="9395" y="5566"/>
                  <a:pt x="9395" y="4276"/>
                </a:cubicBezTo>
                <a:cubicBezTo>
                  <a:pt x="9395" y="2986"/>
                  <a:pt x="8345" y="1935"/>
                  <a:pt x="7054" y="1935"/>
                </a:cubicBezTo>
                <a:cubicBezTo>
                  <a:pt x="6935" y="1432"/>
                  <a:pt x="6660" y="977"/>
                  <a:pt x="6268" y="630"/>
                </a:cubicBezTo>
                <a:cubicBezTo>
                  <a:pt x="5808" y="225"/>
                  <a:pt x="5215"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43" name="Google Shape;1743;p37"/>
          <p:cNvGrpSpPr/>
          <p:nvPr/>
        </p:nvGrpSpPr>
        <p:grpSpPr>
          <a:xfrm>
            <a:off x="3694711" y="1508639"/>
            <a:ext cx="314863" cy="314863"/>
            <a:chOff x="3691337" y="1603797"/>
            <a:chExt cx="314863" cy="314863"/>
          </a:xfrm>
        </p:grpSpPr>
        <p:sp>
          <p:nvSpPr>
            <p:cNvPr id="1744" name="Google Shape;1744;p37"/>
            <p:cNvSpPr/>
            <p:nvPr/>
          </p:nvSpPr>
          <p:spPr>
            <a:xfrm>
              <a:off x="3691337" y="1603797"/>
              <a:ext cx="314863" cy="314863"/>
            </a:xfrm>
            <a:custGeom>
              <a:rect b="b" l="l" r="r" t="t"/>
              <a:pathLst>
                <a:path extrusionOk="0" h="9394" w="9394">
                  <a:moveTo>
                    <a:pt x="8843" y="551"/>
                  </a:moveTo>
                  <a:lnTo>
                    <a:pt x="8843" y="1982"/>
                  </a:lnTo>
                  <a:lnTo>
                    <a:pt x="551" y="1982"/>
                  </a:lnTo>
                  <a:lnTo>
                    <a:pt x="551" y="551"/>
                  </a:lnTo>
                  <a:close/>
                  <a:moveTo>
                    <a:pt x="8843" y="2532"/>
                  </a:moveTo>
                  <a:lnTo>
                    <a:pt x="8843" y="8843"/>
                  </a:lnTo>
                  <a:lnTo>
                    <a:pt x="551" y="8843"/>
                  </a:lnTo>
                  <a:lnTo>
                    <a:pt x="551" y="2532"/>
                  </a:lnTo>
                  <a:close/>
                  <a:moveTo>
                    <a:pt x="0" y="1"/>
                  </a:moveTo>
                  <a:lnTo>
                    <a:pt x="0" y="9394"/>
                  </a:lnTo>
                  <a:lnTo>
                    <a:pt x="9394" y="9394"/>
                  </a:lnTo>
                  <a:lnTo>
                    <a:pt x="939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37"/>
            <p:cNvSpPr/>
            <p:nvPr/>
          </p:nvSpPr>
          <p:spPr>
            <a:xfrm>
              <a:off x="3887080" y="1636108"/>
              <a:ext cx="18636" cy="18703"/>
            </a:xfrm>
            <a:custGeom>
              <a:rect b="b" l="l" r="r" t="t"/>
              <a:pathLst>
                <a:path extrusionOk="0" h="558" w="556">
                  <a:moveTo>
                    <a:pt x="0" y="1"/>
                  </a:moveTo>
                  <a:lnTo>
                    <a:pt x="0" y="557"/>
                  </a:lnTo>
                  <a:lnTo>
                    <a:pt x="555" y="557"/>
                  </a:lnTo>
                  <a:lnTo>
                    <a:pt x="55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37"/>
            <p:cNvSpPr/>
            <p:nvPr/>
          </p:nvSpPr>
          <p:spPr>
            <a:xfrm>
              <a:off x="3920094" y="1636108"/>
              <a:ext cx="18602" cy="18703"/>
            </a:xfrm>
            <a:custGeom>
              <a:rect b="b" l="l" r="r" t="t"/>
              <a:pathLst>
                <a:path extrusionOk="0" h="558" w="555">
                  <a:moveTo>
                    <a:pt x="0" y="1"/>
                  </a:moveTo>
                  <a:lnTo>
                    <a:pt x="0" y="557"/>
                  </a:lnTo>
                  <a:lnTo>
                    <a:pt x="555" y="557"/>
                  </a:lnTo>
                  <a:lnTo>
                    <a:pt x="55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37"/>
            <p:cNvSpPr/>
            <p:nvPr/>
          </p:nvSpPr>
          <p:spPr>
            <a:xfrm>
              <a:off x="3953075" y="1636108"/>
              <a:ext cx="18703" cy="18703"/>
            </a:xfrm>
            <a:custGeom>
              <a:rect b="b" l="l" r="r" t="t"/>
              <a:pathLst>
                <a:path extrusionOk="0" h="558" w="558">
                  <a:moveTo>
                    <a:pt x="1" y="1"/>
                  </a:moveTo>
                  <a:lnTo>
                    <a:pt x="1" y="557"/>
                  </a:lnTo>
                  <a:lnTo>
                    <a:pt x="557" y="557"/>
                  </a:lnTo>
                  <a:lnTo>
                    <a:pt x="5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37"/>
            <p:cNvSpPr/>
            <p:nvPr/>
          </p:nvSpPr>
          <p:spPr>
            <a:xfrm>
              <a:off x="3741848" y="1727376"/>
              <a:ext cx="128573" cy="18468"/>
            </a:xfrm>
            <a:custGeom>
              <a:rect b="b" l="l" r="r" t="t"/>
              <a:pathLst>
                <a:path extrusionOk="0" h="551" w="3836">
                  <a:moveTo>
                    <a:pt x="1" y="0"/>
                  </a:moveTo>
                  <a:lnTo>
                    <a:pt x="1" y="551"/>
                  </a:lnTo>
                  <a:lnTo>
                    <a:pt x="3836" y="551"/>
                  </a:lnTo>
                  <a:lnTo>
                    <a:pt x="383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37"/>
            <p:cNvSpPr/>
            <p:nvPr/>
          </p:nvSpPr>
          <p:spPr>
            <a:xfrm>
              <a:off x="3741848" y="1765686"/>
              <a:ext cx="213875" cy="18502"/>
            </a:xfrm>
            <a:custGeom>
              <a:rect b="b" l="l" r="r" t="t"/>
              <a:pathLst>
                <a:path extrusionOk="0" h="552" w="6381">
                  <a:moveTo>
                    <a:pt x="1" y="1"/>
                  </a:moveTo>
                  <a:lnTo>
                    <a:pt x="1" y="551"/>
                  </a:lnTo>
                  <a:lnTo>
                    <a:pt x="6381" y="551"/>
                  </a:lnTo>
                  <a:lnTo>
                    <a:pt x="638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37"/>
            <p:cNvSpPr/>
            <p:nvPr/>
          </p:nvSpPr>
          <p:spPr>
            <a:xfrm>
              <a:off x="3741848" y="1804030"/>
              <a:ext cx="213875" cy="18468"/>
            </a:xfrm>
            <a:custGeom>
              <a:rect b="b" l="l" r="r" t="t"/>
              <a:pathLst>
                <a:path extrusionOk="0" h="551" w="6381">
                  <a:moveTo>
                    <a:pt x="1" y="0"/>
                  </a:moveTo>
                  <a:lnTo>
                    <a:pt x="1" y="550"/>
                  </a:lnTo>
                  <a:lnTo>
                    <a:pt x="6381" y="550"/>
                  </a:lnTo>
                  <a:lnTo>
                    <a:pt x="638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37"/>
            <p:cNvSpPr/>
            <p:nvPr/>
          </p:nvSpPr>
          <p:spPr>
            <a:xfrm>
              <a:off x="3741848" y="1842341"/>
              <a:ext cx="213875" cy="18468"/>
            </a:xfrm>
            <a:custGeom>
              <a:rect b="b" l="l" r="r" t="t"/>
              <a:pathLst>
                <a:path extrusionOk="0" h="551" w="6381">
                  <a:moveTo>
                    <a:pt x="1" y="0"/>
                  </a:moveTo>
                  <a:lnTo>
                    <a:pt x="1" y="551"/>
                  </a:lnTo>
                  <a:lnTo>
                    <a:pt x="6381" y="551"/>
                  </a:lnTo>
                  <a:lnTo>
                    <a:pt x="638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52" name="Google Shape;1752;p37"/>
          <p:cNvSpPr/>
          <p:nvPr/>
        </p:nvSpPr>
        <p:spPr>
          <a:xfrm>
            <a:off x="2982862" y="3847374"/>
            <a:ext cx="314863" cy="314863"/>
          </a:xfrm>
          <a:custGeom>
            <a:rect b="b" l="l" r="r" t="t"/>
            <a:pathLst>
              <a:path extrusionOk="0" h="9394" w="9394">
                <a:moveTo>
                  <a:pt x="3998" y="611"/>
                </a:moveTo>
                <a:lnTo>
                  <a:pt x="3998" y="611"/>
                </a:lnTo>
                <a:cubicBezTo>
                  <a:pt x="3864" y="778"/>
                  <a:pt x="3713" y="981"/>
                  <a:pt x="3565" y="1226"/>
                </a:cubicBezTo>
                <a:cubicBezTo>
                  <a:pt x="3383" y="1524"/>
                  <a:pt x="3185" y="1908"/>
                  <a:pt x="3021" y="2375"/>
                </a:cubicBezTo>
                <a:lnTo>
                  <a:pt x="1261" y="2375"/>
                </a:lnTo>
                <a:cubicBezTo>
                  <a:pt x="1885" y="1458"/>
                  <a:pt x="2863" y="803"/>
                  <a:pt x="3998" y="611"/>
                </a:cubicBezTo>
                <a:close/>
                <a:moveTo>
                  <a:pt x="4695" y="653"/>
                </a:moveTo>
                <a:cubicBezTo>
                  <a:pt x="4858" y="819"/>
                  <a:pt x="5113" y="1113"/>
                  <a:pt x="5369" y="1534"/>
                </a:cubicBezTo>
                <a:cubicBezTo>
                  <a:pt x="5505" y="1759"/>
                  <a:pt x="5651" y="2042"/>
                  <a:pt x="5783" y="2375"/>
                </a:cubicBezTo>
                <a:lnTo>
                  <a:pt x="3609" y="2375"/>
                </a:lnTo>
                <a:cubicBezTo>
                  <a:pt x="3741" y="2042"/>
                  <a:pt x="3886" y="1759"/>
                  <a:pt x="4023" y="1534"/>
                </a:cubicBezTo>
                <a:cubicBezTo>
                  <a:pt x="4277" y="1113"/>
                  <a:pt x="4534" y="819"/>
                  <a:pt x="4695" y="653"/>
                </a:cubicBezTo>
                <a:close/>
                <a:moveTo>
                  <a:pt x="5392" y="611"/>
                </a:moveTo>
                <a:cubicBezTo>
                  <a:pt x="6528" y="803"/>
                  <a:pt x="7507" y="1458"/>
                  <a:pt x="8129" y="2375"/>
                </a:cubicBezTo>
                <a:lnTo>
                  <a:pt x="6370" y="2375"/>
                </a:lnTo>
                <a:cubicBezTo>
                  <a:pt x="6202" y="1908"/>
                  <a:pt x="6007" y="1522"/>
                  <a:pt x="5825" y="1226"/>
                </a:cubicBezTo>
                <a:cubicBezTo>
                  <a:pt x="5677" y="981"/>
                  <a:pt x="5527" y="778"/>
                  <a:pt x="5392" y="611"/>
                </a:cubicBezTo>
                <a:close/>
                <a:moveTo>
                  <a:pt x="2852" y="2925"/>
                </a:moveTo>
                <a:cubicBezTo>
                  <a:pt x="2737" y="3369"/>
                  <a:pt x="2655" y="3868"/>
                  <a:pt x="2635" y="4422"/>
                </a:cubicBezTo>
                <a:lnTo>
                  <a:pt x="558" y="4422"/>
                </a:lnTo>
                <a:cubicBezTo>
                  <a:pt x="594" y="3890"/>
                  <a:pt x="729" y="3385"/>
                  <a:pt x="947" y="2925"/>
                </a:cubicBezTo>
                <a:close/>
                <a:moveTo>
                  <a:pt x="5968" y="2925"/>
                </a:moveTo>
                <a:cubicBezTo>
                  <a:pt x="6091" y="3358"/>
                  <a:pt x="6180" y="3859"/>
                  <a:pt x="6202" y="4422"/>
                </a:cubicBezTo>
                <a:lnTo>
                  <a:pt x="3186" y="4422"/>
                </a:lnTo>
                <a:cubicBezTo>
                  <a:pt x="3208" y="3860"/>
                  <a:pt x="3299" y="3361"/>
                  <a:pt x="3421" y="2925"/>
                </a:cubicBezTo>
                <a:close/>
                <a:moveTo>
                  <a:pt x="8441" y="2925"/>
                </a:moveTo>
                <a:cubicBezTo>
                  <a:pt x="8661" y="3385"/>
                  <a:pt x="8797" y="3890"/>
                  <a:pt x="8832" y="4422"/>
                </a:cubicBezTo>
                <a:lnTo>
                  <a:pt x="6753" y="4422"/>
                </a:lnTo>
                <a:cubicBezTo>
                  <a:pt x="6734" y="3868"/>
                  <a:pt x="6653" y="3369"/>
                  <a:pt x="6537" y="2925"/>
                </a:cubicBezTo>
                <a:close/>
                <a:moveTo>
                  <a:pt x="8832" y="4971"/>
                </a:moveTo>
                <a:cubicBezTo>
                  <a:pt x="8797" y="5505"/>
                  <a:pt x="8661" y="6010"/>
                  <a:pt x="8444" y="6468"/>
                </a:cubicBezTo>
                <a:lnTo>
                  <a:pt x="6539" y="6468"/>
                </a:lnTo>
                <a:cubicBezTo>
                  <a:pt x="6653" y="6027"/>
                  <a:pt x="6735" y="5527"/>
                  <a:pt x="6756" y="4971"/>
                </a:cubicBezTo>
                <a:close/>
                <a:moveTo>
                  <a:pt x="2636" y="4973"/>
                </a:moveTo>
                <a:cubicBezTo>
                  <a:pt x="2657" y="5529"/>
                  <a:pt x="2737" y="6028"/>
                  <a:pt x="2853" y="6470"/>
                </a:cubicBezTo>
                <a:lnTo>
                  <a:pt x="948" y="6470"/>
                </a:lnTo>
                <a:cubicBezTo>
                  <a:pt x="729" y="6010"/>
                  <a:pt x="594" y="5505"/>
                  <a:pt x="558" y="4973"/>
                </a:cubicBezTo>
                <a:close/>
                <a:moveTo>
                  <a:pt x="6205" y="4973"/>
                </a:moveTo>
                <a:cubicBezTo>
                  <a:pt x="6183" y="5536"/>
                  <a:pt x="6092" y="6035"/>
                  <a:pt x="5971" y="6470"/>
                </a:cubicBezTo>
                <a:lnTo>
                  <a:pt x="3424" y="6470"/>
                </a:lnTo>
                <a:cubicBezTo>
                  <a:pt x="3301" y="6037"/>
                  <a:pt x="3211" y="5536"/>
                  <a:pt x="3189" y="4973"/>
                </a:cubicBezTo>
                <a:close/>
                <a:moveTo>
                  <a:pt x="5781" y="7019"/>
                </a:moveTo>
                <a:cubicBezTo>
                  <a:pt x="5649" y="7353"/>
                  <a:pt x="5504" y="7635"/>
                  <a:pt x="5366" y="7861"/>
                </a:cubicBezTo>
                <a:cubicBezTo>
                  <a:pt x="5115" y="8281"/>
                  <a:pt x="4858" y="8574"/>
                  <a:pt x="4695" y="8742"/>
                </a:cubicBezTo>
                <a:cubicBezTo>
                  <a:pt x="4532" y="8574"/>
                  <a:pt x="4277" y="8281"/>
                  <a:pt x="4021" y="7861"/>
                </a:cubicBezTo>
                <a:cubicBezTo>
                  <a:pt x="3884" y="7635"/>
                  <a:pt x="3740" y="7353"/>
                  <a:pt x="3608" y="7019"/>
                </a:cubicBezTo>
                <a:close/>
                <a:moveTo>
                  <a:pt x="3022" y="7019"/>
                </a:moveTo>
                <a:cubicBezTo>
                  <a:pt x="3189" y="7487"/>
                  <a:pt x="3385" y="7871"/>
                  <a:pt x="3566" y="8169"/>
                </a:cubicBezTo>
                <a:cubicBezTo>
                  <a:pt x="3715" y="8413"/>
                  <a:pt x="3863" y="8617"/>
                  <a:pt x="3999" y="8784"/>
                </a:cubicBezTo>
                <a:cubicBezTo>
                  <a:pt x="2863" y="8591"/>
                  <a:pt x="1885" y="7936"/>
                  <a:pt x="1262" y="7019"/>
                </a:cubicBezTo>
                <a:close/>
                <a:moveTo>
                  <a:pt x="8129" y="7019"/>
                </a:moveTo>
                <a:cubicBezTo>
                  <a:pt x="7507" y="7936"/>
                  <a:pt x="6528" y="8591"/>
                  <a:pt x="5392" y="8784"/>
                </a:cubicBezTo>
                <a:cubicBezTo>
                  <a:pt x="5526" y="8617"/>
                  <a:pt x="5677" y="8413"/>
                  <a:pt x="5825" y="8169"/>
                </a:cubicBezTo>
                <a:cubicBezTo>
                  <a:pt x="6007" y="7870"/>
                  <a:pt x="6205" y="7487"/>
                  <a:pt x="6370" y="7019"/>
                </a:cubicBezTo>
                <a:close/>
                <a:moveTo>
                  <a:pt x="4697" y="0"/>
                </a:moveTo>
                <a:cubicBezTo>
                  <a:pt x="3442" y="0"/>
                  <a:pt x="2262" y="488"/>
                  <a:pt x="1377" y="1375"/>
                </a:cubicBezTo>
                <a:cubicBezTo>
                  <a:pt x="489" y="2263"/>
                  <a:pt x="0" y="3442"/>
                  <a:pt x="0" y="4697"/>
                </a:cubicBezTo>
                <a:cubicBezTo>
                  <a:pt x="0" y="5950"/>
                  <a:pt x="489" y="7130"/>
                  <a:pt x="1377" y="8017"/>
                </a:cubicBezTo>
                <a:cubicBezTo>
                  <a:pt x="2265" y="8905"/>
                  <a:pt x="3442" y="9393"/>
                  <a:pt x="4697" y="9393"/>
                </a:cubicBezTo>
                <a:cubicBezTo>
                  <a:pt x="5951" y="9393"/>
                  <a:pt x="7131" y="8905"/>
                  <a:pt x="8018" y="8017"/>
                </a:cubicBezTo>
                <a:cubicBezTo>
                  <a:pt x="8906" y="7129"/>
                  <a:pt x="9393" y="5950"/>
                  <a:pt x="9393" y="4697"/>
                </a:cubicBezTo>
                <a:cubicBezTo>
                  <a:pt x="9392" y="3443"/>
                  <a:pt x="8903" y="2263"/>
                  <a:pt x="8018" y="1375"/>
                </a:cubicBezTo>
                <a:cubicBezTo>
                  <a:pt x="7130" y="488"/>
                  <a:pt x="5951" y="0"/>
                  <a:pt x="46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53" name="Google Shape;1753;p37"/>
          <p:cNvGrpSpPr/>
          <p:nvPr/>
        </p:nvGrpSpPr>
        <p:grpSpPr>
          <a:xfrm>
            <a:off x="2982795" y="3105815"/>
            <a:ext cx="314863" cy="238913"/>
            <a:chOff x="2973862" y="3064624"/>
            <a:chExt cx="314863" cy="238913"/>
          </a:xfrm>
        </p:grpSpPr>
        <p:sp>
          <p:nvSpPr>
            <p:cNvPr id="1754" name="Google Shape;1754;p37"/>
            <p:cNvSpPr/>
            <p:nvPr/>
          </p:nvSpPr>
          <p:spPr>
            <a:xfrm>
              <a:off x="2973862" y="3064624"/>
              <a:ext cx="314863" cy="238913"/>
            </a:xfrm>
            <a:custGeom>
              <a:rect b="b" l="l" r="r" t="t"/>
              <a:pathLst>
                <a:path extrusionOk="0" h="7128" w="9394">
                  <a:moveTo>
                    <a:pt x="8243" y="549"/>
                  </a:moveTo>
                  <a:lnTo>
                    <a:pt x="8243" y="5269"/>
                  </a:lnTo>
                  <a:lnTo>
                    <a:pt x="5290" y="5269"/>
                  </a:lnTo>
                  <a:lnTo>
                    <a:pt x="5290" y="5647"/>
                  </a:lnTo>
                  <a:lnTo>
                    <a:pt x="4106" y="5647"/>
                  </a:lnTo>
                  <a:lnTo>
                    <a:pt x="4106" y="5269"/>
                  </a:lnTo>
                  <a:lnTo>
                    <a:pt x="1153" y="5269"/>
                  </a:lnTo>
                  <a:lnTo>
                    <a:pt x="1153" y="549"/>
                  </a:lnTo>
                  <a:close/>
                  <a:moveTo>
                    <a:pt x="8845" y="5820"/>
                  </a:moveTo>
                  <a:lnTo>
                    <a:pt x="8845" y="6576"/>
                  </a:lnTo>
                  <a:lnTo>
                    <a:pt x="551" y="6576"/>
                  </a:lnTo>
                  <a:lnTo>
                    <a:pt x="551" y="5820"/>
                  </a:lnTo>
                  <a:lnTo>
                    <a:pt x="3555" y="5820"/>
                  </a:lnTo>
                  <a:lnTo>
                    <a:pt x="3555" y="6197"/>
                  </a:lnTo>
                  <a:lnTo>
                    <a:pt x="3555" y="6219"/>
                  </a:lnTo>
                  <a:lnTo>
                    <a:pt x="5840" y="6219"/>
                  </a:lnTo>
                  <a:lnTo>
                    <a:pt x="5840" y="6197"/>
                  </a:lnTo>
                  <a:lnTo>
                    <a:pt x="5840" y="5820"/>
                  </a:lnTo>
                  <a:close/>
                  <a:moveTo>
                    <a:pt x="601" y="0"/>
                  </a:moveTo>
                  <a:lnTo>
                    <a:pt x="601" y="5271"/>
                  </a:lnTo>
                  <a:lnTo>
                    <a:pt x="1" y="5271"/>
                  </a:lnTo>
                  <a:lnTo>
                    <a:pt x="1" y="7127"/>
                  </a:lnTo>
                  <a:lnTo>
                    <a:pt x="9394" y="7127"/>
                  </a:lnTo>
                  <a:lnTo>
                    <a:pt x="9394" y="5271"/>
                  </a:lnTo>
                  <a:lnTo>
                    <a:pt x="8793" y="5271"/>
                  </a:lnTo>
                  <a:lnTo>
                    <a:pt x="879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37"/>
            <p:cNvSpPr/>
            <p:nvPr/>
          </p:nvSpPr>
          <p:spPr>
            <a:xfrm>
              <a:off x="3043276" y="3102599"/>
              <a:ext cx="176034" cy="120194"/>
            </a:xfrm>
            <a:custGeom>
              <a:rect b="b" l="l" r="r" t="t"/>
              <a:pathLst>
                <a:path extrusionOk="0" h="3586" w="5252">
                  <a:moveTo>
                    <a:pt x="4221" y="551"/>
                  </a:moveTo>
                  <a:lnTo>
                    <a:pt x="2626" y="1861"/>
                  </a:lnTo>
                  <a:lnTo>
                    <a:pt x="1029" y="551"/>
                  </a:lnTo>
                  <a:close/>
                  <a:moveTo>
                    <a:pt x="551" y="869"/>
                  </a:moveTo>
                  <a:lnTo>
                    <a:pt x="1768" y="1867"/>
                  </a:lnTo>
                  <a:lnTo>
                    <a:pt x="551" y="2764"/>
                  </a:lnTo>
                  <a:lnTo>
                    <a:pt x="551" y="869"/>
                  </a:lnTo>
                  <a:close/>
                  <a:moveTo>
                    <a:pt x="4701" y="871"/>
                  </a:moveTo>
                  <a:lnTo>
                    <a:pt x="4701" y="2766"/>
                  </a:lnTo>
                  <a:lnTo>
                    <a:pt x="3485" y="1869"/>
                  </a:lnTo>
                  <a:lnTo>
                    <a:pt x="4701" y="871"/>
                  </a:lnTo>
                  <a:close/>
                  <a:moveTo>
                    <a:pt x="3046" y="2228"/>
                  </a:moveTo>
                  <a:lnTo>
                    <a:pt x="4139" y="3036"/>
                  </a:lnTo>
                  <a:lnTo>
                    <a:pt x="1113" y="3036"/>
                  </a:lnTo>
                  <a:lnTo>
                    <a:pt x="2206" y="2228"/>
                  </a:lnTo>
                  <a:lnTo>
                    <a:pt x="2626" y="2573"/>
                  </a:lnTo>
                  <a:lnTo>
                    <a:pt x="3046" y="2228"/>
                  </a:lnTo>
                  <a:close/>
                  <a:moveTo>
                    <a:pt x="0" y="0"/>
                  </a:moveTo>
                  <a:lnTo>
                    <a:pt x="0" y="3586"/>
                  </a:lnTo>
                  <a:lnTo>
                    <a:pt x="5252" y="3586"/>
                  </a:lnTo>
                  <a:lnTo>
                    <a:pt x="525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56" name="Google Shape;1756;p37"/>
          <p:cNvSpPr/>
          <p:nvPr/>
        </p:nvSpPr>
        <p:spPr>
          <a:xfrm>
            <a:off x="2982761" y="2309590"/>
            <a:ext cx="314897" cy="272028"/>
          </a:xfrm>
          <a:custGeom>
            <a:rect b="b" l="l" r="r" t="t"/>
            <a:pathLst>
              <a:path extrusionOk="0" h="8116" w="9395">
                <a:moveTo>
                  <a:pt x="4604" y="548"/>
                </a:moveTo>
                <a:cubicBezTo>
                  <a:pt x="5588" y="548"/>
                  <a:pt x="6427" y="1282"/>
                  <a:pt x="6558" y="2257"/>
                </a:cubicBezTo>
                <a:lnTo>
                  <a:pt x="6593" y="2522"/>
                </a:lnTo>
                <a:lnTo>
                  <a:pt x="6861" y="2493"/>
                </a:lnTo>
                <a:cubicBezTo>
                  <a:pt x="6928" y="2486"/>
                  <a:pt x="6991" y="2483"/>
                  <a:pt x="7057" y="2483"/>
                </a:cubicBezTo>
                <a:cubicBezTo>
                  <a:pt x="8044" y="2483"/>
                  <a:pt x="8847" y="3287"/>
                  <a:pt x="8847" y="4273"/>
                </a:cubicBezTo>
                <a:cubicBezTo>
                  <a:pt x="8844" y="5264"/>
                  <a:pt x="8040" y="6068"/>
                  <a:pt x="7054" y="6068"/>
                </a:cubicBezTo>
                <a:lnTo>
                  <a:pt x="6406" y="6068"/>
                </a:lnTo>
                <a:lnTo>
                  <a:pt x="7049" y="5263"/>
                </a:lnTo>
                <a:lnTo>
                  <a:pt x="5830" y="5261"/>
                </a:lnTo>
                <a:lnTo>
                  <a:pt x="5830" y="2709"/>
                </a:lnTo>
                <a:lnTo>
                  <a:pt x="3713" y="2709"/>
                </a:lnTo>
                <a:lnTo>
                  <a:pt x="3713" y="5261"/>
                </a:lnTo>
                <a:lnTo>
                  <a:pt x="2511" y="5263"/>
                </a:lnTo>
                <a:lnTo>
                  <a:pt x="3148" y="6068"/>
                </a:lnTo>
                <a:lnTo>
                  <a:pt x="2020" y="6068"/>
                </a:lnTo>
                <a:cubicBezTo>
                  <a:pt x="1212" y="6068"/>
                  <a:pt x="553" y="5411"/>
                  <a:pt x="553" y="4602"/>
                </a:cubicBezTo>
                <a:cubicBezTo>
                  <a:pt x="553" y="3795"/>
                  <a:pt x="1211" y="3136"/>
                  <a:pt x="2020" y="3136"/>
                </a:cubicBezTo>
                <a:cubicBezTo>
                  <a:pt x="2124" y="3136"/>
                  <a:pt x="2228" y="3146"/>
                  <a:pt x="2331" y="3170"/>
                </a:cubicBezTo>
                <a:lnTo>
                  <a:pt x="2730" y="3255"/>
                </a:lnTo>
                <a:lnTo>
                  <a:pt x="2730" y="3255"/>
                </a:lnTo>
                <a:lnTo>
                  <a:pt x="2661" y="2853"/>
                </a:lnTo>
                <a:cubicBezTo>
                  <a:pt x="2643" y="2743"/>
                  <a:pt x="2635" y="2631"/>
                  <a:pt x="2635" y="2519"/>
                </a:cubicBezTo>
                <a:cubicBezTo>
                  <a:pt x="2635" y="1433"/>
                  <a:pt x="3518" y="548"/>
                  <a:pt x="4604" y="548"/>
                </a:cubicBezTo>
                <a:close/>
                <a:moveTo>
                  <a:pt x="5281" y="3259"/>
                </a:moveTo>
                <a:lnTo>
                  <a:pt x="5281" y="5809"/>
                </a:lnTo>
                <a:lnTo>
                  <a:pt x="5909" y="5811"/>
                </a:lnTo>
                <a:lnTo>
                  <a:pt x="4770" y="7232"/>
                </a:lnTo>
                <a:lnTo>
                  <a:pt x="3647" y="5811"/>
                </a:lnTo>
                <a:lnTo>
                  <a:pt x="4265" y="5809"/>
                </a:lnTo>
                <a:lnTo>
                  <a:pt x="4265" y="3259"/>
                </a:lnTo>
                <a:close/>
                <a:moveTo>
                  <a:pt x="4601" y="1"/>
                </a:moveTo>
                <a:cubicBezTo>
                  <a:pt x="3210" y="1"/>
                  <a:pt x="2080" y="1131"/>
                  <a:pt x="2080" y="2521"/>
                </a:cubicBezTo>
                <a:lnTo>
                  <a:pt x="2080" y="2586"/>
                </a:lnTo>
                <a:cubicBezTo>
                  <a:pt x="2058" y="2586"/>
                  <a:pt x="2037" y="2584"/>
                  <a:pt x="2015" y="2584"/>
                </a:cubicBezTo>
                <a:cubicBezTo>
                  <a:pt x="904" y="2584"/>
                  <a:pt x="0" y="3488"/>
                  <a:pt x="0" y="4601"/>
                </a:cubicBezTo>
                <a:cubicBezTo>
                  <a:pt x="0" y="5712"/>
                  <a:pt x="904" y="6616"/>
                  <a:pt x="2015" y="6616"/>
                </a:cubicBezTo>
                <a:lnTo>
                  <a:pt x="3578" y="6616"/>
                </a:lnTo>
                <a:lnTo>
                  <a:pt x="4764" y="8116"/>
                </a:lnTo>
                <a:lnTo>
                  <a:pt x="5963" y="6616"/>
                </a:lnTo>
                <a:lnTo>
                  <a:pt x="7052" y="6616"/>
                </a:lnTo>
                <a:cubicBezTo>
                  <a:pt x="8344" y="6616"/>
                  <a:pt x="9393" y="5565"/>
                  <a:pt x="9393" y="4275"/>
                </a:cubicBezTo>
                <a:cubicBezTo>
                  <a:pt x="9395" y="2986"/>
                  <a:pt x="8345" y="1937"/>
                  <a:pt x="7054" y="1934"/>
                </a:cubicBezTo>
                <a:cubicBezTo>
                  <a:pt x="6935" y="1432"/>
                  <a:pt x="6660" y="977"/>
                  <a:pt x="6269" y="631"/>
                </a:cubicBezTo>
                <a:cubicBezTo>
                  <a:pt x="5808" y="224"/>
                  <a:pt x="5215"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37"/>
          <p:cNvSpPr/>
          <p:nvPr/>
        </p:nvSpPr>
        <p:spPr>
          <a:xfrm>
            <a:off x="2982795" y="1508639"/>
            <a:ext cx="314930" cy="314863"/>
          </a:xfrm>
          <a:custGeom>
            <a:rect b="b" l="l" r="r" t="t"/>
            <a:pathLst>
              <a:path extrusionOk="0" h="9394" w="9396">
                <a:moveTo>
                  <a:pt x="7032" y="1614"/>
                </a:moveTo>
                <a:cubicBezTo>
                  <a:pt x="7232" y="1614"/>
                  <a:pt x="7420" y="1691"/>
                  <a:pt x="7561" y="1832"/>
                </a:cubicBezTo>
                <a:cubicBezTo>
                  <a:pt x="7701" y="1975"/>
                  <a:pt x="7779" y="2161"/>
                  <a:pt x="7779" y="2361"/>
                </a:cubicBezTo>
                <a:cubicBezTo>
                  <a:pt x="7779" y="2562"/>
                  <a:pt x="7701" y="2748"/>
                  <a:pt x="7561" y="2889"/>
                </a:cubicBezTo>
                <a:lnTo>
                  <a:pt x="6827" y="3623"/>
                </a:lnTo>
                <a:cubicBezTo>
                  <a:pt x="6715" y="3397"/>
                  <a:pt x="6567" y="3188"/>
                  <a:pt x="6385" y="3008"/>
                </a:cubicBezTo>
                <a:cubicBezTo>
                  <a:pt x="6204" y="2827"/>
                  <a:pt x="5996" y="2679"/>
                  <a:pt x="5770" y="2566"/>
                </a:cubicBezTo>
                <a:lnTo>
                  <a:pt x="6504" y="1832"/>
                </a:lnTo>
                <a:cubicBezTo>
                  <a:pt x="6645" y="1691"/>
                  <a:pt x="6833" y="1614"/>
                  <a:pt x="7032" y="1614"/>
                </a:cubicBezTo>
                <a:close/>
                <a:moveTo>
                  <a:pt x="4706" y="3941"/>
                </a:moveTo>
                <a:cubicBezTo>
                  <a:pt x="4897" y="3941"/>
                  <a:pt x="5088" y="4013"/>
                  <a:pt x="5234" y="4159"/>
                </a:cubicBezTo>
                <a:cubicBezTo>
                  <a:pt x="5375" y="4299"/>
                  <a:pt x="5453" y="4487"/>
                  <a:pt x="5453" y="4687"/>
                </a:cubicBezTo>
                <a:cubicBezTo>
                  <a:pt x="5453" y="4888"/>
                  <a:pt x="5375" y="5074"/>
                  <a:pt x="5234" y="5215"/>
                </a:cubicBezTo>
                <a:lnTo>
                  <a:pt x="5218" y="5233"/>
                </a:lnTo>
                <a:cubicBezTo>
                  <a:pt x="5077" y="5374"/>
                  <a:pt x="4889" y="5450"/>
                  <a:pt x="4690" y="5450"/>
                </a:cubicBezTo>
                <a:cubicBezTo>
                  <a:pt x="4490" y="5450"/>
                  <a:pt x="4302" y="5374"/>
                  <a:pt x="4161" y="5233"/>
                </a:cubicBezTo>
                <a:cubicBezTo>
                  <a:pt x="4021" y="5091"/>
                  <a:pt x="3943" y="4904"/>
                  <a:pt x="3943" y="4705"/>
                </a:cubicBezTo>
                <a:cubicBezTo>
                  <a:pt x="3943" y="4503"/>
                  <a:pt x="4021" y="4317"/>
                  <a:pt x="4161" y="4176"/>
                </a:cubicBezTo>
                <a:lnTo>
                  <a:pt x="4178" y="4159"/>
                </a:lnTo>
                <a:cubicBezTo>
                  <a:pt x="4324" y="4013"/>
                  <a:pt x="4515" y="3941"/>
                  <a:pt x="4706" y="3941"/>
                </a:cubicBezTo>
                <a:close/>
                <a:moveTo>
                  <a:pt x="7061" y="550"/>
                </a:moveTo>
                <a:cubicBezTo>
                  <a:pt x="7518" y="550"/>
                  <a:pt x="7974" y="724"/>
                  <a:pt x="8322" y="1072"/>
                </a:cubicBezTo>
                <a:cubicBezTo>
                  <a:pt x="8660" y="1410"/>
                  <a:pt x="8845" y="1857"/>
                  <a:pt x="8845" y="2334"/>
                </a:cubicBezTo>
                <a:cubicBezTo>
                  <a:pt x="8843" y="2808"/>
                  <a:pt x="8658" y="3259"/>
                  <a:pt x="8321" y="3593"/>
                </a:cubicBezTo>
                <a:lnTo>
                  <a:pt x="5923" y="5992"/>
                </a:lnTo>
                <a:cubicBezTo>
                  <a:pt x="5583" y="6331"/>
                  <a:pt x="5126" y="6515"/>
                  <a:pt x="4659" y="6515"/>
                </a:cubicBezTo>
                <a:cubicBezTo>
                  <a:pt x="4503" y="6515"/>
                  <a:pt x="4346" y="6494"/>
                  <a:pt x="4192" y="6453"/>
                </a:cubicBezTo>
                <a:cubicBezTo>
                  <a:pt x="3893" y="6372"/>
                  <a:pt x="3620" y="6212"/>
                  <a:pt x="3400" y="5992"/>
                </a:cubicBezTo>
                <a:cubicBezTo>
                  <a:pt x="3216" y="5808"/>
                  <a:pt x="3077" y="5588"/>
                  <a:pt x="2987" y="5347"/>
                </a:cubicBezTo>
                <a:lnTo>
                  <a:pt x="3411" y="4925"/>
                </a:lnTo>
                <a:cubicBezTo>
                  <a:pt x="3457" y="5186"/>
                  <a:pt x="3580" y="5428"/>
                  <a:pt x="3772" y="5619"/>
                </a:cubicBezTo>
                <a:cubicBezTo>
                  <a:pt x="4018" y="5865"/>
                  <a:pt x="4343" y="5999"/>
                  <a:pt x="4690" y="5999"/>
                </a:cubicBezTo>
                <a:cubicBezTo>
                  <a:pt x="5036" y="5999"/>
                  <a:pt x="5363" y="5864"/>
                  <a:pt x="5607" y="5619"/>
                </a:cubicBezTo>
                <a:lnTo>
                  <a:pt x="5623" y="5603"/>
                </a:lnTo>
                <a:lnTo>
                  <a:pt x="7949" y="3276"/>
                </a:lnTo>
                <a:cubicBezTo>
                  <a:pt x="8196" y="3031"/>
                  <a:pt x="8330" y="2706"/>
                  <a:pt x="8330" y="2359"/>
                </a:cubicBezTo>
                <a:cubicBezTo>
                  <a:pt x="8330" y="2013"/>
                  <a:pt x="8193" y="1686"/>
                  <a:pt x="7949" y="1442"/>
                </a:cubicBezTo>
                <a:cubicBezTo>
                  <a:pt x="7704" y="1197"/>
                  <a:pt x="7379" y="1062"/>
                  <a:pt x="7032" y="1062"/>
                </a:cubicBezTo>
                <a:cubicBezTo>
                  <a:pt x="6686" y="1062"/>
                  <a:pt x="6359" y="1198"/>
                  <a:pt x="6115" y="1442"/>
                </a:cubicBezTo>
                <a:lnTo>
                  <a:pt x="5189" y="2368"/>
                </a:lnTo>
                <a:cubicBezTo>
                  <a:pt x="5039" y="2340"/>
                  <a:pt x="4888" y="2325"/>
                  <a:pt x="4739" y="2325"/>
                </a:cubicBezTo>
                <a:cubicBezTo>
                  <a:pt x="4671" y="2325"/>
                  <a:pt x="4604" y="2328"/>
                  <a:pt x="4537" y="2334"/>
                </a:cubicBezTo>
                <a:lnTo>
                  <a:pt x="5799" y="1072"/>
                </a:lnTo>
                <a:cubicBezTo>
                  <a:pt x="6147" y="724"/>
                  <a:pt x="6604" y="550"/>
                  <a:pt x="7061" y="550"/>
                </a:cubicBezTo>
                <a:close/>
                <a:moveTo>
                  <a:pt x="2569" y="5769"/>
                </a:moveTo>
                <a:cubicBezTo>
                  <a:pt x="2681" y="5993"/>
                  <a:pt x="2829" y="6203"/>
                  <a:pt x="3011" y="6382"/>
                </a:cubicBezTo>
                <a:cubicBezTo>
                  <a:pt x="3191" y="6563"/>
                  <a:pt x="3400" y="6712"/>
                  <a:pt x="3626" y="6824"/>
                </a:cubicBezTo>
                <a:lnTo>
                  <a:pt x="2892" y="7558"/>
                </a:lnTo>
                <a:cubicBezTo>
                  <a:pt x="2751" y="7700"/>
                  <a:pt x="2563" y="7776"/>
                  <a:pt x="2364" y="7776"/>
                </a:cubicBezTo>
                <a:cubicBezTo>
                  <a:pt x="2164" y="7776"/>
                  <a:pt x="1976" y="7700"/>
                  <a:pt x="1835" y="7558"/>
                </a:cubicBezTo>
                <a:cubicBezTo>
                  <a:pt x="1543" y="7267"/>
                  <a:pt x="1543" y="6793"/>
                  <a:pt x="1835" y="6502"/>
                </a:cubicBezTo>
                <a:lnTo>
                  <a:pt x="2569" y="5769"/>
                </a:lnTo>
                <a:close/>
                <a:moveTo>
                  <a:pt x="4733" y="2874"/>
                </a:moveTo>
                <a:cubicBezTo>
                  <a:pt x="4888" y="2874"/>
                  <a:pt x="5045" y="2894"/>
                  <a:pt x="5199" y="2936"/>
                </a:cubicBezTo>
                <a:cubicBezTo>
                  <a:pt x="5498" y="3017"/>
                  <a:pt x="5771" y="3175"/>
                  <a:pt x="5992" y="3395"/>
                </a:cubicBezTo>
                <a:cubicBezTo>
                  <a:pt x="6175" y="3579"/>
                  <a:pt x="6314" y="3799"/>
                  <a:pt x="6405" y="4040"/>
                </a:cubicBezTo>
                <a:lnTo>
                  <a:pt x="5981" y="4464"/>
                </a:lnTo>
                <a:cubicBezTo>
                  <a:pt x="5934" y="4201"/>
                  <a:pt x="5813" y="3960"/>
                  <a:pt x="5619" y="3768"/>
                </a:cubicBezTo>
                <a:cubicBezTo>
                  <a:pt x="5366" y="3515"/>
                  <a:pt x="5033" y="3388"/>
                  <a:pt x="4701" y="3388"/>
                </a:cubicBezTo>
                <a:cubicBezTo>
                  <a:pt x="4369" y="3388"/>
                  <a:pt x="4037" y="3515"/>
                  <a:pt x="3784" y="3768"/>
                </a:cubicBezTo>
                <a:lnTo>
                  <a:pt x="1442" y="6111"/>
                </a:lnTo>
                <a:cubicBezTo>
                  <a:pt x="936" y="6617"/>
                  <a:pt x="936" y="7440"/>
                  <a:pt x="1442" y="7945"/>
                </a:cubicBezTo>
                <a:cubicBezTo>
                  <a:pt x="1688" y="8192"/>
                  <a:pt x="2013" y="8325"/>
                  <a:pt x="2359" y="8325"/>
                </a:cubicBezTo>
                <a:cubicBezTo>
                  <a:pt x="2706" y="8325"/>
                  <a:pt x="3031" y="8189"/>
                  <a:pt x="3276" y="7945"/>
                </a:cubicBezTo>
                <a:lnTo>
                  <a:pt x="4204" y="7019"/>
                </a:lnTo>
                <a:cubicBezTo>
                  <a:pt x="4354" y="7048"/>
                  <a:pt x="4503" y="7063"/>
                  <a:pt x="4655" y="7063"/>
                </a:cubicBezTo>
                <a:cubicBezTo>
                  <a:pt x="4722" y="7063"/>
                  <a:pt x="4788" y="7059"/>
                  <a:pt x="4854" y="7054"/>
                </a:cubicBezTo>
                <a:lnTo>
                  <a:pt x="4854" y="7054"/>
                </a:lnTo>
                <a:lnTo>
                  <a:pt x="3596" y="8318"/>
                </a:lnTo>
                <a:cubicBezTo>
                  <a:pt x="3259" y="8655"/>
                  <a:pt x="2811" y="8840"/>
                  <a:pt x="2334" y="8840"/>
                </a:cubicBezTo>
                <a:cubicBezTo>
                  <a:pt x="1857" y="8840"/>
                  <a:pt x="1410" y="8655"/>
                  <a:pt x="1072" y="8318"/>
                </a:cubicBezTo>
                <a:cubicBezTo>
                  <a:pt x="734" y="7980"/>
                  <a:pt x="548" y="7533"/>
                  <a:pt x="548" y="7056"/>
                </a:cubicBezTo>
                <a:cubicBezTo>
                  <a:pt x="548" y="6579"/>
                  <a:pt x="734" y="6131"/>
                  <a:pt x="1072" y="5794"/>
                </a:cubicBezTo>
                <a:lnTo>
                  <a:pt x="3470" y="3395"/>
                </a:lnTo>
                <a:cubicBezTo>
                  <a:pt x="3808" y="3057"/>
                  <a:pt x="4265" y="2874"/>
                  <a:pt x="4733" y="2874"/>
                </a:cubicBezTo>
                <a:close/>
                <a:moveTo>
                  <a:pt x="7061" y="1"/>
                </a:moveTo>
                <a:cubicBezTo>
                  <a:pt x="6463" y="1"/>
                  <a:pt x="5865" y="228"/>
                  <a:pt x="5409" y="683"/>
                </a:cubicBezTo>
                <a:lnTo>
                  <a:pt x="685" y="5406"/>
                </a:lnTo>
                <a:cubicBezTo>
                  <a:pt x="244" y="5846"/>
                  <a:pt x="1" y="6433"/>
                  <a:pt x="1" y="7057"/>
                </a:cubicBezTo>
                <a:cubicBezTo>
                  <a:pt x="1" y="7681"/>
                  <a:pt x="243" y="8267"/>
                  <a:pt x="685" y="8708"/>
                </a:cubicBezTo>
                <a:cubicBezTo>
                  <a:pt x="1125" y="9149"/>
                  <a:pt x="1712" y="9394"/>
                  <a:pt x="2336" y="9394"/>
                </a:cubicBezTo>
                <a:cubicBezTo>
                  <a:pt x="2959" y="9394"/>
                  <a:pt x="3545" y="9152"/>
                  <a:pt x="3987" y="8708"/>
                </a:cubicBezTo>
                <a:lnTo>
                  <a:pt x="8711" y="3985"/>
                </a:lnTo>
                <a:cubicBezTo>
                  <a:pt x="9151" y="3545"/>
                  <a:pt x="9395" y="2958"/>
                  <a:pt x="9395" y="2334"/>
                </a:cubicBezTo>
                <a:cubicBezTo>
                  <a:pt x="9394" y="1710"/>
                  <a:pt x="9151" y="1123"/>
                  <a:pt x="8711" y="683"/>
                </a:cubicBezTo>
                <a:cubicBezTo>
                  <a:pt x="8256" y="228"/>
                  <a:pt x="7659" y="1"/>
                  <a:pt x="70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37"/>
          <p:cNvSpPr/>
          <p:nvPr/>
        </p:nvSpPr>
        <p:spPr>
          <a:xfrm>
            <a:off x="2270879" y="3855150"/>
            <a:ext cx="314930" cy="299345"/>
          </a:xfrm>
          <a:custGeom>
            <a:rect b="b" l="l" r="r" t="t"/>
            <a:pathLst>
              <a:path extrusionOk="0" h="8931" w="9396">
                <a:moveTo>
                  <a:pt x="8140" y="3527"/>
                </a:moveTo>
                <a:cubicBezTo>
                  <a:pt x="8545" y="3646"/>
                  <a:pt x="8845" y="4022"/>
                  <a:pt x="8845" y="4466"/>
                </a:cubicBezTo>
                <a:cubicBezTo>
                  <a:pt x="8845" y="4910"/>
                  <a:pt x="8545" y="5287"/>
                  <a:pt x="8140" y="5406"/>
                </a:cubicBezTo>
                <a:lnTo>
                  <a:pt x="8140" y="3527"/>
                </a:lnTo>
                <a:close/>
                <a:moveTo>
                  <a:pt x="2239" y="3382"/>
                </a:moveTo>
                <a:lnTo>
                  <a:pt x="2239" y="5548"/>
                </a:lnTo>
                <a:lnTo>
                  <a:pt x="553" y="5548"/>
                </a:lnTo>
                <a:lnTo>
                  <a:pt x="553" y="3382"/>
                </a:lnTo>
                <a:close/>
                <a:moveTo>
                  <a:pt x="2465" y="6101"/>
                </a:moveTo>
                <a:lnTo>
                  <a:pt x="2938" y="6280"/>
                </a:lnTo>
                <a:lnTo>
                  <a:pt x="2938" y="6795"/>
                </a:lnTo>
                <a:lnTo>
                  <a:pt x="2399" y="6795"/>
                </a:lnTo>
                <a:lnTo>
                  <a:pt x="2399" y="6101"/>
                </a:lnTo>
                <a:close/>
                <a:moveTo>
                  <a:pt x="6378" y="1937"/>
                </a:moveTo>
                <a:lnTo>
                  <a:pt x="6378" y="6994"/>
                </a:lnTo>
                <a:lnTo>
                  <a:pt x="2789" y="5635"/>
                </a:lnTo>
                <a:lnTo>
                  <a:pt x="2789" y="3297"/>
                </a:lnTo>
                <a:lnTo>
                  <a:pt x="6378" y="1937"/>
                </a:lnTo>
                <a:close/>
                <a:moveTo>
                  <a:pt x="7590" y="913"/>
                </a:moveTo>
                <a:lnTo>
                  <a:pt x="7590" y="8019"/>
                </a:lnTo>
                <a:lnTo>
                  <a:pt x="6928" y="7673"/>
                </a:lnTo>
                <a:lnTo>
                  <a:pt x="6928" y="1259"/>
                </a:lnTo>
                <a:lnTo>
                  <a:pt x="7590" y="913"/>
                </a:lnTo>
                <a:close/>
                <a:moveTo>
                  <a:pt x="1846" y="6098"/>
                </a:moveTo>
                <a:lnTo>
                  <a:pt x="1846" y="8256"/>
                </a:lnTo>
                <a:lnTo>
                  <a:pt x="1269" y="8256"/>
                </a:lnTo>
                <a:lnTo>
                  <a:pt x="1269" y="6098"/>
                </a:lnTo>
                <a:close/>
                <a:moveTo>
                  <a:pt x="8140" y="0"/>
                </a:moveTo>
                <a:lnTo>
                  <a:pt x="6378" y="925"/>
                </a:lnTo>
                <a:lnTo>
                  <a:pt x="6378" y="1349"/>
                </a:lnTo>
                <a:lnTo>
                  <a:pt x="2462" y="2831"/>
                </a:lnTo>
                <a:lnTo>
                  <a:pt x="1" y="2831"/>
                </a:lnTo>
                <a:lnTo>
                  <a:pt x="1" y="6098"/>
                </a:lnTo>
                <a:lnTo>
                  <a:pt x="718" y="6098"/>
                </a:lnTo>
                <a:lnTo>
                  <a:pt x="718" y="8806"/>
                </a:lnTo>
                <a:lnTo>
                  <a:pt x="2396" y="8806"/>
                </a:lnTo>
                <a:lnTo>
                  <a:pt x="2396" y="7346"/>
                </a:lnTo>
                <a:lnTo>
                  <a:pt x="3486" y="7346"/>
                </a:lnTo>
                <a:lnTo>
                  <a:pt x="3486" y="6487"/>
                </a:lnTo>
                <a:lnTo>
                  <a:pt x="6375" y="7584"/>
                </a:lnTo>
                <a:lnTo>
                  <a:pt x="6375" y="8006"/>
                </a:lnTo>
                <a:lnTo>
                  <a:pt x="8139" y="8931"/>
                </a:lnTo>
                <a:lnTo>
                  <a:pt x="8139" y="5969"/>
                </a:lnTo>
                <a:cubicBezTo>
                  <a:pt x="8851" y="5839"/>
                  <a:pt x="9394" y="5215"/>
                  <a:pt x="9394" y="4465"/>
                </a:cubicBezTo>
                <a:cubicBezTo>
                  <a:pt x="9395" y="3716"/>
                  <a:pt x="8852" y="3090"/>
                  <a:pt x="8140" y="2962"/>
                </a:cubicBezTo>
                <a:lnTo>
                  <a:pt x="814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37"/>
          <p:cNvSpPr/>
          <p:nvPr/>
        </p:nvSpPr>
        <p:spPr>
          <a:xfrm>
            <a:off x="2278621" y="3067773"/>
            <a:ext cx="299244" cy="314964"/>
          </a:xfrm>
          <a:custGeom>
            <a:rect b="b" l="l" r="r" t="t"/>
            <a:pathLst>
              <a:path extrusionOk="0" h="9397" w="8928">
                <a:moveTo>
                  <a:pt x="4387" y="550"/>
                </a:moveTo>
                <a:cubicBezTo>
                  <a:pt x="5196" y="550"/>
                  <a:pt x="5885" y="1153"/>
                  <a:pt x="5994" y="1953"/>
                </a:cubicBezTo>
                <a:lnTo>
                  <a:pt x="6029" y="2219"/>
                </a:lnTo>
                <a:lnTo>
                  <a:pt x="6296" y="2189"/>
                </a:lnTo>
                <a:cubicBezTo>
                  <a:pt x="6349" y="2185"/>
                  <a:pt x="6405" y="2180"/>
                  <a:pt x="6458" y="2180"/>
                </a:cubicBezTo>
                <a:cubicBezTo>
                  <a:pt x="7269" y="2180"/>
                  <a:pt x="7927" y="2839"/>
                  <a:pt x="7927" y="3650"/>
                </a:cubicBezTo>
                <a:cubicBezTo>
                  <a:pt x="7927" y="4461"/>
                  <a:pt x="7269" y="5120"/>
                  <a:pt x="6458" y="5120"/>
                </a:cubicBezTo>
                <a:lnTo>
                  <a:pt x="2203" y="5120"/>
                </a:lnTo>
                <a:lnTo>
                  <a:pt x="2203" y="5122"/>
                </a:lnTo>
                <a:cubicBezTo>
                  <a:pt x="1546" y="5122"/>
                  <a:pt x="1010" y="4586"/>
                  <a:pt x="1010" y="3927"/>
                </a:cubicBezTo>
                <a:cubicBezTo>
                  <a:pt x="1010" y="3269"/>
                  <a:pt x="1546" y="2734"/>
                  <a:pt x="2203" y="2734"/>
                </a:cubicBezTo>
                <a:cubicBezTo>
                  <a:pt x="2288" y="2734"/>
                  <a:pt x="2375" y="2743"/>
                  <a:pt x="2458" y="2760"/>
                </a:cubicBezTo>
                <a:lnTo>
                  <a:pt x="2856" y="2847"/>
                </a:lnTo>
                <a:lnTo>
                  <a:pt x="2789" y="2445"/>
                </a:lnTo>
                <a:cubicBezTo>
                  <a:pt x="2774" y="2355"/>
                  <a:pt x="2765" y="2263"/>
                  <a:pt x="2765" y="2172"/>
                </a:cubicBezTo>
                <a:cubicBezTo>
                  <a:pt x="2765" y="1278"/>
                  <a:pt x="3492" y="550"/>
                  <a:pt x="4387" y="550"/>
                </a:cubicBezTo>
                <a:close/>
                <a:moveTo>
                  <a:pt x="1221" y="7000"/>
                </a:moveTo>
                <a:lnTo>
                  <a:pt x="1221" y="7668"/>
                </a:lnTo>
                <a:lnTo>
                  <a:pt x="553" y="7668"/>
                </a:lnTo>
                <a:lnTo>
                  <a:pt x="553" y="7000"/>
                </a:lnTo>
                <a:close/>
                <a:moveTo>
                  <a:pt x="8380" y="7000"/>
                </a:moveTo>
                <a:lnTo>
                  <a:pt x="8380" y="7668"/>
                </a:lnTo>
                <a:lnTo>
                  <a:pt x="7713" y="7668"/>
                </a:lnTo>
                <a:lnTo>
                  <a:pt x="7713" y="7000"/>
                </a:lnTo>
                <a:close/>
                <a:moveTo>
                  <a:pt x="4799" y="8176"/>
                </a:moveTo>
                <a:lnTo>
                  <a:pt x="4799" y="8844"/>
                </a:lnTo>
                <a:lnTo>
                  <a:pt x="4132" y="8844"/>
                </a:lnTo>
                <a:lnTo>
                  <a:pt x="4132" y="8176"/>
                </a:lnTo>
                <a:close/>
                <a:moveTo>
                  <a:pt x="4386" y="1"/>
                </a:moveTo>
                <a:cubicBezTo>
                  <a:pt x="3188" y="1"/>
                  <a:pt x="2213" y="975"/>
                  <a:pt x="2213" y="2173"/>
                </a:cubicBezTo>
                <a:lnTo>
                  <a:pt x="2213" y="2185"/>
                </a:lnTo>
                <a:lnTo>
                  <a:pt x="2202" y="2185"/>
                </a:lnTo>
                <a:cubicBezTo>
                  <a:pt x="1240" y="2185"/>
                  <a:pt x="458" y="2969"/>
                  <a:pt x="458" y="3930"/>
                </a:cubicBezTo>
                <a:cubicBezTo>
                  <a:pt x="458" y="4891"/>
                  <a:pt x="1240" y="5673"/>
                  <a:pt x="2202" y="5673"/>
                </a:cubicBezTo>
                <a:lnTo>
                  <a:pt x="2488" y="5673"/>
                </a:lnTo>
                <a:lnTo>
                  <a:pt x="2488" y="7060"/>
                </a:lnTo>
                <a:lnTo>
                  <a:pt x="1769" y="7060"/>
                </a:lnTo>
                <a:lnTo>
                  <a:pt x="1769" y="6451"/>
                </a:lnTo>
                <a:lnTo>
                  <a:pt x="0" y="6451"/>
                </a:lnTo>
                <a:lnTo>
                  <a:pt x="0" y="8220"/>
                </a:lnTo>
                <a:lnTo>
                  <a:pt x="1769" y="8220"/>
                </a:lnTo>
                <a:lnTo>
                  <a:pt x="1769" y="7611"/>
                </a:lnTo>
                <a:lnTo>
                  <a:pt x="3038" y="7611"/>
                </a:lnTo>
                <a:lnTo>
                  <a:pt x="3038" y="5673"/>
                </a:lnTo>
                <a:lnTo>
                  <a:pt x="4189" y="5673"/>
                </a:lnTo>
                <a:lnTo>
                  <a:pt x="4189" y="7628"/>
                </a:lnTo>
                <a:lnTo>
                  <a:pt x="3580" y="7628"/>
                </a:lnTo>
                <a:lnTo>
                  <a:pt x="3580" y="9397"/>
                </a:lnTo>
                <a:lnTo>
                  <a:pt x="5348" y="9397"/>
                </a:lnTo>
                <a:lnTo>
                  <a:pt x="5348" y="7628"/>
                </a:lnTo>
                <a:lnTo>
                  <a:pt x="4739" y="7628"/>
                </a:lnTo>
                <a:lnTo>
                  <a:pt x="4739" y="5673"/>
                </a:lnTo>
                <a:lnTo>
                  <a:pt x="5890" y="5673"/>
                </a:lnTo>
                <a:lnTo>
                  <a:pt x="5890" y="7611"/>
                </a:lnTo>
                <a:lnTo>
                  <a:pt x="7159" y="7611"/>
                </a:lnTo>
                <a:lnTo>
                  <a:pt x="7159" y="8220"/>
                </a:lnTo>
                <a:lnTo>
                  <a:pt x="8928" y="8220"/>
                </a:lnTo>
                <a:lnTo>
                  <a:pt x="8928" y="6451"/>
                </a:lnTo>
                <a:lnTo>
                  <a:pt x="7162" y="6451"/>
                </a:lnTo>
                <a:lnTo>
                  <a:pt x="7162" y="7060"/>
                </a:lnTo>
                <a:lnTo>
                  <a:pt x="6443" y="7060"/>
                </a:lnTo>
                <a:lnTo>
                  <a:pt x="6443" y="5673"/>
                </a:lnTo>
                <a:lnTo>
                  <a:pt x="6455" y="5673"/>
                </a:lnTo>
                <a:cubicBezTo>
                  <a:pt x="7569" y="5673"/>
                  <a:pt x="8474" y="4768"/>
                  <a:pt x="8474" y="3654"/>
                </a:cubicBezTo>
                <a:cubicBezTo>
                  <a:pt x="8474" y="2552"/>
                  <a:pt x="7586" y="1652"/>
                  <a:pt x="6490" y="1634"/>
                </a:cubicBezTo>
                <a:cubicBezTo>
                  <a:pt x="6248" y="688"/>
                  <a:pt x="5384" y="1"/>
                  <a:pt x="43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60" name="Google Shape;1760;p37"/>
          <p:cNvGrpSpPr/>
          <p:nvPr/>
        </p:nvGrpSpPr>
        <p:grpSpPr>
          <a:xfrm>
            <a:off x="2270946" y="2288206"/>
            <a:ext cx="314863" cy="314863"/>
            <a:chOff x="2256453" y="2315172"/>
            <a:chExt cx="314863" cy="314863"/>
          </a:xfrm>
        </p:grpSpPr>
        <p:sp>
          <p:nvSpPr>
            <p:cNvPr id="1761" name="Google Shape;1761;p37"/>
            <p:cNvSpPr/>
            <p:nvPr/>
          </p:nvSpPr>
          <p:spPr>
            <a:xfrm>
              <a:off x="2404500" y="2424775"/>
              <a:ext cx="18703" cy="18669"/>
            </a:xfrm>
            <a:custGeom>
              <a:rect b="b" l="l" r="r" t="t"/>
              <a:pathLst>
                <a:path extrusionOk="0" h="557" w="558">
                  <a:moveTo>
                    <a:pt x="1" y="1"/>
                  </a:moveTo>
                  <a:lnTo>
                    <a:pt x="1" y="557"/>
                  </a:lnTo>
                  <a:lnTo>
                    <a:pt x="557" y="557"/>
                  </a:lnTo>
                  <a:lnTo>
                    <a:pt x="5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37"/>
            <p:cNvSpPr/>
            <p:nvPr/>
          </p:nvSpPr>
          <p:spPr>
            <a:xfrm>
              <a:off x="2453201" y="2435634"/>
              <a:ext cx="25674" cy="25708"/>
            </a:xfrm>
            <a:custGeom>
              <a:rect b="b" l="l" r="r" t="t"/>
              <a:pathLst>
                <a:path extrusionOk="0" h="767" w="766">
                  <a:moveTo>
                    <a:pt x="294" y="1"/>
                  </a:moveTo>
                  <a:lnTo>
                    <a:pt x="1" y="473"/>
                  </a:lnTo>
                  <a:lnTo>
                    <a:pt x="472" y="767"/>
                  </a:lnTo>
                  <a:lnTo>
                    <a:pt x="765" y="296"/>
                  </a:lnTo>
                  <a:lnTo>
                    <a:pt x="29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37"/>
            <p:cNvSpPr/>
            <p:nvPr/>
          </p:nvSpPr>
          <p:spPr>
            <a:xfrm>
              <a:off x="2485981" y="2473442"/>
              <a:ext cx="24971" cy="24971"/>
            </a:xfrm>
            <a:custGeom>
              <a:rect b="b" l="l" r="r" t="t"/>
              <a:pathLst>
                <a:path extrusionOk="0" h="745" w="745">
                  <a:moveTo>
                    <a:pt x="499" y="0"/>
                  </a:moveTo>
                  <a:lnTo>
                    <a:pt x="0" y="245"/>
                  </a:lnTo>
                  <a:lnTo>
                    <a:pt x="245" y="744"/>
                  </a:lnTo>
                  <a:lnTo>
                    <a:pt x="744" y="499"/>
                  </a:lnTo>
                  <a:lnTo>
                    <a:pt x="49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37"/>
            <p:cNvSpPr/>
            <p:nvPr/>
          </p:nvSpPr>
          <p:spPr>
            <a:xfrm>
              <a:off x="2496271" y="2524724"/>
              <a:ext cx="20446" cy="20446"/>
            </a:xfrm>
            <a:custGeom>
              <a:rect b="b" l="l" r="r" t="t"/>
              <a:pathLst>
                <a:path extrusionOk="0" h="610" w="610">
                  <a:moveTo>
                    <a:pt x="57" y="1"/>
                  </a:moveTo>
                  <a:lnTo>
                    <a:pt x="0" y="553"/>
                  </a:lnTo>
                  <a:lnTo>
                    <a:pt x="553" y="610"/>
                  </a:lnTo>
                  <a:lnTo>
                    <a:pt x="609" y="58"/>
                  </a:lnTo>
                  <a:lnTo>
                    <a:pt x="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37"/>
            <p:cNvSpPr/>
            <p:nvPr/>
          </p:nvSpPr>
          <p:spPr>
            <a:xfrm>
              <a:off x="2348861" y="2435634"/>
              <a:ext cx="25741" cy="25708"/>
            </a:xfrm>
            <a:custGeom>
              <a:rect b="b" l="l" r="r" t="t"/>
              <a:pathLst>
                <a:path extrusionOk="0" h="767" w="768">
                  <a:moveTo>
                    <a:pt x="474" y="1"/>
                  </a:moveTo>
                  <a:lnTo>
                    <a:pt x="1" y="296"/>
                  </a:lnTo>
                  <a:lnTo>
                    <a:pt x="296" y="767"/>
                  </a:lnTo>
                  <a:lnTo>
                    <a:pt x="767" y="473"/>
                  </a:lnTo>
                  <a:lnTo>
                    <a:pt x="474"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37"/>
            <p:cNvSpPr/>
            <p:nvPr/>
          </p:nvSpPr>
          <p:spPr>
            <a:xfrm>
              <a:off x="2316449" y="2473475"/>
              <a:ext cx="24971" cy="24971"/>
            </a:xfrm>
            <a:custGeom>
              <a:rect b="b" l="l" r="r" t="t"/>
              <a:pathLst>
                <a:path extrusionOk="0" h="745" w="745">
                  <a:moveTo>
                    <a:pt x="246" y="0"/>
                  </a:moveTo>
                  <a:lnTo>
                    <a:pt x="1" y="499"/>
                  </a:lnTo>
                  <a:lnTo>
                    <a:pt x="500" y="745"/>
                  </a:lnTo>
                  <a:lnTo>
                    <a:pt x="745" y="246"/>
                  </a:lnTo>
                  <a:lnTo>
                    <a:pt x="24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37"/>
            <p:cNvSpPr/>
            <p:nvPr/>
          </p:nvSpPr>
          <p:spPr>
            <a:xfrm>
              <a:off x="2310785" y="2524590"/>
              <a:ext cx="20513" cy="20479"/>
            </a:xfrm>
            <a:custGeom>
              <a:rect b="b" l="l" r="r" t="t"/>
              <a:pathLst>
                <a:path extrusionOk="0" h="611" w="612">
                  <a:moveTo>
                    <a:pt x="554" y="0"/>
                  </a:moveTo>
                  <a:lnTo>
                    <a:pt x="1" y="58"/>
                  </a:lnTo>
                  <a:lnTo>
                    <a:pt x="58" y="611"/>
                  </a:lnTo>
                  <a:lnTo>
                    <a:pt x="611" y="554"/>
                  </a:lnTo>
                  <a:lnTo>
                    <a:pt x="554"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37"/>
            <p:cNvSpPr/>
            <p:nvPr/>
          </p:nvSpPr>
          <p:spPr>
            <a:xfrm>
              <a:off x="2256453" y="2315172"/>
              <a:ext cx="314863" cy="314863"/>
            </a:xfrm>
            <a:custGeom>
              <a:rect b="b" l="l" r="r" t="t"/>
              <a:pathLst>
                <a:path extrusionOk="0" h="9394" w="9394">
                  <a:moveTo>
                    <a:pt x="8843" y="551"/>
                  </a:moveTo>
                  <a:lnTo>
                    <a:pt x="8843" y="1982"/>
                  </a:lnTo>
                  <a:lnTo>
                    <a:pt x="551" y="1982"/>
                  </a:lnTo>
                  <a:lnTo>
                    <a:pt x="551" y="551"/>
                  </a:lnTo>
                  <a:close/>
                  <a:moveTo>
                    <a:pt x="8843" y="2532"/>
                  </a:moveTo>
                  <a:lnTo>
                    <a:pt x="8843" y="8843"/>
                  </a:lnTo>
                  <a:lnTo>
                    <a:pt x="551" y="8843"/>
                  </a:lnTo>
                  <a:lnTo>
                    <a:pt x="551" y="2532"/>
                  </a:lnTo>
                  <a:close/>
                  <a:moveTo>
                    <a:pt x="0" y="1"/>
                  </a:moveTo>
                  <a:lnTo>
                    <a:pt x="0" y="9394"/>
                  </a:lnTo>
                  <a:lnTo>
                    <a:pt x="9393" y="9394"/>
                  </a:lnTo>
                  <a:lnTo>
                    <a:pt x="939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37"/>
            <p:cNvSpPr/>
            <p:nvPr/>
          </p:nvSpPr>
          <p:spPr>
            <a:xfrm>
              <a:off x="2452195" y="2347584"/>
              <a:ext cx="18669" cy="18636"/>
            </a:xfrm>
            <a:custGeom>
              <a:rect b="b" l="l" r="r" t="t"/>
              <a:pathLst>
                <a:path extrusionOk="0" h="556" w="557">
                  <a:moveTo>
                    <a:pt x="0" y="1"/>
                  </a:moveTo>
                  <a:lnTo>
                    <a:pt x="0" y="556"/>
                  </a:lnTo>
                  <a:lnTo>
                    <a:pt x="556" y="556"/>
                  </a:lnTo>
                  <a:lnTo>
                    <a:pt x="55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37"/>
            <p:cNvSpPr/>
            <p:nvPr/>
          </p:nvSpPr>
          <p:spPr>
            <a:xfrm>
              <a:off x="2485177" y="2347584"/>
              <a:ext cx="18703" cy="18636"/>
            </a:xfrm>
            <a:custGeom>
              <a:rect b="b" l="l" r="r" t="t"/>
              <a:pathLst>
                <a:path extrusionOk="0" h="556" w="558">
                  <a:moveTo>
                    <a:pt x="1" y="1"/>
                  </a:moveTo>
                  <a:lnTo>
                    <a:pt x="1" y="556"/>
                  </a:lnTo>
                  <a:lnTo>
                    <a:pt x="557" y="556"/>
                  </a:lnTo>
                  <a:lnTo>
                    <a:pt x="55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37"/>
            <p:cNvSpPr/>
            <p:nvPr/>
          </p:nvSpPr>
          <p:spPr>
            <a:xfrm>
              <a:off x="2518158" y="2347584"/>
              <a:ext cx="18669" cy="18636"/>
            </a:xfrm>
            <a:custGeom>
              <a:rect b="b" l="l" r="r" t="t"/>
              <a:pathLst>
                <a:path extrusionOk="0" h="556" w="557">
                  <a:moveTo>
                    <a:pt x="0" y="1"/>
                  </a:moveTo>
                  <a:lnTo>
                    <a:pt x="0" y="556"/>
                  </a:lnTo>
                  <a:lnTo>
                    <a:pt x="556" y="556"/>
                  </a:lnTo>
                  <a:lnTo>
                    <a:pt x="556"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37"/>
            <p:cNvSpPr/>
            <p:nvPr/>
          </p:nvSpPr>
          <p:spPr>
            <a:xfrm>
              <a:off x="2384825" y="2472604"/>
              <a:ext cx="58086" cy="120160"/>
            </a:xfrm>
            <a:custGeom>
              <a:rect b="b" l="l" r="r" t="t"/>
              <a:pathLst>
                <a:path extrusionOk="0" h="3585" w="1733">
                  <a:moveTo>
                    <a:pt x="867" y="2403"/>
                  </a:moveTo>
                  <a:cubicBezTo>
                    <a:pt x="1041" y="2403"/>
                    <a:pt x="1182" y="2545"/>
                    <a:pt x="1182" y="2718"/>
                  </a:cubicBezTo>
                  <a:cubicBezTo>
                    <a:pt x="1182" y="2893"/>
                    <a:pt x="1040" y="3034"/>
                    <a:pt x="867" y="3034"/>
                  </a:cubicBezTo>
                  <a:cubicBezTo>
                    <a:pt x="692" y="3034"/>
                    <a:pt x="551" y="2893"/>
                    <a:pt x="551" y="2718"/>
                  </a:cubicBezTo>
                  <a:cubicBezTo>
                    <a:pt x="551" y="2545"/>
                    <a:pt x="692" y="2403"/>
                    <a:pt x="867" y="2403"/>
                  </a:cubicBezTo>
                  <a:close/>
                  <a:moveTo>
                    <a:pt x="592" y="0"/>
                  </a:moveTo>
                  <a:lnTo>
                    <a:pt x="592" y="1899"/>
                  </a:lnTo>
                  <a:cubicBezTo>
                    <a:pt x="249" y="2014"/>
                    <a:pt x="1" y="2337"/>
                    <a:pt x="1" y="2718"/>
                  </a:cubicBezTo>
                  <a:cubicBezTo>
                    <a:pt x="1" y="3195"/>
                    <a:pt x="390" y="3584"/>
                    <a:pt x="867" y="3584"/>
                  </a:cubicBezTo>
                  <a:cubicBezTo>
                    <a:pt x="1344" y="3584"/>
                    <a:pt x="1733" y="3195"/>
                    <a:pt x="1733" y="2718"/>
                  </a:cubicBezTo>
                  <a:cubicBezTo>
                    <a:pt x="1731" y="2337"/>
                    <a:pt x="1483" y="2014"/>
                    <a:pt x="1143" y="1899"/>
                  </a:cubicBezTo>
                  <a:lnTo>
                    <a:pt x="114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3" name="Google Shape;1773;p37"/>
          <p:cNvGrpSpPr/>
          <p:nvPr/>
        </p:nvGrpSpPr>
        <p:grpSpPr>
          <a:xfrm>
            <a:off x="2270879" y="1522917"/>
            <a:ext cx="314863" cy="286239"/>
            <a:chOff x="2256386" y="1618075"/>
            <a:chExt cx="314863" cy="286239"/>
          </a:xfrm>
        </p:grpSpPr>
        <p:sp>
          <p:nvSpPr>
            <p:cNvPr id="1774" name="Google Shape;1774;p37"/>
            <p:cNvSpPr/>
            <p:nvPr/>
          </p:nvSpPr>
          <p:spPr>
            <a:xfrm>
              <a:off x="2335588" y="1713064"/>
              <a:ext cx="156225" cy="156225"/>
            </a:xfrm>
            <a:custGeom>
              <a:rect b="b" l="l" r="r" t="t"/>
              <a:pathLst>
                <a:path extrusionOk="0" h="4661" w="4661">
                  <a:moveTo>
                    <a:pt x="2510" y="554"/>
                  </a:moveTo>
                  <a:lnTo>
                    <a:pt x="2557" y="869"/>
                  </a:lnTo>
                  <a:lnTo>
                    <a:pt x="2729" y="918"/>
                  </a:lnTo>
                  <a:cubicBezTo>
                    <a:pt x="2842" y="948"/>
                    <a:pt x="2951" y="994"/>
                    <a:pt x="3053" y="1051"/>
                  </a:cubicBezTo>
                  <a:lnTo>
                    <a:pt x="3207" y="1138"/>
                  </a:lnTo>
                  <a:lnTo>
                    <a:pt x="3464" y="948"/>
                  </a:lnTo>
                  <a:lnTo>
                    <a:pt x="3715" y="1199"/>
                  </a:lnTo>
                  <a:lnTo>
                    <a:pt x="3526" y="1456"/>
                  </a:lnTo>
                  <a:lnTo>
                    <a:pt x="3613" y="1610"/>
                  </a:lnTo>
                  <a:cubicBezTo>
                    <a:pt x="3670" y="1713"/>
                    <a:pt x="3715" y="1822"/>
                    <a:pt x="3746" y="1936"/>
                  </a:cubicBezTo>
                  <a:lnTo>
                    <a:pt x="3795" y="2106"/>
                  </a:lnTo>
                  <a:lnTo>
                    <a:pt x="4110" y="2153"/>
                  </a:lnTo>
                  <a:lnTo>
                    <a:pt x="4110" y="2509"/>
                  </a:lnTo>
                  <a:lnTo>
                    <a:pt x="3795" y="2556"/>
                  </a:lnTo>
                  <a:lnTo>
                    <a:pt x="3746" y="2726"/>
                  </a:lnTo>
                  <a:cubicBezTo>
                    <a:pt x="3715" y="2840"/>
                    <a:pt x="3670" y="2947"/>
                    <a:pt x="3613" y="3050"/>
                  </a:cubicBezTo>
                  <a:lnTo>
                    <a:pt x="3526" y="3206"/>
                  </a:lnTo>
                  <a:lnTo>
                    <a:pt x="3715" y="3463"/>
                  </a:lnTo>
                  <a:lnTo>
                    <a:pt x="3464" y="3714"/>
                  </a:lnTo>
                  <a:lnTo>
                    <a:pt x="3207" y="3524"/>
                  </a:lnTo>
                  <a:lnTo>
                    <a:pt x="3053" y="3611"/>
                  </a:lnTo>
                  <a:cubicBezTo>
                    <a:pt x="2951" y="3668"/>
                    <a:pt x="2842" y="3714"/>
                    <a:pt x="2729" y="3744"/>
                  </a:cubicBezTo>
                  <a:lnTo>
                    <a:pt x="2557" y="3793"/>
                  </a:lnTo>
                  <a:lnTo>
                    <a:pt x="2510" y="4108"/>
                  </a:lnTo>
                  <a:lnTo>
                    <a:pt x="2157" y="4108"/>
                  </a:lnTo>
                  <a:lnTo>
                    <a:pt x="2108" y="3793"/>
                  </a:lnTo>
                  <a:lnTo>
                    <a:pt x="1938" y="3744"/>
                  </a:lnTo>
                  <a:cubicBezTo>
                    <a:pt x="1823" y="3714"/>
                    <a:pt x="1715" y="3668"/>
                    <a:pt x="1612" y="3611"/>
                  </a:cubicBezTo>
                  <a:lnTo>
                    <a:pt x="1460" y="3524"/>
                  </a:lnTo>
                  <a:lnTo>
                    <a:pt x="1203" y="3714"/>
                  </a:lnTo>
                  <a:lnTo>
                    <a:pt x="950" y="3463"/>
                  </a:lnTo>
                  <a:lnTo>
                    <a:pt x="1140" y="3206"/>
                  </a:lnTo>
                  <a:lnTo>
                    <a:pt x="1053" y="3050"/>
                  </a:lnTo>
                  <a:cubicBezTo>
                    <a:pt x="997" y="2949"/>
                    <a:pt x="950" y="2840"/>
                    <a:pt x="919" y="2726"/>
                  </a:cubicBezTo>
                  <a:lnTo>
                    <a:pt x="872" y="2556"/>
                  </a:lnTo>
                  <a:lnTo>
                    <a:pt x="557" y="2509"/>
                  </a:lnTo>
                  <a:lnTo>
                    <a:pt x="557" y="2153"/>
                  </a:lnTo>
                  <a:lnTo>
                    <a:pt x="872" y="2106"/>
                  </a:lnTo>
                  <a:lnTo>
                    <a:pt x="919" y="1936"/>
                  </a:lnTo>
                  <a:cubicBezTo>
                    <a:pt x="950" y="1822"/>
                    <a:pt x="997" y="1713"/>
                    <a:pt x="1053" y="1610"/>
                  </a:cubicBezTo>
                  <a:lnTo>
                    <a:pt x="1140" y="1456"/>
                  </a:lnTo>
                  <a:lnTo>
                    <a:pt x="950" y="1199"/>
                  </a:lnTo>
                  <a:lnTo>
                    <a:pt x="1203" y="948"/>
                  </a:lnTo>
                  <a:lnTo>
                    <a:pt x="1460" y="1138"/>
                  </a:lnTo>
                  <a:lnTo>
                    <a:pt x="1612" y="1051"/>
                  </a:lnTo>
                  <a:cubicBezTo>
                    <a:pt x="1716" y="994"/>
                    <a:pt x="1823" y="948"/>
                    <a:pt x="1938" y="918"/>
                  </a:cubicBezTo>
                  <a:lnTo>
                    <a:pt x="2108" y="869"/>
                  </a:lnTo>
                  <a:lnTo>
                    <a:pt x="2157" y="554"/>
                  </a:lnTo>
                  <a:close/>
                  <a:moveTo>
                    <a:pt x="1681" y="0"/>
                  </a:moveTo>
                  <a:lnTo>
                    <a:pt x="1612" y="441"/>
                  </a:lnTo>
                  <a:cubicBezTo>
                    <a:pt x="1574" y="455"/>
                    <a:pt x="1537" y="470"/>
                    <a:pt x="1501" y="486"/>
                  </a:cubicBezTo>
                  <a:lnTo>
                    <a:pt x="1141" y="222"/>
                  </a:lnTo>
                  <a:lnTo>
                    <a:pt x="222" y="1141"/>
                  </a:lnTo>
                  <a:lnTo>
                    <a:pt x="486" y="1500"/>
                  </a:lnTo>
                  <a:cubicBezTo>
                    <a:pt x="470" y="1537"/>
                    <a:pt x="456" y="1574"/>
                    <a:pt x="441" y="1613"/>
                  </a:cubicBezTo>
                  <a:lnTo>
                    <a:pt x="1" y="1681"/>
                  </a:lnTo>
                  <a:lnTo>
                    <a:pt x="1" y="2980"/>
                  </a:lnTo>
                  <a:lnTo>
                    <a:pt x="441" y="3047"/>
                  </a:lnTo>
                  <a:cubicBezTo>
                    <a:pt x="456" y="3085"/>
                    <a:pt x="470" y="3122"/>
                    <a:pt x="486" y="3159"/>
                  </a:cubicBezTo>
                  <a:lnTo>
                    <a:pt x="222" y="3518"/>
                  </a:lnTo>
                  <a:lnTo>
                    <a:pt x="1141" y="4437"/>
                  </a:lnTo>
                  <a:lnTo>
                    <a:pt x="1501" y="4173"/>
                  </a:lnTo>
                  <a:cubicBezTo>
                    <a:pt x="1537" y="4191"/>
                    <a:pt x="1574" y="4205"/>
                    <a:pt x="1612" y="4220"/>
                  </a:cubicBezTo>
                  <a:lnTo>
                    <a:pt x="1681" y="4660"/>
                  </a:lnTo>
                  <a:lnTo>
                    <a:pt x="2980" y="4660"/>
                  </a:lnTo>
                  <a:lnTo>
                    <a:pt x="3048" y="4220"/>
                  </a:lnTo>
                  <a:cubicBezTo>
                    <a:pt x="3086" y="4205"/>
                    <a:pt x="3122" y="4191"/>
                    <a:pt x="3159" y="4173"/>
                  </a:cubicBezTo>
                  <a:lnTo>
                    <a:pt x="3519" y="4437"/>
                  </a:lnTo>
                  <a:lnTo>
                    <a:pt x="4437" y="3518"/>
                  </a:lnTo>
                  <a:lnTo>
                    <a:pt x="4175" y="3159"/>
                  </a:lnTo>
                  <a:cubicBezTo>
                    <a:pt x="4191" y="3122"/>
                    <a:pt x="4206" y="3085"/>
                    <a:pt x="4220" y="3047"/>
                  </a:cubicBezTo>
                  <a:lnTo>
                    <a:pt x="4660" y="2980"/>
                  </a:lnTo>
                  <a:lnTo>
                    <a:pt x="4660" y="1681"/>
                  </a:lnTo>
                  <a:lnTo>
                    <a:pt x="4220" y="1613"/>
                  </a:lnTo>
                  <a:cubicBezTo>
                    <a:pt x="4206" y="1574"/>
                    <a:pt x="4191" y="1537"/>
                    <a:pt x="4175" y="1500"/>
                  </a:cubicBezTo>
                  <a:lnTo>
                    <a:pt x="4437" y="1141"/>
                  </a:lnTo>
                  <a:lnTo>
                    <a:pt x="3519" y="222"/>
                  </a:lnTo>
                  <a:lnTo>
                    <a:pt x="3159" y="486"/>
                  </a:lnTo>
                  <a:cubicBezTo>
                    <a:pt x="3122" y="470"/>
                    <a:pt x="3086" y="455"/>
                    <a:pt x="3048" y="441"/>
                  </a:cubicBezTo>
                  <a:lnTo>
                    <a:pt x="298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37"/>
            <p:cNvSpPr/>
            <p:nvPr/>
          </p:nvSpPr>
          <p:spPr>
            <a:xfrm>
              <a:off x="2377954" y="1758547"/>
              <a:ext cx="71593" cy="65292"/>
            </a:xfrm>
            <a:custGeom>
              <a:rect b="b" l="l" r="r" t="t"/>
              <a:pathLst>
                <a:path extrusionOk="0" h="1948" w="2136">
                  <a:moveTo>
                    <a:pt x="1067" y="550"/>
                  </a:moveTo>
                  <a:cubicBezTo>
                    <a:pt x="1180" y="550"/>
                    <a:pt x="1287" y="594"/>
                    <a:pt x="1367" y="675"/>
                  </a:cubicBezTo>
                  <a:cubicBezTo>
                    <a:pt x="1533" y="839"/>
                    <a:pt x="1533" y="1109"/>
                    <a:pt x="1367" y="1273"/>
                  </a:cubicBezTo>
                  <a:cubicBezTo>
                    <a:pt x="1286" y="1354"/>
                    <a:pt x="1180" y="1398"/>
                    <a:pt x="1067" y="1398"/>
                  </a:cubicBezTo>
                  <a:cubicBezTo>
                    <a:pt x="954" y="1398"/>
                    <a:pt x="847" y="1354"/>
                    <a:pt x="769" y="1273"/>
                  </a:cubicBezTo>
                  <a:cubicBezTo>
                    <a:pt x="604" y="1109"/>
                    <a:pt x="604" y="839"/>
                    <a:pt x="769" y="675"/>
                  </a:cubicBezTo>
                  <a:cubicBezTo>
                    <a:pt x="850" y="592"/>
                    <a:pt x="956" y="550"/>
                    <a:pt x="1067" y="550"/>
                  </a:cubicBezTo>
                  <a:close/>
                  <a:moveTo>
                    <a:pt x="1069" y="1"/>
                  </a:moveTo>
                  <a:cubicBezTo>
                    <a:pt x="808" y="1"/>
                    <a:pt x="564" y="102"/>
                    <a:pt x="380" y="286"/>
                  </a:cubicBezTo>
                  <a:cubicBezTo>
                    <a:pt x="0" y="664"/>
                    <a:pt x="0" y="1284"/>
                    <a:pt x="380" y="1662"/>
                  </a:cubicBezTo>
                  <a:cubicBezTo>
                    <a:pt x="564" y="1846"/>
                    <a:pt x="809" y="1947"/>
                    <a:pt x="1069" y="1947"/>
                  </a:cubicBezTo>
                  <a:cubicBezTo>
                    <a:pt x="1329" y="1947"/>
                    <a:pt x="1572" y="1846"/>
                    <a:pt x="1756" y="1662"/>
                  </a:cubicBezTo>
                  <a:cubicBezTo>
                    <a:pt x="2136" y="1284"/>
                    <a:pt x="2136" y="664"/>
                    <a:pt x="1756" y="286"/>
                  </a:cubicBezTo>
                  <a:cubicBezTo>
                    <a:pt x="1572" y="102"/>
                    <a:pt x="1327" y="1"/>
                    <a:pt x="10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37"/>
            <p:cNvSpPr/>
            <p:nvPr/>
          </p:nvSpPr>
          <p:spPr>
            <a:xfrm>
              <a:off x="2256386" y="1618075"/>
              <a:ext cx="314863" cy="286239"/>
            </a:xfrm>
            <a:custGeom>
              <a:rect b="b" l="l" r="r" t="t"/>
              <a:pathLst>
                <a:path extrusionOk="0" h="8540" w="9394">
                  <a:moveTo>
                    <a:pt x="8839" y="1073"/>
                  </a:moveTo>
                  <a:lnTo>
                    <a:pt x="8839" y="1785"/>
                  </a:lnTo>
                  <a:lnTo>
                    <a:pt x="4942" y="1785"/>
                  </a:lnTo>
                  <a:lnTo>
                    <a:pt x="4424" y="1073"/>
                  </a:lnTo>
                  <a:close/>
                  <a:moveTo>
                    <a:pt x="3363" y="549"/>
                  </a:moveTo>
                  <a:lnTo>
                    <a:pt x="4663" y="2335"/>
                  </a:lnTo>
                  <a:lnTo>
                    <a:pt x="8845" y="2335"/>
                  </a:lnTo>
                  <a:lnTo>
                    <a:pt x="8845" y="7987"/>
                  </a:lnTo>
                  <a:lnTo>
                    <a:pt x="553" y="7989"/>
                  </a:lnTo>
                  <a:lnTo>
                    <a:pt x="553" y="549"/>
                  </a:lnTo>
                  <a:close/>
                  <a:moveTo>
                    <a:pt x="1" y="0"/>
                  </a:moveTo>
                  <a:lnTo>
                    <a:pt x="1" y="8539"/>
                  </a:lnTo>
                  <a:lnTo>
                    <a:pt x="9394" y="8536"/>
                  </a:lnTo>
                  <a:lnTo>
                    <a:pt x="9389" y="523"/>
                  </a:lnTo>
                  <a:lnTo>
                    <a:pt x="4024" y="523"/>
                  </a:lnTo>
                  <a:lnTo>
                    <a:pt x="364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7" name="Google Shape;1777;p37"/>
          <p:cNvGrpSpPr/>
          <p:nvPr/>
        </p:nvGrpSpPr>
        <p:grpSpPr>
          <a:xfrm>
            <a:off x="1590738" y="3847307"/>
            <a:ext cx="251348" cy="314964"/>
            <a:chOff x="1570652" y="3737957"/>
            <a:chExt cx="251348" cy="314964"/>
          </a:xfrm>
        </p:grpSpPr>
        <p:sp>
          <p:nvSpPr>
            <p:cNvPr id="1778" name="Google Shape;1778;p37"/>
            <p:cNvSpPr/>
            <p:nvPr/>
          </p:nvSpPr>
          <p:spPr>
            <a:xfrm>
              <a:off x="1570652" y="3737957"/>
              <a:ext cx="251348" cy="314964"/>
            </a:xfrm>
            <a:custGeom>
              <a:rect b="b" l="l" r="r" t="t"/>
              <a:pathLst>
                <a:path extrusionOk="0" h="9397" w="7499">
                  <a:moveTo>
                    <a:pt x="3752" y="553"/>
                  </a:moveTo>
                  <a:cubicBezTo>
                    <a:pt x="5261" y="553"/>
                    <a:pt x="6488" y="1780"/>
                    <a:pt x="6488" y="3287"/>
                  </a:cubicBezTo>
                  <a:cubicBezTo>
                    <a:pt x="6488" y="4796"/>
                    <a:pt x="5261" y="6023"/>
                    <a:pt x="3752" y="6023"/>
                  </a:cubicBezTo>
                  <a:cubicBezTo>
                    <a:pt x="2245" y="6023"/>
                    <a:pt x="1016" y="4796"/>
                    <a:pt x="1016" y="3287"/>
                  </a:cubicBezTo>
                  <a:cubicBezTo>
                    <a:pt x="1016" y="1780"/>
                    <a:pt x="2245" y="553"/>
                    <a:pt x="3752" y="553"/>
                  </a:cubicBezTo>
                  <a:close/>
                  <a:moveTo>
                    <a:pt x="1762" y="5899"/>
                  </a:moveTo>
                  <a:cubicBezTo>
                    <a:pt x="2123" y="6175"/>
                    <a:pt x="2541" y="6379"/>
                    <a:pt x="2997" y="6486"/>
                  </a:cubicBezTo>
                  <a:lnTo>
                    <a:pt x="2101" y="8387"/>
                  </a:lnTo>
                  <a:lnTo>
                    <a:pt x="1615" y="7815"/>
                  </a:lnTo>
                  <a:lnTo>
                    <a:pt x="865" y="7806"/>
                  </a:lnTo>
                  <a:lnTo>
                    <a:pt x="1762" y="5899"/>
                  </a:lnTo>
                  <a:close/>
                  <a:moveTo>
                    <a:pt x="5749" y="5892"/>
                  </a:moveTo>
                  <a:lnTo>
                    <a:pt x="6642" y="7804"/>
                  </a:lnTo>
                  <a:lnTo>
                    <a:pt x="5889" y="7815"/>
                  </a:lnTo>
                  <a:lnTo>
                    <a:pt x="5403" y="8387"/>
                  </a:lnTo>
                  <a:lnTo>
                    <a:pt x="4508" y="6485"/>
                  </a:lnTo>
                  <a:cubicBezTo>
                    <a:pt x="4967" y="6376"/>
                    <a:pt x="5388" y="6171"/>
                    <a:pt x="5749" y="5892"/>
                  </a:cubicBezTo>
                  <a:close/>
                  <a:moveTo>
                    <a:pt x="3752" y="1"/>
                  </a:moveTo>
                  <a:cubicBezTo>
                    <a:pt x="1941" y="1"/>
                    <a:pt x="466" y="1474"/>
                    <a:pt x="466" y="3287"/>
                  </a:cubicBezTo>
                  <a:cubicBezTo>
                    <a:pt x="466" y="4144"/>
                    <a:pt x="796" y="4925"/>
                    <a:pt x="1335" y="5510"/>
                  </a:cubicBezTo>
                  <a:lnTo>
                    <a:pt x="0" y="8344"/>
                  </a:lnTo>
                  <a:lnTo>
                    <a:pt x="1357" y="8364"/>
                  </a:lnTo>
                  <a:lnTo>
                    <a:pt x="2233" y="9397"/>
                  </a:lnTo>
                  <a:lnTo>
                    <a:pt x="3562" y="6569"/>
                  </a:lnTo>
                  <a:cubicBezTo>
                    <a:pt x="3626" y="6573"/>
                    <a:pt x="3686" y="6574"/>
                    <a:pt x="3750" y="6574"/>
                  </a:cubicBezTo>
                  <a:cubicBezTo>
                    <a:pt x="3812" y="6574"/>
                    <a:pt x="3875" y="6573"/>
                    <a:pt x="3937" y="6569"/>
                  </a:cubicBezTo>
                  <a:lnTo>
                    <a:pt x="5268" y="9397"/>
                  </a:lnTo>
                  <a:lnTo>
                    <a:pt x="6144" y="8364"/>
                  </a:lnTo>
                  <a:lnTo>
                    <a:pt x="7499" y="8344"/>
                  </a:lnTo>
                  <a:lnTo>
                    <a:pt x="6175" y="5503"/>
                  </a:lnTo>
                  <a:cubicBezTo>
                    <a:pt x="6711" y="4919"/>
                    <a:pt x="7038" y="4140"/>
                    <a:pt x="7038" y="3287"/>
                  </a:cubicBezTo>
                  <a:cubicBezTo>
                    <a:pt x="7038" y="1476"/>
                    <a:pt x="5564" y="1"/>
                    <a:pt x="375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37"/>
            <p:cNvSpPr/>
            <p:nvPr/>
          </p:nvSpPr>
          <p:spPr>
            <a:xfrm>
              <a:off x="1624581" y="3773586"/>
              <a:ext cx="143656" cy="136584"/>
            </a:xfrm>
            <a:custGeom>
              <a:rect b="b" l="l" r="r" t="t"/>
              <a:pathLst>
                <a:path extrusionOk="0" h="4075" w="4286">
                  <a:moveTo>
                    <a:pt x="2144" y="1242"/>
                  </a:moveTo>
                  <a:lnTo>
                    <a:pt x="2442" y="1844"/>
                  </a:lnTo>
                  <a:lnTo>
                    <a:pt x="3106" y="1942"/>
                  </a:lnTo>
                  <a:lnTo>
                    <a:pt x="2626" y="2410"/>
                  </a:lnTo>
                  <a:lnTo>
                    <a:pt x="2736" y="3071"/>
                  </a:lnTo>
                  <a:lnTo>
                    <a:pt x="2143" y="2758"/>
                  </a:lnTo>
                  <a:lnTo>
                    <a:pt x="1550" y="3071"/>
                  </a:lnTo>
                  <a:lnTo>
                    <a:pt x="1664" y="2410"/>
                  </a:lnTo>
                  <a:lnTo>
                    <a:pt x="1183" y="1942"/>
                  </a:lnTo>
                  <a:lnTo>
                    <a:pt x="1848" y="1844"/>
                  </a:lnTo>
                  <a:lnTo>
                    <a:pt x="2144" y="1242"/>
                  </a:lnTo>
                  <a:close/>
                  <a:moveTo>
                    <a:pt x="2143" y="0"/>
                  </a:moveTo>
                  <a:lnTo>
                    <a:pt x="1481" y="1342"/>
                  </a:lnTo>
                  <a:lnTo>
                    <a:pt x="0" y="1556"/>
                  </a:lnTo>
                  <a:lnTo>
                    <a:pt x="1071" y="2600"/>
                  </a:lnTo>
                  <a:lnTo>
                    <a:pt x="819" y="4075"/>
                  </a:lnTo>
                  <a:lnTo>
                    <a:pt x="2143" y="3380"/>
                  </a:lnTo>
                  <a:lnTo>
                    <a:pt x="3468" y="4075"/>
                  </a:lnTo>
                  <a:lnTo>
                    <a:pt x="3214" y="2600"/>
                  </a:lnTo>
                  <a:lnTo>
                    <a:pt x="4286" y="1556"/>
                  </a:lnTo>
                  <a:lnTo>
                    <a:pt x="2805" y="1342"/>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80" name="Google Shape;1780;p37"/>
          <p:cNvSpPr/>
          <p:nvPr/>
        </p:nvSpPr>
        <p:spPr>
          <a:xfrm>
            <a:off x="1558628" y="3067874"/>
            <a:ext cx="315299" cy="314863"/>
          </a:xfrm>
          <a:custGeom>
            <a:rect b="b" l="l" r="r" t="t"/>
            <a:pathLst>
              <a:path extrusionOk="0" h="9394" w="9407">
                <a:moveTo>
                  <a:pt x="5303" y="2320"/>
                </a:moveTo>
                <a:cubicBezTo>
                  <a:pt x="5780" y="2320"/>
                  <a:pt x="6226" y="2505"/>
                  <a:pt x="6562" y="2841"/>
                </a:cubicBezTo>
                <a:cubicBezTo>
                  <a:pt x="6900" y="3175"/>
                  <a:pt x="7083" y="3623"/>
                  <a:pt x="7083" y="4100"/>
                </a:cubicBezTo>
                <a:cubicBezTo>
                  <a:pt x="7083" y="4339"/>
                  <a:pt x="7038" y="4570"/>
                  <a:pt x="6949" y="4782"/>
                </a:cubicBezTo>
                <a:cubicBezTo>
                  <a:pt x="6861" y="4995"/>
                  <a:pt x="6731" y="5192"/>
                  <a:pt x="6562" y="5361"/>
                </a:cubicBezTo>
                <a:cubicBezTo>
                  <a:pt x="6227" y="5697"/>
                  <a:pt x="5780" y="5883"/>
                  <a:pt x="5303" y="5883"/>
                </a:cubicBezTo>
                <a:cubicBezTo>
                  <a:pt x="4826" y="5883"/>
                  <a:pt x="4380" y="5698"/>
                  <a:pt x="4042" y="5361"/>
                </a:cubicBezTo>
                <a:cubicBezTo>
                  <a:pt x="3349" y="4665"/>
                  <a:pt x="3349" y="3535"/>
                  <a:pt x="4042" y="2841"/>
                </a:cubicBezTo>
                <a:cubicBezTo>
                  <a:pt x="4378" y="2505"/>
                  <a:pt x="4826" y="2320"/>
                  <a:pt x="5303" y="2320"/>
                </a:cubicBezTo>
                <a:close/>
                <a:moveTo>
                  <a:pt x="5838" y="550"/>
                </a:moveTo>
                <a:lnTo>
                  <a:pt x="5935" y="1188"/>
                </a:lnTo>
                <a:lnTo>
                  <a:pt x="6106" y="1237"/>
                </a:lnTo>
                <a:cubicBezTo>
                  <a:pt x="6335" y="1301"/>
                  <a:pt x="6555" y="1392"/>
                  <a:pt x="6763" y="1508"/>
                </a:cubicBezTo>
                <a:lnTo>
                  <a:pt x="6917" y="1596"/>
                </a:lnTo>
                <a:lnTo>
                  <a:pt x="7438" y="1215"/>
                </a:lnTo>
                <a:lnTo>
                  <a:pt x="8194" y="1970"/>
                </a:lnTo>
                <a:lnTo>
                  <a:pt x="7812" y="2491"/>
                </a:lnTo>
                <a:lnTo>
                  <a:pt x="7901" y="2646"/>
                </a:lnTo>
                <a:cubicBezTo>
                  <a:pt x="8015" y="2851"/>
                  <a:pt x="8107" y="3073"/>
                  <a:pt x="8172" y="3303"/>
                </a:cubicBezTo>
                <a:lnTo>
                  <a:pt x="8219" y="3473"/>
                </a:lnTo>
                <a:lnTo>
                  <a:pt x="8857" y="3570"/>
                </a:lnTo>
                <a:lnTo>
                  <a:pt x="8857" y="4639"/>
                </a:lnTo>
                <a:lnTo>
                  <a:pt x="8218" y="4734"/>
                </a:lnTo>
                <a:lnTo>
                  <a:pt x="8171" y="4904"/>
                </a:lnTo>
                <a:cubicBezTo>
                  <a:pt x="8106" y="5133"/>
                  <a:pt x="8014" y="5353"/>
                  <a:pt x="7899" y="5560"/>
                </a:cubicBezTo>
                <a:lnTo>
                  <a:pt x="7810" y="5714"/>
                </a:lnTo>
                <a:lnTo>
                  <a:pt x="8193" y="6235"/>
                </a:lnTo>
                <a:lnTo>
                  <a:pt x="7437" y="6991"/>
                </a:lnTo>
                <a:lnTo>
                  <a:pt x="6916" y="6610"/>
                </a:lnTo>
                <a:lnTo>
                  <a:pt x="6762" y="6696"/>
                </a:lnTo>
                <a:cubicBezTo>
                  <a:pt x="6556" y="6812"/>
                  <a:pt x="6333" y="6903"/>
                  <a:pt x="6104" y="6968"/>
                </a:cubicBezTo>
                <a:lnTo>
                  <a:pt x="5934" y="7016"/>
                </a:lnTo>
                <a:lnTo>
                  <a:pt x="5836" y="7655"/>
                </a:lnTo>
                <a:lnTo>
                  <a:pt x="4769" y="7655"/>
                </a:lnTo>
                <a:lnTo>
                  <a:pt x="4672" y="7016"/>
                </a:lnTo>
                <a:lnTo>
                  <a:pt x="4500" y="6968"/>
                </a:lnTo>
                <a:cubicBezTo>
                  <a:pt x="4316" y="6916"/>
                  <a:pt x="4139" y="6849"/>
                  <a:pt x="3970" y="6764"/>
                </a:cubicBezTo>
                <a:lnTo>
                  <a:pt x="4387" y="6249"/>
                </a:lnTo>
                <a:cubicBezTo>
                  <a:pt x="4673" y="6372"/>
                  <a:pt x="4983" y="6434"/>
                  <a:pt x="5303" y="6434"/>
                </a:cubicBezTo>
                <a:cubicBezTo>
                  <a:pt x="5614" y="6434"/>
                  <a:pt x="5916" y="6373"/>
                  <a:pt x="6195" y="6257"/>
                </a:cubicBezTo>
                <a:cubicBezTo>
                  <a:pt x="6474" y="6143"/>
                  <a:pt x="6731" y="5971"/>
                  <a:pt x="6951" y="5751"/>
                </a:cubicBezTo>
                <a:cubicBezTo>
                  <a:pt x="7391" y="5311"/>
                  <a:pt x="7633" y="4727"/>
                  <a:pt x="7633" y="4103"/>
                </a:cubicBezTo>
                <a:cubicBezTo>
                  <a:pt x="7633" y="3479"/>
                  <a:pt x="7391" y="2894"/>
                  <a:pt x="6951" y="2453"/>
                </a:cubicBezTo>
                <a:cubicBezTo>
                  <a:pt x="6511" y="2013"/>
                  <a:pt x="5926" y="1771"/>
                  <a:pt x="5303" y="1771"/>
                </a:cubicBezTo>
                <a:cubicBezTo>
                  <a:pt x="4679" y="1771"/>
                  <a:pt x="4093" y="2013"/>
                  <a:pt x="3653" y="2453"/>
                </a:cubicBezTo>
                <a:cubicBezTo>
                  <a:pt x="2962" y="3145"/>
                  <a:pt x="2796" y="4166"/>
                  <a:pt x="3157" y="5017"/>
                </a:cubicBezTo>
                <a:lnTo>
                  <a:pt x="2642" y="5436"/>
                </a:lnTo>
                <a:cubicBezTo>
                  <a:pt x="2558" y="5267"/>
                  <a:pt x="2488" y="5089"/>
                  <a:pt x="2438" y="4906"/>
                </a:cubicBezTo>
                <a:lnTo>
                  <a:pt x="2391" y="4736"/>
                </a:lnTo>
                <a:lnTo>
                  <a:pt x="1752" y="4639"/>
                </a:lnTo>
                <a:lnTo>
                  <a:pt x="1752" y="3570"/>
                </a:lnTo>
                <a:lnTo>
                  <a:pt x="2391" y="3473"/>
                </a:lnTo>
                <a:lnTo>
                  <a:pt x="2438" y="3303"/>
                </a:lnTo>
                <a:cubicBezTo>
                  <a:pt x="2502" y="3073"/>
                  <a:pt x="2595" y="2853"/>
                  <a:pt x="2709" y="2646"/>
                </a:cubicBezTo>
                <a:lnTo>
                  <a:pt x="2796" y="2491"/>
                </a:lnTo>
                <a:lnTo>
                  <a:pt x="2414" y="1970"/>
                </a:lnTo>
                <a:lnTo>
                  <a:pt x="3170" y="1215"/>
                </a:lnTo>
                <a:lnTo>
                  <a:pt x="3691" y="1596"/>
                </a:lnTo>
                <a:lnTo>
                  <a:pt x="3845" y="1508"/>
                </a:lnTo>
                <a:cubicBezTo>
                  <a:pt x="4051" y="1392"/>
                  <a:pt x="4272" y="1301"/>
                  <a:pt x="4503" y="1237"/>
                </a:cubicBezTo>
                <a:lnTo>
                  <a:pt x="4673" y="1188"/>
                </a:lnTo>
                <a:lnTo>
                  <a:pt x="4770" y="550"/>
                </a:lnTo>
                <a:close/>
                <a:moveTo>
                  <a:pt x="3434" y="5497"/>
                </a:moveTo>
                <a:cubicBezTo>
                  <a:pt x="3500" y="5585"/>
                  <a:pt x="3572" y="5669"/>
                  <a:pt x="3653" y="5748"/>
                </a:cubicBezTo>
                <a:cubicBezTo>
                  <a:pt x="3732" y="5827"/>
                  <a:pt x="3816" y="5901"/>
                  <a:pt x="3904" y="5967"/>
                </a:cubicBezTo>
                <a:lnTo>
                  <a:pt x="1786" y="8587"/>
                </a:lnTo>
                <a:cubicBezTo>
                  <a:pt x="1661" y="8741"/>
                  <a:pt x="1485" y="8830"/>
                  <a:pt x="1287" y="8839"/>
                </a:cubicBezTo>
                <a:cubicBezTo>
                  <a:pt x="1273" y="8840"/>
                  <a:pt x="1259" y="8840"/>
                  <a:pt x="1246" y="8840"/>
                </a:cubicBezTo>
                <a:cubicBezTo>
                  <a:pt x="1064" y="8840"/>
                  <a:pt x="893" y="8769"/>
                  <a:pt x="763" y="8640"/>
                </a:cubicBezTo>
                <a:cubicBezTo>
                  <a:pt x="624" y="8500"/>
                  <a:pt x="553" y="8315"/>
                  <a:pt x="564" y="8117"/>
                </a:cubicBezTo>
                <a:cubicBezTo>
                  <a:pt x="575" y="7920"/>
                  <a:pt x="665" y="7743"/>
                  <a:pt x="818" y="7618"/>
                </a:cubicBezTo>
                <a:lnTo>
                  <a:pt x="3434" y="5497"/>
                </a:lnTo>
                <a:close/>
                <a:moveTo>
                  <a:pt x="4299" y="1"/>
                </a:moveTo>
                <a:lnTo>
                  <a:pt x="4183" y="760"/>
                </a:lnTo>
                <a:cubicBezTo>
                  <a:pt x="4029" y="811"/>
                  <a:pt x="3881" y="874"/>
                  <a:pt x="3735" y="945"/>
                </a:cubicBezTo>
                <a:lnTo>
                  <a:pt x="3117" y="490"/>
                </a:lnTo>
                <a:lnTo>
                  <a:pt x="1694" y="1913"/>
                </a:lnTo>
                <a:lnTo>
                  <a:pt x="2149" y="2533"/>
                </a:lnTo>
                <a:cubicBezTo>
                  <a:pt x="2077" y="2676"/>
                  <a:pt x="2015" y="2826"/>
                  <a:pt x="1964" y="2980"/>
                </a:cubicBezTo>
                <a:lnTo>
                  <a:pt x="1204" y="3095"/>
                </a:lnTo>
                <a:lnTo>
                  <a:pt x="1204" y="5108"/>
                </a:lnTo>
                <a:lnTo>
                  <a:pt x="1964" y="5223"/>
                </a:lnTo>
                <a:cubicBezTo>
                  <a:pt x="2015" y="5377"/>
                  <a:pt x="2077" y="5527"/>
                  <a:pt x="2149" y="5670"/>
                </a:cubicBezTo>
                <a:lnTo>
                  <a:pt x="1849" y="6078"/>
                </a:lnTo>
                <a:lnTo>
                  <a:pt x="476" y="7192"/>
                </a:lnTo>
                <a:cubicBezTo>
                  <a:pt x="204" y="7413"/>
                  <a:pt x="37" y="7738"/>
                  <a:pt x="19" y="8089"/>
                </a:cubicBezTo>
                <a:cubicBezTo>
                  <a:pt x="0" y="8440"/>
                  <a:pt x="132" y="8780"/>
                  <a:pt x="380" y="9030"/>
                </a:cubicBezTo>
                <a:cubicBezTo>
                  <a:pt x="614" y="9263"/>
                  <a:pt x="929" y="9394"/>
                  <a:pt x="1255" y="9394"/>
                </a:cubicBezTo>
                <a:cubicBezTo>
                  <a:pt x="1277" y="9394"/>
                  <a:pt x="1299" y="9394"/>
                  <a:pt x="1319" y="9391"/>
                </a:cubicBezTo>
                <a:cubicBezTo>
                  <a:pt x="1670" y="9373"/>
                  <a:pt x="1996" y="9206"/>
                  <a:pt x="2216" y="8935"/>
                </a:cubicBezTo>
                <a:lnTo>
                  <a:pt x="3330" y="7561"/>
                </a:lnTo>
                <a:lnTo>
                  <a:pt x="3737" y="7261"/>
                </a:lnTo>
                <a:cubicBezTo>
                  <a:pt x="3882" y="7333"/>
                  <a:pt x="4030" y="7395"/>
                  <a:pt x="4184" y="7446"/>
                </a:cubicBezTo>
                <a:lnTo>
                  <a:pt x="4300" y="8207"/>
                </a:lnTo>
                <a:lnTo>
                  <a:pt x="6312" y="8207"/>
                </a:lnTo>
                <a:lnTo>
                  <a:pt x="6428" y="7446"/>
                </a:lnTo>
                <a:cubicBezTo>
                  <a:pt x="6583" y="7395"/>
                  <a:pt x="6732" y="7333"/>
                  <a:pt x="6876" y="7261"/>
                </a:cubicBezTo>
                <a:lnTo>
                  <a:pt x="7495" y="7716"/>
                </a:lnTo>
                <a:lnTo>
                  <a:pt x="8918" y="6293"/>
                </a:lnTo>
                <a:lnTo>
                  <a:pt x="8463" y="5675"/>
                </a:lnTo>
                <a:cubicBezTo>
                  <a:pt x="8535" y="5530"/>
                  <a:pt x="8598" y="5381"/>
                  <a:pt x="8649" y="5227"/>
                </a:cubicBezTo>
                <a:lnTo>
                  <a:pt x="9406" y="5108"/>
                </a:lnTo>
                <a:lnTo>
                  <a:pt x="9406" y="3095"/>
                </a:lnTo>
                <a:lnTo>
                  <a:pt x="8648" y="2980"/>
                </a:lnTo>
                <a:cubicBezTo>
                  <a:pt x="8596" y="2826"/>
                  <a:pt x="8533" y="2676"/>
                  <a:pt x="8461" y="2533"/>
                </a:cubicBezTo>
                <a:lnTo>
                  <a:pt x="8916" y="1913"/>
                </a:lnTo>
                <a:lnTo>
                  <a:pt x="7492" y="490"/>
                </a:lnTo>
                <a:lnTo>
                  <a:pt x="6875" y="945"/>
                </a:lnTo>
                <a:cubicBezTo>
                  <a:pt x="6729" y="874"/>
                  <a:pt x="6581" y="811"/>
                  <a:pt x="6427" y="760"/>
                </a:cubicBezTo>
                <a:lnTo>
                  <a:pt x="631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81" name="Google Shape;1781;p37"/>
          <p:cNvGrpSpPr/>
          <p:nvPr/>
        </p:nvGrpSpPr>
        <p:grpSpPr>
          <a:xfrm>
            <a:off x="1571163" y="2288273"/>
            <a:ext cx="290697" cy="314796"/>
            <a:chOff x="1551077" y="2315239"/>
            <a:chExt cx="290697" cy="314796"/>
          </a:xfrm>
        </p:grpSpPr>
        <p:sp>
          <p:nvSpPr>
            <p:cNvPr id="1782" name="Google Shape;1782;p37"/>
            <p:cNvSpPr/>
            <p:nvPr/>
          </p:nvSpPr>
          <p:spPr>
            <a:xfrm>
              <a:off x="1651362" y="2385324"/>
              <a:ext cx="73604" cy="135109"/>
            </a:xfrm>
            <a:custGeom>
              <a:rect b="b" l="l" r="r" t="t"/>
              <a:pathLst>
                <a:path extrusionOk="0" h="4031" w="2196">
                  <a:moveTo>
                    <a:pt x="839" y="0"/>
                  </a:moveTo>
                  <a:lnTo>
                    <a:pt x="839" y="621"/>
                  </a:lnTo>
                  <a:cubicBezTo>
                    <a:pt x="807" y="629"/>
                    <a:pt x="773" y="637"/>
                    <a:pt x="741" y="648"/>
                  </a:cubicBezTo>
                  <a:cubicBezTo>
                    <a:pt x="617" y="687"/>
                    <a:pt x="512" y="743"/>
                    <a:pt x="419" y="819"/>
                  </a:cubicBezTo>
                  <a:cubicBezTo>
                    <a:pt x="328" y="894"/>
                    <a:pt x="255" y="988"/>
                    <a:pt x="199" y="1098"/>
                  </a:cubicBezTo>
                  <a:cubicBezTo>
                    <a:pt x="146" y="1208"/>
                    <a:pt x="118" y="1335"/>
                    <a:pt x="118" y="1480"/>
                  </a:cubicBezTo>
                  <a:cubicBezTo>
                    <a:pt x="118" y="1583"/>
                    <a:pt x="133" y="1672"/>
                    <a:pt x="162" y="1748"/>
                  </a:cubicBezTo>
                  <a:cubicBezTo>
                    <a:pt x="192" y="1826"/>
                    <a:pt x="237" y="1894"/>
                    <a:pt x="296" y="1952"/>
                  </a:cubicBezTo>
                  <a:cubicBezTo>
                    <a:pt x="355" y="2011"/>
                    <a:pt x="434" y="2064"/>
                    <a:pt x="526" y="2108"/>
                  </a:cubicBezTo>
                  <a:cubicBezTo>
                    <a:pt x="617" y="2155"/>
                    <a:pt x="727" y="2195"/>
                    <a:pt x="852" y="2233"/>
                  </a:cubicBezTo>
                  <a:cubicBezTo>
                    <a:pt x="948" y="2261"/>
                    <a:pt x="1036" y="2287"/>
                    <a:pt x="1116" y="2311"/>
                  </a:cubicBezTo>
                  <a:cubicBezTo>
                    <a:pt x="1197" y="2334"/>
                    <a:pt x="1267" y="2358"/>
                    <a:pt x="1326" y="2385"/>
                  </a:cubicBezTo>
                  <a:cubicBezTo>
                    <a:pt x="1385" y="2413"/>
                    <a:pt x="1430" y="2443"/>
                    <a:pt x="1466" y="2475"/>
                  </a:cubicBezTo>
                  <a:cubicBezTo>
                    <a:pt x="1498" y="2509"/>
                    <a:pt x="1514" y="2550"/>
                    <a:pt x="1514" y="2603"/>
                  </a:cubicBezTo>
                  <a:cubicBezTo>
                    <a:pt x="1514" y="2738"/>
                    <a:pt x="1403" y="2805"/>
                    <a:pt x="1179" y="2805"/>
                  </a:cubicBezTo>
                  <a:cubicBezTo>
                    <a:pt x="1074" y="2805"/>
                    <a:pt x="970" y="2790"/>
                    <a:pt x="867" y="2763"/>
                  </a:cubicBezTo>
                  <a:cubicBezTo>
                    <a:pt x="764" y="2736"/>
                    <a:pt x="670" y="2702"/>
                    <a:pt x="588" y="2666"/>
                  </a:cubicBezTo>
                  <a:cubicBezTo>
                    <a:pt x="504" y="2629"/>
                    <a:pt x="434" y="2594"/>
                    <a:pt x="380" y="2557"/>
                  </a:cubicBezTo>
                  <a:cubicBezTo>
                    <a:pt x="322" y="2520"/>
                    <a:pt x="289" y="2497"/>
                    <a:pt x="278" y="2484"/>
                  </a:cubicBezTo>
                  <a:lnTo>
                    <a:pt x="1" y="3034"/>
                  </a:lnTo>
                  <a:cubicBezTo>
                    <a:pt x="80" y="3088"/>
                    <a:pt x="168" y="3135"/>
                    <a:pt x="262" y="3178"/>
                  </a:cubicBezTo>
                  <a:cubicBezTo>
                    <a:pt x="355" y="3218"/>
                    <a:pt x="453" y="3254"/>
                    <a:pt x="551" y="3284"/>
                  </a:cubicBezTo>
                  <a:cubicBezTo>
                    <a:pt x="645" y="3311"/>
                    <a:pt x="741" y="3334"/>
                    <a:pt x="837" y="3348"/>
                  </a:cubicBezTo>
                  <a:lnTo>
                    <a:pt x="837" y="4031"/>
                  </a:lnTo>
                  <a:lnTo>
                    <a:pt x="1388" y="4031"/>
                  </a:lnTo>
                  <a:lnTo>
                    <a:pt x="1388" y="3360"/>
                  </a:lnTo>
                  <a:cubicBezTo>
                    <a:pt x="1444" y="3353"/>
                    <a:pt x="1496" y="3342"/>
                    <a:pt x="1548" y="3331"/>
                  </a:cubicBezTo>
                  <a:cubicBezTo>
                    <a:pt x="1671" y="3301"/>
                    <a:pt x="1781" y="3253"/>
                    <a:pt x="1877" y="3187"/>
                  </a:cubicBezTo>
                  <a:cubicBezTo>
                    <a:pt x="1972" y="3121"/>
                    <a:pt x="2047" y="3034"/>
                    <a:pt x="2106" y="2928"/>
                  </a:cubicBezTo>
                  <a:cubicBezTo>
                    <a:pt x="2164" y="2821"/>
                    <a:pt x="2192" y="2692"/>
                    <a:pt x="2192" y="2538"/>
                  </a:cubicBezTo>
                  <a:cubicBezTo>
                    <a:pt x="2195" y="2419"/>
                    <a:pt x="2175" y="2311"/>
                    <a:pt x="2135" y="2220"/>
                  </a:cubicBezTo>
                  <a:cubicBezTo>
                    <a:pt x="2094" y="2130"/>
                    <a:pt x="2038" y="2054"/>
                    <a:pt x="1966" y="1991"/>
                  </a:cubicBezTo>
                  <a:cubicBezTo>
                    <a:pt x="1893" y="1929"/>
                    <a:pt x="1803" y="1875"/>
                    <a:pt x="1698" y="1834"/>
                  </a:cubicBezTo>
                  <a:cubicBezTo>
                    <a:pt x="1593" y="1791"/>
                    <a:pt x="1474" y="1753"/>
                    <a:pt x="1344" y="1716"/>
                  </a:cubicBezTo>
                  <a:cubicBezTo>
                    <a:pt x="1248" y="1690"/>
                    <a:pt x="1166" y="1666"/>
                    <a:pt x="1094" y="1646"/>
                  </a:cubicBezTo>
                  <a:cubicBezTo>
                    <a:pt x="1022" y="1625"/>
                    <a:pt x="962" y="1603"/>
                    <a:pt x="915" y="1578"/>
                  </a:cubicBezTo>
                  <a:cubicBezTo>
                    <a:pt x="867" y="1555"/>
                    <a:pt x="830" y="1527"/>
                    <a:pt x="807" y="1496"/>
                  </a:cubicBezTo>
                  <a:cubicBezTo>
                    <a:pt x="782" y="1465"/>
                    <a:pt x="770" y="1426"/>
                    <a:pt x="770" y="1380"/>
                  </a:cubicBezTo>
                  <a:cubicBezTo>
                    <a:pt x="770" y="1227"/>
                    <a:pt x="883" y="1153"/>
                    <a:pt x="1109" y="1153"/>
                  </a:cubicBezTo>
                  <a:cubicBezTo>
                    <a:pt x="1191" y="1153"/>
                    <a:pt x="1275" y="1163"/>
                    <a:pt x="1356" y="1188"/>
                  </a:cubicBezTo>
                  <a:cubicBezTo>
                    <a:pt x="1438" y="1211"/>
                    <a:pt x="1513" y="1236"/>
                    <a:pt x="1583" y="1268"/>
                  </a:cubicBezTo>
                  <a:cubicBezTo>
                    <a:pt x="1652" y="1299"/>
                    <a:pt x="1709" y="1329"/>
                    <a:pt x="1755" y="1357"/>
                  </a:cubicBezTo>
                  <a:cubicBezTo>
                    <a:pt x="1800" y="1384"/>
                    <a:pt x="1828" y="1404"/>
                    <a:pt x="1835" y="1412"/>
                  </a:cubicBezTo>
                  <a:lnTo>
                    <a:pt x="2113" y="890"/>
                  </a:lnTo>
                  <a:cubicBezTo>
                    <a:pt x="2050" y="853"/>
                    <a:pt x="1984" y="818"/>
                    <a:pt x="1910" y="781"/>
                  </a:cubicBezTo>
                  <a:cubicBezTo>
                    <a:pt x="1837" y="745"/>
                    <a:pt x="1759" y="714"/>
                    <a:pt x="1674" y="687"/>
                  </a:cubicBezTo>
                  <a:cubicBezTo>
                    <a:pt x="1590" y="659"/>
                    <a:pt x="1502" y="634"/>
                    <a:pt x="1408" y="617"/>
                  </a:cubicBezTo>
                  <a:cubicBezTo>
                    <a:pt x="1403" y="615"/>
                    <a:pt x="1397" y="615"/>
                    <a:pt x="1389" y="614"/>
                  </a:cubicBezTo>
                  <a:lnTo>
                    <a:pt x="13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37"/>
            <p:cNvSpPr/>
            <p:nvPr/>
          </p:nvSpPr>
          <p:spPr>
            <a:xfrm>
              <a:off x="1551077" y="2315239"/>
              <a:ext cx="290697" cy="314796"/>
            </a:xfrm>
            <a:custGeom>
              <a:rect b="b" l="l" r="r" t="t"/>
              <a:pathLst>
                <a:path extrusionOk="0" h="9392" w="8673">
                  <a:moveTo>
                    <a:pt x="4135" y="1653"/>
                  </a:moveTo>
                  <a:cubicBezTo>
                    <a:pt x="5503" y="1653"/>
                    <a:pt x="6617" y="2767"/>
                    <a:pt x="6617" y="4136"/>
                  </a:cubicBezTo>
                  <a:cubicBezTo>
                    <a:pt x="6617" y="4830"/>
                    <a:pt x="6329" y="5460"/>
                    <a:pt x="5867" y="5912"/>
                  </a:cubicBezTo>
                  <a:lnTo>
                    <a:pt x="4945" y="5664"/>
                  </a:lnTo>
                  <a:lnTo>
                    <a:pt x="5143" y="6403"/>
                  </a:lnTo>
                  <a:cubicBezTo>
                    <a:pt x="4835" y="6540"/>
                    <a:pt x="4494" y="6618"/>
                    <a:pt x="4135" y="6618"/>
                  </a:cubicBezTo>
                  <a:cubicBezTo>
                    <a:pt x="2765" y="6618"/>
                    <a:pt x="1651" y="5504"/>
                    <a:pt x="1651" y="4136"/>
                  </a:cubicBezTo>
                  <a:cubicBezTo>
                    <a:pt x="1651" y="2767"/>
                    <a:pt x="2765" y="1653"/>
                    <a:pt x="4135" y="1653"/>
                  </a:cubicBezTo>
                  <a:close/>
                  <a:moveTo>
                    <a:pt x="4135" y="549"/>
                  </a:moveTo>
                  <a:cubicBezTo>
                    <a:pt x="6112" y="549"/>
                    <a:pt x="7720" y="2157"/>
                    <a:pt x="7720" y="4133"/>
                  </a:cubicBezTo>
                  <a:cubicBezTo>
                    <a:pt x="7720" y="4914"/>
                    <a:pt x="7469" y="5636"/>
                    <a:pt x="7045" y="6224"/>
                  </a:cubicBezTo>
                  <a:lnTo>
                    <a:pt x="6468" y="6070"/>
                  </a:lnTo>
                  <a:cubicBezTo>
                    <a:pt x="6904" y="5545"/>
                    <a:pt x="7168" y="4870"/>
                    <a:pt x="7168" y="4133"/>
                  </a:cubicBezTo>
                  <a:cubicBezTo>
                    <a:pt x="7168" y="2460"/>
                    <a:pt x="5808" y="1101"/>
                    <a:pt x="4136" y="1101"/>
                  </a:cubicBezTo>
                  <a:cubicBezTo>
                    <a:pt x="2463" y="1101"/>
                    <a:pt x="1103" y="2461"/>
                    <a:pt x="1103" y="4133"/>
                  </a:cubicBezTo>
                  <a:cubicBezTo>
                    <a:pt x="1103" y="5806"/>
                    <a:pt x="2465" y="7167"/>
                    <a:pt x="4136" y="7167"/>
                  </a:cubicBezTo>
                  <a:cubicBezTo>
                    <a:pt x="4543" y="7167"/>
                    <a:pt x="4933" y="7086"/>
                    <a:pt x="5288" y="6939"/>
                  </a:cubicBezTo>
                  <a:lnTo>
                    <a:pt x="5434" y="7476"/>
                  </a:lnTo>
                  <a:cubicBezTo>
                    <a:pt x="5030" y="7633"/>
                    <a:pt x="4591" y="7720"/>
                    <a:pt x="4135" y="7720"/>
                  </a:cubicBezTo>
                  <a:cubicBezTo>
                    <a:pt x="2156" y="7720"/>
                    <a:pt x="549" y="6111"/>
                    <a:pt x="549" y="4133"/>
                  </a:cubicBezTo>
                  <a:cubicBezTo>
                    <a:pt x="549" y="2156"/>
                    <a:pt x="2158" y="549"/>
                    <a:pt x="4135" y="549"/>
                  </a:cubicBezTo>
                  <a:close/>
                  <a:moveTo>
                    <a:pt x="5723" y="6445"/>
                  </a:moveTo>
                  <a:lnTo>
                    <a:pt x="7358" y="6883"/>
                  </a:lnTo>
                  <a:lnTo>
                    <a:pt x="6963" y="7278"/>
                  </a:lnTo>
                  <a:lnTo>
                    <a:pt x="7893" y="8209"/>
                  </a:lnTo>
                  <a:lnTo>
                    <a:pt x="7485" y="8614"/>
                  </a:lnTo>
                  <a:lnTo>
                    <a:pt x="6556" y="7683"/>
                  </a:lnTo>
                  <a:lnTo>
                    <a:pt x="6162" y="8078"/>
                  </a:lnTo>
                  <a:lnTo>
                    <a:pt x="5723" y="6445"/>
                  </a:lnTo>
                  <a:close/>
                  <a:moveTo>
                    <a:pt x="4136" y="0"/>
                  </a:moveTo>
                  <a:cubicBezTo>
                    <a:pt x="3031" y="0"/>
                    <a:pt x="1993" y="432"/>
                    <a:pt x="1211" y="1211"/>
                  </a:cubicBezTo>
                  <a:cubicBezTo>
                    <a:pt x="430" y="1992"/>
                    <a:pt x="0" y="3031"/>
                    <a:pt x="0" y="4134"/>
                  </a:cubicBezTo>
                  <a:cubicBezTo>
                    <a:pt x="0" y="5240"/>
                    <a:pt x="432" y="6277"/>
                    <a:pt x="1211" y="7059"/>
                  </a:cubicBezTo>
                  <a:cubicBezTo>
                    <a:pt x="1992" y="7840"/>
                    <a:pt x="3031" y="8270"/>
                    <a:pt x="4136" y="8270"/>
                  </a:cubicBezTo>
                  <a:cubicBezTo>
                    <a:pt x="4635" y="8270"/>
                    <a:pt x="5121" y="8182"/>
                    <a:pt x="5576" y="8013"/>
                  </a:cubicBezTo>
                  <a:lnTo>
                    <a:pt x="5877" y="9139"/>
                  </a:lnTo>
                  <a:lnTo>
                    <a:pt x="6556" y="8461"/>
                  </a:lnTo>
                  <a:lnTo>
                    <a:pt x="7485" y="9392"/>
                  </a:lnTo>
                  <a:lnTo>
                    <a:pt x="8673" y="8204"/>
                  </a:lnTo>
                  <a:lnTo>
                    <a:pt x="7742" y="7274"/>
                  </a:lnTo>
                  <a:lnTo>
                    <a:pt x="8422" y="6596"/>
                  </a:lnTo>
                  <a:lnTo>
                    <a:pt x="7610" y="6378"/>
                  </a:lnTo>
                  <a:cubicBezTo>
                    <a:pt x="8040" y="5717"/>
                    <a:pt x="8271" y="4945"/>
                    <a:pt x="8271" y="4134"/>
                  </a:cubicBezTo>
                  <a:cubicBezTo>
                    <a:pt x="8271" y="3031"/>
                    <a:pt x="7841" y="1992"/>
                    <a:pt x="7060" y="1211"/>
                  </a:cubicBezTo>
                  <a:cubicBezTo>
                    <a:pt x="6279" y="429"/>
                    <a:pt x="5240" y="0"/>
                    <a:pt x="41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4" name="Google Shape;1784;p37"/>
          <p:cNvGrpSpPr/>
          <p:nvPr/>
        </p:nvGrpSpPr>
        <p:grpSpPr>
          <a:xfrm>
            <a:off x="1595698" y="1508538"/>
            <a:ext cx="241628" cy="314863"/>
            <a:chOff x="1575612" y="1603696"/>
            <a:chExt cx="241628" cy="314863"/>
          </a:xfrm>
        </p:grpSpPr>
        <p:sp>
          <p:nvSpPr>
            <p:cNvPr id="1785" name="Google Shape;1785;p37"/>
            <p:cNvSpPr/>
            <p:nvPr/>
          </p:nvSpPr>
          <p:spPr>
            <a:xfrm>
              <a:off x="1662288" y="1709679"/>
              <a:ext cx="67136" cy="123445"/>
            </a:xfrm>
            <a:custGeom>
              <a:rect b="b" l="l" r="r" t="t"/>
              <a:pathLst>
                <a:path extrusionOk="0" h="3683" w="2003">
                  <a:moveTo>
                    <a:pt x="742" y="0"/>
                  </a:moveTo>
                  <a:lnTo>
                    <a:pt x="742" y="571"/>
                  </a:lnTo>
                  <a:cubicBezTo>
                    <a:pt x="721" y="575"/>
                    <a:pt x="696" y="581"/>
                    <a:pt x="674" y="589"/>
                  </a:cubicBezTo>
                  <a:cubicBezTo>
                    <a:pt x="563" y="624"/>
                    <a:pt x="466" y="677"/>
                    <a:pt x="381" y="744"/>
                  </a:cubicBezTo>
                  <a:cubicBezTo>
                    <a:pt x="297" y="815"/>
                    <a:pt x="231" y="898"/>
                    <a:pt x="181" y="1000"/>
                  </a:cubicBezTo>
                  <a:cubicBezTo>
                    <a:pt x="131" y="1101"/>
                    <a:pt x="108" y="1217"/>
                    <a:pt x="108" y="1349"/>
                  </a:cubicBezTo>
                  <a:cubicBezTo>
                    <a:pt x="108" y="1441"/>
                    <a:pt x="121" y="1525"/>
                    <a:pt x="147" y="1594"/>
                  </a:cubicBezTo>
                  <a:cubicBezTo>
                    <a:pt x="175" y="1664"/>
                    <a:pt x="216" y="1726"/>
                    <a:pt x="271" y="1782"/>
                  </a:cubicBezTo>
                  <a:cubicBezTo>
                    <a:pt x="327" y="1835"/>
                    <a:pt x="396" y="1883"/>
                    <a:pt x="481" y="1924"/>
                  </a:cubicBezTo>
                  <a:cubicBezTo>
                    <a:pt x="564" y="1965"/>
                    <a:pt x="664" y="2003"/>
                    <a:pt x="779" y="2039"/>
                  </a:cubicBezTo>
                  <a:cubicBezTo>
                    <a:pt x="865" y="2064"/>
                    <a:pt x="946" y="2089"/>
                    <a:pt x="1019" y="2108"/>
                  </a:cubicBezTo>
                  <a:cubicBezTo>
                    <a:pt x="1093" y="2128"/>
                    <a:pt x="1157" y="2152"/>
                    <a:pt x="1210" y="2177"/>
                  </a:cubicBezTo>
                  <a:cubicBezTo>
                    <a:pt x="1263" y="2200"/>
                    <a:pt x="1305" y="2228"/>
                    <a:pt x="1336" y="2259"/>
                  </a:cubicBezTo>
                  <a:cubicBezTo>
                    <a:pt x="1369" y="2290"/>
                    <a:pt x="1383" y="2328"/>
                    <a:pt x="1383" y="2375"/>
                  </a:cubicBezTo>
                  <a:cubicBezTo>
                    <a:pt x="1383" y="2499"/>
                    <a:pt x="1281" y="2561"/>
                    <a:pt x="1077" y="2561"/>
                  </a:cubicBezTo>
                  <a:cubicBezTo>
                    <a:pt x="981" y="2561"/>
                    <a:pt x="886" y="2548"/>
                    <a:pt x="792" y="2523"/>
                  </a:cubicBezTo>
                  <a:cubicBezTo>
                    <a:pt x="699" y="2497"/>
                    <a:pt x="614" y="2467"/>
                    <a:pt x="538" y="2435"/>
                  </a:cubicBezTo>
                  <a:cubicBezTo>
                    <a:pt x="460" y="2401"/>
                    <a:pt x="398" y="2369"/>
                    <a:pt x="346" y="2335"/>
                  </a:cubicBezTo>
                  <a:cubicBezTo>
                    <a:pt x="294" y="2303"/>
                    <a:pt x="263" y="2281"/>
                    <a:pt x="255" y="2269"/>
                  </a:cubicBezTo>
                  <a:lnTo>
                    <a:pt x="1" y="2772"/>
                  </a:lnTo>
                  <a:cubicBezTo>
                    <a:pt x="74" y="2822"/>
                    <a:pt x="153" y="2863"/>
                    <a:pt x="238" y="2903"/>
                  </a:cubicBezTo>
                  <a:cubicBezTo>
                    <a:pt x="324" y="2940"/>
                    <a:pt x="412" y="2972"/>
                    <a:pt x="504" y="3000"/>
                  </a:cubicBezTo>
                  <a:cubicBezTo>
                    <a:pt x="580" y="3022"/>
                    <a:pt x="660" y="3040"/>
                    <a:pt x="740" y="3054"/>
                  </a:cubicBezTo>
                  <a:lnTo>
                    <a:pt x="740" y="3682"/>
                  </a:lnTo>
                  <a:lnTo>
                    <a:pt x="1291" y="3682"/>
                  </a:lnTo>
                  <a:lnTo>
                    <a:pt x="1291" y="3066"/>
                  </a:lnTo>
                  <a:cubicBezTo>
                    <a:pt x="1333" y="3060"/>
                    <a:pt x="1373" y="3051"/>
                    <a:pt x="1414" y="3043"/>
                  </a:cubicBezTo>
                  <a:cubicBezTo>
                    <a:pt x="1526" y="3015"/>
                    <a:pt x="1627" y="2972"/>
                    <a:pt x="1713" y="2912"/>
                  </a:cubicBezTo>
                  <a:cubicBezTo>
                    <a:pt x="1799" y="2852"/>
                    <a:pt x="1869" y="2774"/>
                    <a:pt x="1922" y="2677"/>
                  </a:cubicBezTo>
                  <a:cubicBezTo>
                    <a:pt x="1976" y="2580"/>
                    <a:pt x="2001" y="2460"/>
                    <a:pt x="2001" y="2320"/>
                  </a:cubicBezTo>
                  <a:cubicBezTo>
                    <a:pt x="2003" y="2207"/>
                    <a:pt x="1985" y="2108"/>
                    <a:pt x="1948" y="2025"/>
                  </a:cubicBezTo>
                  <a:cubicBezTo>
                    <a:pt x="1912" y="1943"/>
                    <a:pt x="1860" y="1873"/>
                    <a:pt x="1794" y="1817"/>
                  </a:cubicBezTo>
                  <a:cubicBezTo>
                    <a:pt x="1728" y="1760"/>
                    <a:pt x="1646" y="1711"/>
                    <a:pt x="1549" y="1672"/>
                  </a:cubicBezTo>
                  <a:cubicBezTo>
                    <a:pt x="1455" y="1634"/>
                    <a:pt x="1347" y="1597"/>
                    <a:pt x="1226" y="1565"/>
                  </a:cubicBezTo>
                  <a:cubicBezTo>
                    <a:pt x="1141" y="1541"/>
                    <a:pt x="1063" y="1521"/>
                    <a:pt x="997" y="1503"/>
                  </a:cubicBezTo>
                  <a:cubicBezTo>
                    <a:pt x="931" y="1484"/>
                    <a:pt x="878" y="1463"/>
                    <a:pt x="834" y="1440"/>
                  </a:cubicBezTo>
                  <a:cubicBezTo>
                    <a:pt x="790" y="1418"/>
                    <a:pt x="758" y="1393"/>
                    <a:pt x="735" y="1365"/>
                  </a:cubicBezTo>
                  <a:cubicBezTo>
                    <a:pt x="713" y="1337"/>
                    <a:pt x="702" y="1302"/>
                    <a:pt x="702" y="1261"/>
                  </a:cubicBezTo>
                  <a:cubicBezTo>
                    <a:pt x="702" y="1123"/>
                    <a:pt x="805" y="1052"/>
                    <a:pt x="1012" y="1052"/>
                  </a:cubicBezTo>
                  <a:cubicBezTo>
                    <a:pt x="1087" y="1052"/>
                    <a:pt x="1163" y="1064"/>
                    <a:pt x="1238" y="1085"/>
                  </a:cubicBezTo>
                  <a:cubicBezTo>
                    <a:pt x="1313" y="1104"/>
                    <a:pt x="1383" y="1130"/>
                    <a:pt x="1445" y="1158"/>
                  </a:cubicBezTo>
                  <a:cubicBezTo>
                    <a:pt x="1508" y="1184"/>
                    <a:pt x="1561" y="1212"/>
                    <a:pt x="1603" y="1239"/>
                  </a:cubicBezTo>
                  <a:cubicBezTo>
                    <a:pt x="1646" y="1264"/>
                    <a:pt x="1669" y="1283"/>
                    <a:pt x="1677" y="1292"/>
                  </a:cubicBezTo>
                  <a:lnTo>
                    <a:pt x="1929" y="813"/>
                  </a:lnTo>
                  <a:cubicBezTo>
                    <a:pt x="1873" y="779"/>
                    <a:pt x="1812" y="747"/>
                    <a:pt x="1744" y="713"/>
                  </a:cubicBezTo>
                  <a:cubicBezTo>
                    <a:pt x="1678" y="681"/>
                    <a:pt x="1605" y="652"/>
                    <a:pt x="1529" y="625"/>
                  </a:cubicBezTo>
                  <a:cubicBezTo>
                    <a:pt x="1452" y="600"/>
                    <a:pt x="1373" y="580"/>
                    <a:pt x="1292" y="564"/>
                  </a:cubicBez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37"/>
            <p:cNvSpPr/>
            <p:nvPr/>
          </p:nvSpPr>
          <p:spPr>
            <a:xfrm>
              <a:off x="1575612" y="1603696"/>
              <a:ext cx="241628" cy="314863"/>
            </a:xfrm>
            <a:custGeom>
              <a:rect b="b" l="l" r="r" t="t"/>
              <a:pathLst>
                <a:path extrusionOk="0" h="9394" w="7209">
                  <a:moveTo>
                    <a:pt x="3604" y="554"/>
                  </a:moveTo>
                  <a:cubicBezTo>
                    <a:pt x="4173" y="554"/>
                    <a:pt x="4639" y="1005"/>
                    <a:pt x="4662" y="1568"/>
                  </a:cubicBezTo>
                  <a:lnTo>
                    <a:pt x="2546" y="1568"/>
                  </a:lnTo>
                  <a:cubicBezTo>
                    <a:pt x="2569" y="1003"/>
                    <a:pt x="3036" y="554"/>
                    <a:pt x="3604" y="554"/>
                  </a:cubicBezTo>
                  <a:close/>
                  <a:moveTo>
                    <a:pt x="5747" y="2117"/>
                  </a:moveTo>
                  <a:lnTo>
                    <a:pt x="6436" y="7644"/>
                  </a:lnTo>
                  <a:lnTo>
                    <a:pt x="776" y="7644"/>
                  </a:lnTo>
                  <a:lnTo>
                    <a:pt x="1462" y="2117"/>
                  </a:lnTo>
                  <a:lnTo>
                    <a:pt x="1995" y="2117"/>
                  </a:lnTo>
                  <a:lnTo>
                    <a:pt x="1995" y="2882"/>
                  </a:lnTo>
                  <a:lnTo>
                    <a:pt x="2546" y="2882"/>
                  </a:lnTo>
                  <a:lnTo>
                    <a:pt x="2546" y="2117"/>
                  </a:lnTo>
                  <a:lnTo>
                    <a:pt x="4665" y="2117"/>
                  </a:lnTo>
                  <a:lnTo>
                    <a:pt x="4665" y="2882"/>
                  </a:lnTo>
                  <a:lnTo>
                    <a:pt x="5215" y="2882"/>
                  </a:lnTo>
                  <a:lnTo>
                    <a:pt x="5215" y="2117"/>
                  </a:lnTo>
                  <a:close/>
                  <a:moveTo>
                    <a:pt x="6502" y="8196"/>
                  </a:moveTo>
                  <a:lnTo>
                    <a:pt x="6583" y="8846"/>
                  </a:lnTo>
                  <a:lnTo>
                    <a:pt x="623" y="8846"/>
                  </a:lnTo>
                  <a:lnTo>
                    <a:pt x="704" y="8196"/>
                  </a:lnTo>
                  <a:close/>
                  <a:moveTo>
                    <a:pt x="3604" y="1"/>
                  </a:moveTo>
                  <a:cubicBezTo>
                    <a:pt x="2732" y="1"/>
                    <a:pt x="2019" y="698"/>
                    <a:pt x="1995" y="1567"/>
                  </a:cubicBezTo>
                  <a:lnTo>
                    <a:pt x="977" y="1567"/>
                  </a:lnTo>
                  <a:lnTo>
                    <a:pt x="1" y="9394"/>
                  </a:lnTo>
                  <a:lnTo>
                    <a:pt x="7208" y="9394"/>
                  </a:lnTo>
                  <a:lnTo>
                    <a:pt x="6231" y="1567"/>
                  </a:lnTo>
                  <a:lnTo>
                    <a:pt x="5212" y="1567"/>
                  </a:lnTo>
                  <a:cubicBezTo>
                    <a:pt x="5189" y="701"/>
                    <a:pt x="4476" y="1"/>
                    <a:pt x="360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87" name="Google Shape;1787;p37"/>
          <p:cNvGrpSpPr/>
          <p:nvPr/>
        </p:nvGrpSpPr>
        <p:grpSpPr>
          <a:xfrm>
            <a:off x="846980" y="3847407"/>
            <a:ext cx="314461" cy="314763"/>
            <a:chOff x="821703" y="3738057"/>
            <a:chExt cx="314461" cy="314763"/>
          </a:xfrm>
        </p:grpSpPr>
        <p:sp>
          <p:nvSpPr>
            <p:cNvPr id="1788" name="Google Shape;1788;p37"/>
            <p:cNvSpPr/>
            <p:nvPr/>
          </p:nvSpPr>
          <p:spPr>
            <a:xfrm>
              <a:off x="926043" y="3991449"/>
              <a:ext cx="61404" cy="61371"/>
            </a:xfrm>
            <a:custGeom>
              <a:rect b="b" l="l" r="r" t="t"/>
              <a:pathLst>
                <a:path extrusionOk="0" h="1831" w="1832">
                  <a:moveTo>
                    <a:pt x="916" y="553"/>
                  </a:moveTo>
                  <a:cubicBezTo>
                    <a:pt x="1117" y="553"/>
                    <a:pt x="1281" y="717"/>
                    <a:pt x="1281" y="918"/>
                  </a:cubicBezTo>
                  <a:cubicBezTo>
                    <a:pt x="1281" y="1118"/>
                    <a:pt x="1117" y="1283"/>
                    <a:pt x="916" y="1283"/>
                  </a:cubicBezTo>
                  <a:cubicBezTo>
                    <a:pt x="713" y="1283"/>
                    <a:pt x="551" y="1121"/>
                    <a:pt x="551" y="918"/>
                  </a:cubicBezTo>
                  <a:cubicBezTo>
                    <a:pt x="551" y="717"/>
                    <a:pt x="713" y="553"/>
                    <a:pt x="916" y="553"/>
                  </a:cubicBezTo>
                  <a:close/>
                  <a:moveTo>
                    <a:pt x="916" y="1"/>
                  </a:moveTo>
                  <a:cubicBezTo>
                    <a:pt x="411" y="1"/>
                    <a:pt x="0" y="412"/>
                    <a:pt x="0" y="917"/>
                  </a:cubicBezTo>
                  <a:cubicBezTo>
                    <a:pt x="0" y="1420"/>
                    <a:pt x="411" y="1831"/>
                    <a:pt x="916" y="1831"/>
                  </a:cubicBezTo>
                  <a:cubicBezTo>
                    <a:pt x="1421" y="1831"/>
                    <a:pt x="1832" y="1420"/>
                    <a:pt x="1832" y="917"/>
                  </a:cubicBezTo>
                  <a:cubicBezTo>
                    <a:pt x="1832" y="412"/>
                    <a:pt x="1421" y="1"/>
                    <a:pt x="9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p37"/>
            <p:cNvSpPr/>
            <p:nvPr/>
          </p:nvSpPr>
          <p:spPr>
            <a:xfrm>
              <a:off x="1033064" y="3991449"/>
              <a:ext cx="61438" cy="61371"/>
            </a:xfrm>
            <a:custGeom>
              <a:rect b="b" l="l" r="r" t="t"/>
              <a:pathLst>
                <a:path extrusionOk="0" h="1831" w="1833">
                  <a:moveTo>
                    <a:pt x="917" y="553"/>
                  </a:moveTo>
                  <a:cubicBezTo>
                    <a:pt x="1118" y="553"/>
                    <a:pt x="1282" y="717"/>
                    <a:pt x="1282" y="918"/>
                  </a:cubicBezTo>
                  <a:cubicBezTo>
                    <a:pt x="1282" y="1118"/>
                    <a:pt x="1118" y="1283"/>
                    <a:pt x="917" y="1283"/>
                  </a:cubicBezTo>
                  <a:cubicBezTo>
                    <a:pt x="714" y="1283"/>
                    <a:pt x="551" y="1121"/>
                    <a:pt x="551" y="918"/>
                  </a:cubicBezTo>
                  <a:cubicBezTo>
                    <a:pt x="551" y="717"/>
                    <a:pt x="714" y="553"/>
                    <a:pt x="917" y="553"/>
                  </a:cubicBezTo>
                  <a:close/>
                  <a:moveTo>
                    <a:pt x="917" y="1"/>
                  </a:moveTo>
                  <a:cubicBezTo>
                    <a:pt x="412" y="1"/>
                    <a:pt x="1" y="412"/>
                    <a:pt x="1" y="917"/>
                  </a:cubicBezTo>
                  <a:cubicBezTo>
                    <a:pt x="1" y="1420"/>
                    <a:pt x="412" y="1831"/>
                    <a:pt x="917" y="1831"/>
                  </a:cubicBezTo>
                  <a:cubicBezTo>
                    <a:pt x="1422" y="1831"/>
                    <a:pt x="1832" y="1420"/>
                    <a:pt x="1832" y="917"/>
                  </a:cubicBezTo>
                  <a:cubicBezTo>
                    <a:pt x="1832" y="412"/>
                    <a:pt x="1422" y="1"/>
                    <a:pt x="9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37"/>
            <p:cNvSpPr/>
            <p:nvPr/>
          </p:nvSpPr>
          <p:spPr>
            <a:xfrm>
              <a:off x="821703" y="3738057"/>
              <a:ext cx="314461" cy="240689"/>
            </a:xfrm>
            <a:custGeom>
              <a:rect b="b" l="l" r="r" t="t"/>
              <a:pathLst>
                <a:path extrusionOk="0" h="7181" w="9382">
                  <a:moveTo>
                    <a:pt x="8702" y="3651"/>
                  </a:moveTo>
                  <a:lnTo>
                    <a:pt x="8570" y="4264"/>
                  </a:lnTo>
                  <a:lnTo>
                    <a:pt x="2576" y="4264"/>
                  </a:lnTo>
                  <a:lnTo>
                    <a:pt x="2444" y="3651"/>
                  </a:lnTo>
                  <a:close/>
                  <a:moveTo>
                    <a:pt x="8454" y="4815"/>
                  </a:moveTo>
                  <a:lnTo>
                    <a:pt x="8320" y="5434"/>
                  </a:lnTo>
                  <a:lnTo>
                    <a:pt x="2827" y="5434"/>
                  </a:lnTo>
                  <a:lnTo>
                    <a:pt x="2695" y="4815"/>
                  </a:lnTo>
                  <a:close/>
                  <a:moveTo>
                    <a:pt x="8203" y="5984"/>
                  </a:moveTo>
                  <a:lnTo>
                    <a:pt x="8064" y="6630"/>
                  </a:lnTo>
                  <a:lnTo>
                    <a:pt x="3082" y="6630"/>
                  </a:lnTo>
                  <a:lnTo>
                    <a:pt x="2944" y="5984"/>
                  </a:lnTo>
                  <a:close/>
                  <a:moveTo>
                    <a:pt x="0" y="1"/>
                  </a:moveTo>
                  <a:lnTo>
                    <a:pt x="0" y="551"/>
                  </a:lnTo>
                  <a:lnTo>
                    <a:pt x="1218" y="551"/>
                  </a:lnTo>
                  <a:lnTo>
                    <a:pt x="2638" y="7181"/>
                  </a:lnTo>
                  <a:lnTo>
                    <a:pt x="8508" y="7181"/>
                  </a:lnTo>
                  <a:lnTo>
                    <a:pt x="9382" y="3100"/>
                  </a:lnTo>
                  <a:lnTo>
                    <a:pt x="2326" y="3100"/>
                  </a:lnTo>
                  <a:lnTo>
                    <a:pt x="1662"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91" name="Google Shape;1791;p37"/>
          <p:cNvSpPr/>
          <p:nvPr/>
        </p:nvSpPr>
        <p:spPr>
          <a:xfrm>
            <a:off x="846980" y="3067740"/>
            <a:ext cx="314696" cy="314863"/>
          </a:xfrm>
          <a:custGeom>
            <a:rect b="b" l="l" r="r" t="t"/>
            <a:pathLst>
              <a:path extrusionOk="0" h="9394" w="9389">
                <a:moveTo>
                  <a:pt x="7841" y="552"/>
                </a:moveTo>
                <a:cubicBezTo>
                  <a:pt x="8389" y="552"/>
                  <a:pt x="8836" y="998"/>
                  <a:pt x="8836" y="1547"/>
                </a:cubicBezTo>
                <a:cubicBezTo>
                  <a:pt x="8836" y="2095"/>
                  <a:pt x="8389" y="2541"/>
                  <a:pt x="7841" y="2541"/>
                </a:cubicBezTo>
                <a:cubicBezTo>
                  <a:pt x="7293" y="2541"/>
                  <a:pt x="6847" y="2095"/>
                  <a:pt x="6847" y="1547"/>
                </a:cubicBezTo>
                <a:cubicBezTo>
                  <a:pt x="6847" y="998"/>
                  <a:pt x="7293" y="552"/>
                  <a:pt x="7841" y="552"/>
                </a:cubicBezTo>
                <a:close/>
                <a:moveTo>
                  <a:pt x="1995" y="3251"/>
                </a:moveTo>
                <a:cubicBezTo>
                  <a:pt x="2792" y="3251"/>
                  <a:pt x="3442" y="3901"/>
                  <a:pt x="3442" y="4698"/>
                </a:cubicBezTo>
                <a:cubicBezTo>
                  <a:pt x="3443" y="5497"/>
                  <a:pt x="2795" y="6147"/>
                  <a:pt x="1995" y="6147"/>
                </a:cubicBezTo>
                <a:cubicBezTo>
                  <a:pt x="1196" y="6147"/>
                  <a:pt x="546" y="5497"/>
                  <a:pt x="546" y="4698"/>
                </a:cubicBezTo>
                <a:cubicBezTo>
                  <a:pt x="546" y="3901"/>
                  <a:pt x="1196" y="3251"/>
                  <a:pt x="1995" y="3251"/>
                </a:cubicBezTo>
                <a:close/>
                <a:moveTo>
                  <a:pt x="7841" y="6856"/>
                </a:moveTo>
                <a:cubicBezTo>
                  <a:pt x="8389" y="6856"/>
                  <a:pt x="8836" y="7302"/>
                  <a:pt x="8836" y="7851"/>
                </a:cubicBezTo>
                <a:cubicBezTo>
                  <a:pt x="8834" y="8400"/>
                  <a:pt x="8388" y="8845"/>
                  <a:pt x="7841" y="8845"/>
                </a:cubicBezTo>
                <a:cubicBezTo>
                  <a:pt x="7293" y="8845"/>
                  <a:pt x="6847" y="8400"/>
                  <a:pt x="6847" y="7851"/>
                </a:cubicBezTo>
                <a:cubicBezTo>
                  <a:pt x="6847" y="7302"/>
                  <a:pt x="7293" y="6856"/>
                  <a:pt x="7841" y="6856"/>
                </a:cubicBezTo>
                <a:close/>
                <a:moveTo>
                  <a:pt x="7843" y="0"/>
                </a:moveTo>
                <a:cubicBezTo>
                  <a:pt x="6992" y="0"/>
                  <a:pt x="6298" y="695"/>
                  <a:pt x="6298" y="1546"/>
                </a:cubicBezTo>
                <a:cubicBezTo>
                  <a:pt x="6298" y="1719"/>
                  <a:pt x="6327" y="1885"/>
                  <a:pt x="6380" y="2040"/>
                </a:cubicBezTo>
                <a:lnTo>
                  <a:pt x="3493" y="3373"/>
                </a:lnTo>
                <a:cubicBezTo>
                  <a:pt x="3126" y="2959"/>
                  <a:pt x="2592" y="2699"/>
                  <a:pt x="1998" y="2699"/>
                </a:cubicBezTo>
                <a:cubicBezTo>
                  <a:pt x="896" y="2699"/>
                  <a:pt x="0" y="3596"/>
                  <a:pt x="0" y="4697"/>
                </a:cubicBezTo>
                <a:cubicBezTo>
                  <a:pt x="0" y="5799"/>
                  <a:pt x="897" y="6694"/>
                  <a:pt x="1998" y="6694"/>
                </a:cubicBezTo>
                <a:cubicBezTo>
                  <a:pt x="2601" y="6694"/>
                  <a:pt x="3144" y="6426"/>
                  <a:pt x="3511" y="6000"/>
                </a:cubicBezTo>
                <a:lnTo>
                  <a:pt x="6390" y="7328"/>
                </a:lnTo>
                <a:cubicBezTo>
                  <a:pt x="6332" y="7491"/>
                  <a:pt x="6299" y="7666"/>
                  <a:pt x="6299" y="7850"/>
                </a:cubicBezTo>
                <a:cubicBezTo>
                  <a:pt x="6299" y="8701"/>
                  <a:pt x="6994" y="9393"/>
                  <a:pt x="7845" y="9393"/>
                </a:cubicBezTo>
                <a:cubicBezTo>
                  <a:pt x="8696" y="9393"/>
                  <a:pt x="9389" y="8701"/>
                  <a:pt x="9389" y="7850"/>
                </a:cubicBezTo>
                <a:cubicBezTo>
                  <a:pt x="9384" y="7000"/>
                  <a:pt x="8692" y="6308"/>
                  <a:pt x="7841" y="6308"/>
                </a:cubicBezTo>
                <a:cubicBezTo>
                  <a:pt x="7369" y="6308"/>
                  <a:pt x="6950" y="6518"/>
                  <a:pt x="6665" y="6853"/>
                </a:cubicBezTo>
                <a:lnTo>
                  <a:pt x="3810" y="5535"/>
                </a:lnTo>
                <a:cubicBezTo>
                  <a:pt x="3928" y="5281"/>
                  <a:pt x="3994" y="4998"/>
                  <a:pt x="3994" y="4698"/>
                </a:cubicBezTo>
                <a:cubicBezTo>
                  <a:pt x="3994" y="4390"/>
                  <a:pt x="3925" y="4100"/>
                  <a:pt x="3800" y="3838"/>
                </a:cubicBezTo>
                <a:lnTo>
                  <a:pt x="6649" y="2525"/>
                </a:lnTo>
                <a:cubicBezTo>
                  <a:pt x="6931" y="2870"/>
                  <a:pt x="7362" y="3090"/>
                  <a:pt x="7843" y="3090"/>
                </a:cubicBezTo>
                <a:cubicBezTo>
                  <a:pt x="8695" y="3090"/>
                  <a:pt x="9387" y="2397"/>
                  <a:pt x="9387" y="1546"/>
                </a:cubicBezTo>
                <a:cubicBezTo>
                  <a:pt x="9387" y="695"/>
                  <a:pt x="8695" y="0"/>
                  <a:pt x="78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92" name="Google Shape;1792;p37"/>
          <p:cNvGrpSpPr/>
          <p:nvPr/>
        </p:nvGrpSpPr>
        <p:grpSpPr>
          <a:xfrm>
            <a:off x="846779" y="2308685"/>
            <a:ext cx="314863" cy="273972"/>
            <a:chOff x="821502" y="2335651"/>
            <a:chExt cx="314863" cy="273972"/>
          </a:xfrm>
        </p:grpSpPr>
        <p:sp>
          <p:nvSpPr>
            <p:cNvPr id="1793" name="Google Shape;1793;p37"/>
            <p:cNvSpPr/>
            <p:nvPr/>
          </p:nvSpPr>
          <p:spPr>
            <a:xfrm>
              <a:off x="890380" y="2434696"/>
              <a:ext cx="176470" cy="76554"/>
            </a:xfrm>
            <a:custGeom>
              <a:rect b="b" l="l" r="r" t="t"/>
              <a:pathLst>
                <a:path extrusionOk="0" h="2284" w="5265">
                  <a:moveTo>
                    <a:pt x="4899" y="1"/>
                  </a:moveTo>
                  <a:lnTo>
                    <a:pt x="3747" y="1036"/>
                  </a:lnTo>
                  <a:lnTo>
                    <a:pt x="3069" y="179"/>
                  </a:lnTo>
                  <a:lnTo>
                    <a:pt x="1744" y="1505"/>
                  </a:lnTo>
                  <a:lnTo>
                    <a:pt x="1020" y="782"/>
                  </a:lnTo>
                  <a:lnTo>
                    <a:pt x="0" y="1689"/>
                  </a:lnTo>
                  <a:lnTo>
                    <a:pt x="367" y="2100"/>
                  </a:lnTo>
                  <a:lnTo>
                    <a:pt x="998" y="1538"/>
                  </a:lnTo>
                  <a:lnTo>
                    <a:pt x="1744" y="2283"/>
                  </a:lnTo>
                  <a:lnTo>
                    <a:pt x="3022" y="1003"/>
                  </a:lnTo>
                  <a:lnTo>
                    <a:pt x="3678" y="1836"/>
                  </a:lnTo>
                  <a:lnTo>
                    <a:pt x="5265" y="412"/>
                  </a:lnTo>
                  <a:lnTo>
                    <a:pt x="489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37"/>
            <p:cNvSpPr/>
            <p:nvPr/>
          </p:nvSpPr>
          <p:spPr>
            <a:xfrm>
              <a:off x="821502" y="2335651"/>
              <a:ext cx="314863" cy="273972"/>
            </a:xfrm>
            <a:custGeom>
              <a:rect b="b" l="l" r="r" t="t"/>
              <a:pathLst>
                <a:path extrusionOk="0" h="8174" w="9394">
                  <a:moveTo>
                    <a:pt x="8843" y="1083"/>
                  </a:moveTo>
                  <a:lnTo>
                    <a:pt x="8843" y="1707"/>
                  </a:lnTo>
                  <a:lnTo>
                    <a:pt x="551" y="1707"/>
                  </a:lnTo>
                  <a:lnTo>
                    <a:pt x="551" y="1083"/>
                  </a:lnTo>
                  <a:close/>
                  <a:moveTo>
                    <a:pt x="8366" y="2257"/>
                  </a:moveTo>
                  <a:lnTo>
                    <a:pt x="8366" y="6147"/>
                  </a:lnTo>
                  <a:lnTo>
                    <a:pt x="954" y="6147"/>
                  </a:lnTo>
                  <a:lnTo>
                    <a:pt x="954" y="2257"/>
                  </a:lnTo>
                  <a:close/>
                  <a:moveTo>
                    <a:pt x="4422" y="0"/>
                  </a:moveTo>
                  <a:lnTo>
                    <a:pt x="4422" y="533"/>
                  </a:lnTo>
                  <a:lnTo>
                    <a:pt x="0" y="533"/>
                  </a:lnTo>
                  <a:lnTo>
                    <a:pt x="0" y="2257"/>
                  </a:lnTo>
                  <a:lnTo>
                    <a:pt x="404" y="2257"/>
                  </a:lnTo>
                  <a:lnTo>
                    <a:pt x="404" y="6697"/>
                  </a:lnTo>
                  <a:lnTo>
                    <a:pt x="4016" y="6697"/>
                  </a:lnTo>
                  <a:lnTo>
                    <a:pt x="3468" y="7953"/>
                  </a:lnTo>
                  <a:lnTo>
                    <a:pt x="3972" y="8174"/>
                  </a:lnTo>
                  <a:lnTo>
                    <a:pt x="4616" y="6697"/>
                  </a:lnTo>
                  <a:lnTo>
                    <a:pt x="4778" y="6697"/>
                  </a:lnTo>
                  <a:lnTo>
                    <a:pt x="5422" y="8174"/>
                  </a:lnTo>
                  <a:lnTo>
                    <a:pt x="5925" y="7953"/>
                  </a:lnTo>
                  <a:lnTo>
                    <a:pt x="5378" y="6697"/>
                  </a:lnTo>
                  <a:lnTo>
                    <a:pt x="8916" y="6697"/>
                  </a:lnTo>
                  <a:lnTo>
                    <a:pt x="8916" y="2257"/>
                  </a:lnTo>
                  <a:lnTo>
                    <a:pt x="9393" y="2257"/>
                  </a:lnTo>
                  <a:lnTo>
                    <a:pt x="9393" y="533"/>
                  </a:lnTo>
                  <a:lnTo>
                    <a:pt x="4973" y="533"/>
                  </a:lnTo>
                  <a:lnTo>
                    <a:pt x="497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5" name="Google Shape;1795;p37"/>
          <p:cNvGrpSpPr/>
          <p:nvPr/>
        </p:nvGrpSpPr>
        <p:grpSpPr>
          <a:xfrm>
            <a:off x="846712" y="1508740"/>
            <a:ext cx="314863" cy="314562"/>
            <a:chOff x="821435" y="1603897"/>
            <a:chExt cx="314863" cy="314562"/>
          </a:xfrm>
        </p:grpSpPr>
        <p:sp>
          <p:nvSpPr>
            <p:cNvPr id="1796" name="Google Shape;1796;p37"/>
            <p:cNvSpPr/>
            <p:nvPr/>
          </p:nvSpPr>
          <p:spPr>
            <a:xfrm>
              <a:off x="821435" y="1670027"/>
              <a:ext cx="314863" cy="248432"/>
            </a:xfrm>
            <a:custGeom>
              <a:rect b="b" l="l" r="r" t="t"/>
              <a:pathLst>
                <a:path extrusionOk="0" h="7412" w="9394">
                  <a:moveTo>
                    <a:pt x="4546" y="549"/>
                  </a:moveTo>
                  <a:lnTo>
                    <a:pt x="4179" y="1233"/>
                  </a:lnTo>
                  <a:lnTo>
                    <a:pt x="2355" y="1233"/>
                  </a:lnTo>
                  <a:lnTo>
                    <a:pt x="2722" y="549"/>
                  </a:lnTo>
                  <a:close/>
                  <a:moveTo>
                    <a:pt x="7291" y="549"/>
                  </a:moveTo>
                  <a:lnTo>
                    <a:pt x="7658" y="1233"/>
                  </a:lnTo>
                  <a:lnTo>
                    <a:pt x="5833" y="1233"/>
                  </a:lnTo>
                  <a:lnTo>
                    <a:pt x="5466" y="549"/>
                  </a:lnTo>
                  <a:close/>
                  <a:moveTo>
                    <a:pt x="5006" y="856"/>
                  </a:moveTo>
                  <a:lnTo>
                    <a:pt x="5503" y="1783"/>
                  </a:lnTo>
                  <a:lnTo>
                    <a:pt x="7071" y="1783"/>
                  </a:lnTo>
                  <a:lnTo>
                    <a:pt x="7071" y="3357"/>
                  </a:lnTo>
                  <a:lnTo>
                    <a:pt x="6539" y="3693"/>
                  </a:lnTo>
                  <a:cubicBezTo>
                    <a:pt x="6398" y="3464"/>
                    <a:pt x="6143" y="3310"/>
                    <a:pt x="5852" y="3310"/>
                  </a:cubicBezTo>
                  <a:lnTo>
                    <a:pt x="5280" y="3310"/>
                  </a:lnTo>
                  <a:lnTo>
                    <a:pt x="5280" y="2209"/>
                  </a:lnTo>
                  <a:lnTo>
                    <a:pt x="4730" y="2209"/>
                  </a:lnTo>
                  <a:lnTo>
                    <a:pt x="4730" y="3210"/>
                  </a:lnTo>
                  <a:cubicBezTo>
                    <a:pt x="4527" y="3057"/>
                    <a:pt x="4166" y="2886"/>
                    <a:pt x="3582" y="2886"/>
                  </a:cubicBezTo>
                  <a:cubicBezTo>
                    <a:pt x="3328" y="2886"/>
                    <a:pt x="3115" y="2915"/>
                    <a:pt x="2939" y="2960"/>
                  </a:cubicBezTo>
                  <a:lnTo>
                    <a:pt x="2939" y="1785"/>
                  </a:lnTo>
                  <a:lnTo>
                    <a:pt x="4508" y="1785"/>
                  </a:lnTo>
                  <a:lnTo>
                    <a:pt x="5006" y="856"/>
                  </a:lnTo>
                  <a:close/>
                  <a:moveTo>
                    <a:pt x="8563" y="3123"/>
                  </a:moveTo>
                  <a:lnTo>
                    <a:pt x="7725" y="4457"/>
                  </a:lnTo>
                  <a:lnTo>
                    <a:pt x="6121" y="5630"/>
                  </a:lnTo>
                  <a:lnTo>
                    <a:pt x="2886" y="5630"/>
                  </a:lnTo>
                  <a:lnTo>
                    <a:pt x="2144" y="4206"/>
                  </a:lnTo>
                  <a:lnTo>
                    <a:pt x="2389" y="3955"/>
                  </a:lnTo>
                  <a:lnTo>
                    <a:pt x="2439" y="3906"/>
                  </a:lnTo>
                  <a:lnTo>
                    <a:pt x="2600" y="3741"/>
                  </a:lnTo>
                  <a:lnTo>
                    <a:pt x="2606" y="3737"/>
                  </a:lnTo>
                  <a:lnTo>
                    <a:pt x="2616" y="3722"/>
                  </a:lnTo>
                  <a:cubicBezTo>
                    <a:pt x="2634" y="3705"/>
                    <a:pt x="2728" y="3611"/>
                    <a:pt x="2939" y="3536"/>
                  </a:cubicBezTo>
                  <a:cubicBezTo>
                    <a:pt x="3090" y="3481"/>
                    <a:pt x="3299" y="3436"/>
                    <a:pt x="3583" y="3436"/>
                  </a:cubicBezTo>
                  <a:cubicBezTo>
                    <a:pt x="4238" y="3436"/>
                    <a:pt x="4466" y="3702"/>
                    <a:pt x="4493" y="3737"/>
                  </a:cubicBezTo>
                  <a:lnTo>
                    <a:pt x="4524" y="3793"/>
                  </a:lnTo>
                  <a:lnTo>
                    <a:pt x="4562" y="3862"/>
                  </a:lnTo>
                  <a:lnTo>
                    <a:pt x="5854" y="3862"/>
                  </a:lnTo>
                  <a:cubicBezTo>
                    <a:pt x="5908" y="3862"/>
                    <a:pt x="5957" y="3878"/>
                    <a:pt x="5998" y="3906"/>
                  </a:cubicBezTo>
                  <a:cubicBezTo>
                    <a:pt x="6065" y="3951"/>
                    <a:pt x="6111" y="4030"/>
                    <a:pt x="6111" y="4118"/>
                  </a:cubicBezTo>
                  <a:cubicBezTo>
                    <a:pt x="6111" y="4182"/>
                    <a:pt x="6089" y="4236"/>
                    <a:pt x="6052" y="4281"/>
                  </a:cubicBezTo>
                  <a:lnTo>
                    <a:pt x="5927" y="4343"/>
                  </a:lnTo>
                  <a:lnTo>
                    <a:pt x="5860" y="4375"/>
                  </a:lnTo>
                  <a:lnTo>
                    <a:pt x="4163" y="4375"/>
                  </a:lnTo>
                  <a:lnTo>
                    <a:pt x="4163" y="4651"/>
                  </a:lnTo>
                  <a:lnTo>
                    <a:pt x="4163" y="4926"/>
                  </a:lnTo>
                  <a:lnTo>
                    <a:pt x="5855" y="4926"/>
                  </a:lnTo>
                  <a:cubicBezTo>
                    <a:pt x="6058" y="4926"/>
                    <a:pt x="6244" y="4851"/>
                    <a:pt x="6387" y="4726"/>
                  </a:cubicBezTo>
                  <a:cubicBezTo>
                    <a:pt x="6501" y="4625"/>
                    <a:pt x="6586" y="4493"/>
                    <a:pt x="6630" y="4343"/>
                  </a:cubicBezTo>
                  <a:cubicBezTo>
                    <a:pt x="6636" y="4322"/>
                    <a:pt x="6642" y="4302"/>
                    <a:pt x="6645" y="4281"/>
                  </a:cubicBezTo>
                  <a:lnTo>
                    <a:pt x="7731" y="3597"/>
                  </a:lnTo>
                  <a:lnTo>
                    <a:pt x="7759" y="3562"/>
                  </a:lnTo>
                  <a:cubicBezTo>
                    <a:pt x="7948" y="3330"/>
                    <a:pt x="8236" y="3123"/>
                    <a:pt x="8553" y="3123"/>
                  </a:cubicBezTo>
                  <a:close/>
                  <a:moveTo>
                    <a:pt x="1470" y="4104"/>
                  </a:moveTo>
                  <a:lnTo>
                    <a:pt x="2612" y="6289"/>
                  </a:lnTo>
                  <a:lnTo>
                    <a:pt x="1885" y="6669"/>
                  </a:lnTo>
                  <a:lnTo>
                    <a:pt x="744" y="4484"/>
                  </a:lnTo>
                  <a:lnTo>
                    <a:pt x="1470" y="4104"/>
                  </a:lnTo>
                  <a:close/>
                  <a:moveTo>
                    <a:pt x="2392" y="0"/>
                  </a:moveTo>
                  <a:lnTo>
                    <a:pt x="1433" y="1785"/>
                  </a:lnTo>
                  <a:lnTo>
                    <a:pt x="2389" y="1785"/>
                  </a:lnTo>
                  <a:lnTo>
                    <a:pt x="2389" y="3200"/>
                  </a:lnTo>
                  <a:cubicBezTo>
                    <a:pt x="2286" y="3269"/>
                    <a:pt x="2226" y="3332"/>
                    <a:pt x="2201" y="3361"/>
                  </a:cubicBezTo>
                  <a:lnTo>
                    <a:pt x="1875" y="3693"/>
                  </a:lnTo>
                  <a:lnTo>
                    <a:pt x="1703" y="3364"/>
                  </a:lnTo>
                  <a:lnTo>
                    <a:pt x="1" y="4252"/>
                  </a:lnTo>
                  <a:lnTo>
                    <a:pt x="1651" y="7412"/>
                  </a:lnTo>
                  <a:lnTo>
                    <a:pt x="3353" y="6524"/>
                  </a:lnTo>
                  <a:lnTo>
                    <a:pt x="3173" y="6180"/>
                  </a:lnTo>
                  <a:lnTo>
                    <a:pt x="6299" y="6180"/>
                  </a:lnTo>
                  <a:lnTo>
                    <a:pt x="8135" y="4839"/>
                  </a:lnTo>
                  <a:lnTo>
                    <a:pt x="9394" y="2825"/>
                  </a:lnTo>
                  <a:lnTo>
                    <a:pt x="9081" y="2686"/>
                  </a:lnTo>
                  <a:cubicBezTo>
                    <a:pt x="8911" y="2609"/>
                    <a:pt x="8732" y="2571"/>
                    <a:pt x="8551" y="2571"/>
                  </a:cubicBezTo>
                  <a:cubicBezTo>
                    <a:pt x="8403" y="2571"/>
                    <a:pt x="8253" y="2597"/>
                    <a:pt x="8105" y="2649"/>
                  </a:cubicBezTo>
                  <a:cubicBezTo>
                    <a:pt x="7935" y="2708"/>
                    <a:pt x="7772" y="2802"/>
                    <a:pt x="7621" y="2922"/>
                  </a:cubicBezTo>
                  <a:lnTo>
                    <a:pt x="7621" y="1785"/>
                  </a:lnTo>
                  <a:lnTo>
                    <a:pt x="8578" y="1785"/>
                  </a:lnTo>
                  <a:lnTo>
                    <a:pt x="762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37"/>
            <p:cNvSpPr/>
            <p:nvPr/>
          </p:nvSpPr>
          <p:spPr>
            <a:xfrm>
              <a:off x="980040" y="1603897"/>
              <a:ext cx="18502" cy="35126"/>
            </a:xfrm>
            <a:custGeom>
              <a:rect b="b" l="l" r="r" t="t"/>
              <a:pathLst>
                <a:path extrusionOk="0" h="1048" w="552">
                  <a:moveTo>
                    <a:pt x="1" y="1"/>
                  </a:moveTo>
                  <a:lnTo>
                    <a:pt x="1" y="1047"/>
                  </a:lnTo>
                  <a:lnTo>
                    <a:pt x="551" y="1047"/>
                  </a:lnTo>
                  <a:lnTo>
                    <a:pt x="55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37"/>
            <p:cNvSpPr/>
            <p:nvPr/>
          </p:nvSpPr>
          <p:spPr>
            <a:xfrm>
              <a:off x="1013289" y="1609897"/>
              <a:ext cx="29395" cy="39283"/>
            </a:xfrm>
            <a:custGeom>
              <a:rect b="b" l="l" r="r" t="t"/>
              <a:pathLst>
                <a:path extrusionOk="0" h="1172" w="877">
                  <a:moveTo>
                    <a:pt x="360" y="1"/>
                  </a:moveTo>
                  <a:lnTo>
                    <a:pt x="1" y="983"/>
                  </a:lnTo>
                  <a:lnTo>
                    <a:pt x="517" y="1172"/>
                  </a:lnTo>
                  <a:lnTo>
                    <a:pt x="877" y="190"/>
                  </a:lnTo>
                  <a:lnTo>
                    <a:pt x="36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37"/>
            <p:cNvSpPr/>
            <p:nvPr/>
          </p:nvSpPr>
          <p:spPr>
            <a:xfrm>
              <a:off x="935864" y="1609998"/>
              <a:ext cx="29395" cy="39283"/>
            </a:xfrm>
            <a:custGeom>
              <a:rect b="b" l="l" r="r" t="t"/>
              <a:pathLst>
                <a:path extrusionOk="0" h="1172" w="877">
                  <a:moveTo>
                    <a:pt x="517" y="1"/>
                  </a:moveTo>
                  <a:lnTo>
                    <a:pt x="1" y="190"/>
                  </a:lnTo>
                  <a:lnTo>
                    <a:pt x="360" y="1172"/>
                  </a:lnTo>
                  <a:lnTo>
                    <a:pt x="877" y="982"/>
                  </a:lnTo>
                  <a:lnTo>
                    <a:pt x="51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4"/>
          <p:cNvSpPr txBox="1"/>
          <p:nvPr>
            <p:ph type="title"/>
          </p:nvPr>
        </p:nvSpPr>
        <p:spPr>
          <a:xfrm>
            <a:off x="3631500" y="68700"/>
            <a:ext cx="1881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2400"/>
              <a:t>Resumen</a:t>
            </a:r>
            <a:endParaRPr>
              <a:solidFill>
                <a:schemeClr val="lt1"/>
              </a:solidFill>
              <a:latin typeface="Montserrat Black"/>
              <a:ea typeface="Montserrat Black"/>
              <a:cs typeface="Montserrat Black"/>
              <a:sym typeface="Montserrat Black"/>
            </a:endParaRPr>
          </a:p>
        </p:txBody>
      </p:sp>
      <p:graphicFrame>
        <p:nvGraphicFramePr>
          <p:cNvPr id="474" name="Google Shape;474;p4"/>
          <p:cNvGraphicFramePr/>
          <p:nvPr/>
        </p:nvGraphicFramePr>
        <p:xfrm>
          <a:off x="713678" y="840058"/>
          <a:ext cx="3000000" cy="3000000"/>
        </p:xfrm>
        <a:graphic>
          <a:graphicData uri="http://schemas.openxmlformats.org/drawingml/2006/table">
            <a:tbl>
              <a:tblPr bandRow="1" firstRow="1">
                <a:noFill/>
                <a:tableStyleId>{D2FB3E5D-0C59-4AE4-832E-9907DC89B8C8}</a:tableStyleId>
              </a:tblPr>
              <a:tblGrid>
                <a:gridCol w="1813950"/>
                <a:gridCol w="2039425"/>
                <a:gridCol w="2039425"/>
                <a:gridCol w="2039425"/>
              </a:tblGrid>
              <a:tr h="227025">
                <a:tc>
                  <a:txBody>
                    <a:bodyPr/>
                    <a:lstStyle/>
                    <a:p>
                      <a:pPr indent="0" lvl="0" marL="0" marR="0" rtl="0" algn="l">
                        <a:lnSpc>
                          <a:spcPct val="100000"/>
                        </a:lnSpc>
                        <a:spcBef>
                          <a:spcPts val="0"/>
                        </a:spcBef>
                        <a:spcAft>
                          <a:spcPts val="0"/>
                        </a:spcAft>
                        <a:buNone/>
                      </a:pPr>
                      <a:r>
                        <a:rPr b="1" lang="en" sz="1000" u="none" cap="none" strike="noStrike">
                          <a:solidFill>
                            <a:schemeClr val="dk2"/>
                          </a:solidFill>
                          <a:latin typeface="Didact Gothic"/>
                          <a:ea typeface="Didact Gothic"/>
                          <a:cs typeface="Didact Gothic"/>
                          <a:sym typeface="Didact Gothic"/>
                        </a:rPr>
                        <a:t>Fecha Reporte</a:t>
                      </a:r>
                      <a:endParaRPr b="1" sz="1000" u="none" cap="none" strike="noStrike">
                        <a:solidFill>
                          <a:schemeClr val="dk2"/>
                        </a:solidFill>
                        <a:latin typeface="Didact Gothic"/>
                        <a:ea typeface="Didact Gothic"/>
                        <a:cs typeface="Didact Gothic"/>
                        <a:sym typeface="Didact Gothic"/>
                      </a:endParaRPr>
                    </a:p>
                  </a:txBody>
                  <a:tcPr marT="0" marB="0" marR="72000" marL="72000" anchor="ctr">
                    <a:solidFill>
                      <a:srgbClr val="375FD8"/>
                    </a:solidFill>
                  </a:tcPr>
                </a:tc>
                <a:tc gridSpan="2" rowSpan="11">
                  <a:txBody>
                    <a:bodyPr/>
                    <a:lstStyle/>
                    <a:p>
                      <a:pPr indent="0" lvl="0" marL="0" marR="0" rtl="0" algn="l">
                        <a:lnSpc>
                          <a:spcPct val="100000"/>
                        </a:lnSpc>
                        <a:spcBef>
                          <a:spcPts val="0"/>
                        </a:spcBef>
                        <a:spcAft>
                          <a:spcPts val="0"/>
                        </a:spcAft>
                        <a:buNone/>
                      </a:pPr>
                      <a:r>
                        <a:t/>
                      </a:r>
                      <a:endParaRPr sz="1000" u="none" cap="none" strike="noStrike">
                        <a:latin typeface="Didact Gothic"/>
                        <a:ea typeface="Didact Gothic"/>
                        <a:cs typeface="Didact Gothic"/>
                        <a:sym typeface="Didact Gothic"/>
                      </a:endParaRPr>
                    </a:p>
                  </a:txBody>
                  <a:tcPr marT="0" marB="0" marR="72000" marL="72000"/>
                </a:tc>
                <a:tc rowSpan="11" hMerge="1"/>
                <a:tc>
                  <a:txBody>
                    <a:bodyPr/>
                    <a:lstStyle/>
                    <a:p>
                      <a:pPr indent="0" lvl="0" marL="0" marR="0" rtl="0" algn="l">
                        <a:lnSpc>
                          <a:spcPct val="100000"/>
                        </a:lnSpc>
                        <a:spcBef>
                          <a:spcPts val="0"/>
                        </a:spcBef>
                        <a:spcAft>
                          <a:spcPts val="0"/>
                        </a:spcAft>
                        <a:buNone/>
                      </a:pPr>
                      <a:r>
                        <a:rPr b="1" lang="en" sz="1000" u="none" cap="none" strike="noStrike">
                          <a:latin typeface="Didact Gothic"/>
                          <a:ea typeface="Didact Gothic"/>
                          <a:cs typeface="Didact Gothic"/>
                          <a:sym typeface="Didact Gothic"/>
                        </a:rPr>
                        <a:t>Explicación del Desvío</a:t>
                      </a:r>
                      <a:endParaRPr b="1" sz="1000" u="none" cap="none" strike="noStrike">
                        <a:latin typeface="Didact Gothic"/>
                        <a:ea typeface="Didact Gothic"/>
                        <a:cs typeface="Didact Gothic"/>
                        <a:sym typeface="Didact Gothic"/>
                      </a:endParaRPr>
                    </a:p>
                  </a:txBody>
                  <a:tcPr marT="0" marB="0" marR="72000" marL="72000"/>
                </a:tc>
              </a:tr>
              <a:tr h="227025">
                <a:tc>
                  <a:txBody>
                    <a:bodyPr/>
                    <a:lstStyle/>
                    <a:p>
                      <a:pPr indent="0" lvl="0" marL="0" marR="0" rtl="0" algn="l">
                        <a:lnSpc>
                          <a:spcPct val="100000"/>
                        </a:lnSpc>
                        <a:spcBef>
                          <a:spcPts val="0"/>
                        </a:spcBef>
                        <a:spcAft>
                          <a:spcPts val="0"/>
                        </a:spcAft>
                        <a:buNone/>
                      </a:pPr>
                      <a:r>
                        <a:rPr lang="en" sz="1000" u="none" cap="none" strike="noStrike">
                          <a:latin typeface="Didact Gothic"/>
                          <a:ea typeface="Didact Gothic"/>
                          <a:cs typeface="Didact Gothic"/>
                          <a:sym typeface="Didact Gothic"/>
                        </a:rPr>
                        <a:t>12/09</a:t>
                      </a:r>
                      <a:endParaRPr sz="1000" u="none" cap="none" strike="noStrike">
                        <a:latin typeface="Didact Gothic"/>
                        <a:ea typeface="Didact Gothic"/>
                        <a:cs typeface="Didact Gothic"/>
                        <a:sym typeface="Didact Gothic"/>
                      </a:endParaRPr>
                    </a:p>
                  </a:txBody>
                  <a:tcPr marT="0" marB="0" marR="72000" marL="72000" anchor="ctr"/>
                </a:tc>
                <a:tc gridSpan="2" vMerge="1"/>
                <a:tc hMerge="1" vMerge="1"/>
                <a:tc rowSpan="4">
                  <a:txBody>
                    <a:bodyPr/>
                    <a:lstStyle/>
                    <a:p>
                      <a:pPr indent="0" lvl="0" marL="0" rtl="0" algn="l">
                        <a:spcBef>
                          <a:spcPts val="0"/>
                        </a:spcBef>
                        <a:spcAft>
                          <a:spcPts val="0"/>
                        </a:spcAft>
                        <a:buSzPts val="1100"/>
                        <a:buNone/>
                      </a:pPr>
                      <a:r>
                        <a:rPr lang="en" sz="1000">
                          <a:latin typeface="Didact Gothic"/>
                          <a:ea typeface="Didact Gothic"/>
                          <a:cs typeface="Didact Gothic"/>
                          <a:sym typeface="Didact Gothic"/>
                        </a:rPr>
                        <a:t>Retraso en documentación por ajustes de estructura.</a:t>
                      </a:r>
                      <a:br>
                        <a:rPr lang="en" sz="1000">
                          <a:latin typeface="Didact Gothic"/>
                          <a:ea typeface="Didact Gothic"/>
                          <a:cs typeface="Didact Gothic"/>
                          <a:sym typeface="Didact Gothic"/>
                        </a:rPr>
                      </a:br>
                      <a:endParaRPr sz="1000">
                        <a:latin typeface="Didact Gothic"/>
                        <a:ea typeface="Didact Gothic"/>
                        <a:cs typeface="Didact Gothic"/>
                        <a:sym typeface="Didact Gothic"/>
                      </a:endParaRPr>
                    </a:p>
                    <a:p>
                      <a:pPr indent="0" lvl="0" marL="0" rtl="0" algn="l">
                        <a:spcBef>
                          <a:spcPts val="0"/>
                        </a:spcBef>
                        <a:spcAft>
                          <a:spcPts val="0"/>
                        </a:spcAft>
                        <a:buClr>
                          <a:schemeClr val="dk1"/>
                        </a:buClr>
                        <a:buSzPts val="1100"/>
                        <a:buFont typeface="Arial"/>
                        <a:buNone/>
                      </a:pPr>
                      <a:r>
                        <a:rPr lang="en" sz="1000">
                          <a:latin typeface="Didact Gothic"/>
                          <a:ea typeface="Didact Gothic"/>
                          <a:cs typeface="Didact Gothic"/>
                          <a:sym typeface="Didact Gothic"/>
                        </a:rPr>
                        <a:t>Identificación de riesgos aún en revisión.</a:t>
                      </a:r>
                      <a:endParaRPr sz="1000">
                        <a:latin typeface="Didact Gothic"/>
                        <a:ea typeface="Didact Gothic"/>
                        <a:cs typeface="Didact Gothic"/>
                        <a:sym typeface="Didact Gothic"/>
                      </a:endParaRPr>
                    </a:p>
                    <a:p>
                      <a:pPr indent="0" lvl="0" marL="0" marR="0" rtl="0" algn="l">
                        <a:lnSpc>
                          <a:spcPct val="100000"/>
                        </a:lnSpc>
                        <a:spcBef>
                          <a:spcPts val="0"/>
                        </a:spcBef>
                        <a:spcAft>
                          <a:spcPts val="0"/>
                        </a:spcAft>
                        <a:buNone/>
                      </a:pPr>
                      <a:r>
                        <a:t/>
                      </a:r>
                      <a:endParaRPr sz="1000">
                        <a:latin typeface="Didact Gothic"/>
                        <a:ea typeface="Didact Gothic"/>
                        <a:cs typeface="Didact Gothic"/>
                        <a:sym typeface="Didact Gothic"/>
                      </a:endParaRPr>
                    </a:p>
                  </a:txBody>
                  <a:tcPr marT="0" marB="0" marR="72000" marL="72000"/>
                </a:tc>
              </a:tr>
              <a:tr h="227025">
                <a:tc>
                  <a:txBody>
                    <a:bodyPr/>
                    <a:lstStyle/>
                    <a:p>
                      <a:pPr indent="0" lvl="0" marL="0" marR="0" rtl="0" algn="l">
                        <a:lnSpc>
                          <a:spcPct val="100000"/>
                        </a:lnSpc>
                        <a:spcBef>
                          <a:spcPts val="0"/>
                        </a:spcBef>
                        <a:spcAft>
                          <a:spcPts val="0"/>
                        </a:spcAft>
                        <a:buNone/>
                      </a:pPr>
                      <a:r>
                        <a:rPr b="1" lang="en" sz="1000" u="none" cap="none" strike="noStrike">
                          <a:solidFill>
                            <a:schemeClr val="dk2"/>
                          </a:solidFill>
                          <a:latin typeface="Didact Gothic"/>
                          <a:ea typeface="Didact Gothic"/>
                          <a:cs typeface="Didact Gothic"/>
                          <a:sym typeface="Didact Gothic"/>
                        </a:rPr>
                        <a:t>Fecha inicio</a:t>
                      </a:r>
                      <a:endParaRPr b="1" sz="1000" u="none" cap="none" strike="noStrike">
                        <a:solidFill>
                          <a:schemeClr val="dk2"/>
                        </a:solidFill>
                        <a:latin typeface="Didact Gothic"/>
                        <a:ea typeface="Didact Gothic"/>
                        <a:cs typeface="Didact Gothic"/>
                        <a:sym typeface="Didact Gothic"/>
                      </a:endParaRPr>
                    </a:p>
                  </a:txBody>
                  <a:tcPr marT="0" marB="0" marR="72000" marL="72000" anchor="ctr">
                    <a:solidFill>
                      <a:srgbClr val="375FD8"/>
                    </a:solidFill>
                  </a:tcPr>
                </a:tc>
                <a:tc gridSpan="2" vMerge="1"/>
                <a:tc hMerge="1" vMerge="1"/>
                <a:tc vMerge="1"/>
              </a:tr>
              <a:tr h="227025">
                <a:tc>
                  <a:txBody>
                    <a:bodyPr/>
                    <a:lstStyle/>
                    <a:p>
                      <a:pPr indent="0" lvl="0" marL="0" marR="0" rtl="0" algn="l">
                        <a:lnSpc>
                          <a:spcPct val="100000"/>
                        </a:lnSpc>
                        <a:spcBef>
                          <a:spcPts val="0"/>
                        </a:spcBef>
                        <a:spcAft>
                          <a:spcPts val="0"/>
                        </a:spcAft>
                        <a:buNone/>
                      </a:pPr>
                      <a:r>
                        <a:rPr lang="en" sz="1000" u="none" cap="none" strike="noStrike">
                          <a:latin typeface="Didact Gothic"/>
                          <a:ea typeface="Didact Gothic"/>
                          <a:cs typeface="Didact Gothic"/>
                          <a:sym typeface="Didact Gothic"/>
                        </a:rPr>
                        <a:t>01/09</a:t>
                      </a:r>
                      <a:endParaRPr sz="1000" u="none" cap="none" strike="noStrike">
                        <a:latin typeface="Didact Gothic"/>
                        <a:ea typeface="Didact Gothic"/>
                        <a:cs typeface="Didact Gothic"/>
                        <a:sym typeface="Didact Gothic"/>
                      </a:endParaRPr>
                    </a:p>
                  </a:txBody>
                  <a:tcPr marT="0" marB="0" marR="72000" marL="72000" anchor="ctr"/>
                </a:tc>
                <a:tc gridSpan="2" vMerge="1"/>
                <a:tc hMerge="1" vMerge="1"/>
                <a:tc vMerge="1"/>
              </a:tr>
              <a:tr h="227025">
                <a:tc>
                  <a:txBody>
                    <a:bodyPr/>
                    <a:lstStyle/>
                    <a:p>
                      <a:pPr indent="0" lvl="0" marL="0" marR="0" rtl="0" algn="l">
                        <a:lnSpc>
                          <a:spcPct val="100000"/>
                        </a:lnSpc>
                        <a:spcBef>
                          <a:spcPts val="0"/>
                        </a:spcBef>
                        <a:spcAft>
                          <a:spcPts val="0"/>
                        </a:spcAft>
                        <a:buNone/>
                      </a:pPr>
                      <a:r>
                        <a:rPr b="1" lang="en" sz="1000" u="none" cap="none" strike="noStrike">
                          <a:solidFill>
                            <a:schemeClr val="dk2"/>
                          </a:solidFill>
                          <a:latin typeface="Didact Gothic"/>
                          <a:ea typeface="Didact Gothic"/>
                          <a:cs typeface="Didact Gothic"/>
                          <a:sym typeface="Didact Gothic"/>
                        </a:rPr>
                        <a:t>Fecha Fin</a:t>
                      </a:r>
                      <a:endParaRPr b="1" sz="1000" u="none" cap="none" strike="noStrike">
                        <a:solidFill>
                          <a:schemeClr val="dk2"/>
                        </a:solidFill>
                        <a:latin typeface="Didact Gothic"/>
                        <a:ea typeface="Didact Gothic"/>
                        <a:cs typeface="Didact Gothic"/>
                        <a:sym typeface="Didact Gothic"/>
                      </a:endParaRPr>
                    </a:p>
                  </a:txBody>
                  <a:tcPr marT="0" marB="0" marR="72000" marL="72000" anchor="ctr">
                    <a:solidFill>
                      <a:srgbClr val="375FD8"/>
                    </a:solidFill>
                  </a:tcPr>
                </a:tc>
                <a:tc gridSpan="2" vMerge="1"/>
                <a:tc hMerge="1" vMerge="1"/>
                <a:tc vMerge="1"/>
              </a:tr>
              <a:tr h="227025">
                <a:tc>
                  <a:txBody>
                    <a:bodyPr/>
                    <a:lstStyle/>
                    <a:p>
                      <a:pPr indent="0" lvl="0" marL="0" marR="0" rtl="0" algn="l">
                        <a:lnSpc>
                          <a:spcPct val="100000"/>
                        </a:lnSpc>
                        <a:spcBef>
                          <a:spcPts val="0"/>
                        </a:spcBef>
                        <a:spcAft>
                          <a:spcPts val="0"/>
                        </a:spcAft>
                        <a:buNone/>
                      </a:pPr>
                      <a:r>
                        <a:rPr lang="en" sz="1000" u="none" cap="none" strike="noStrike">
                          <a:latin typeface="Didact Gothic"/>
                          <a:ea typeface="Didact Gothic"/>
                          <a:cs typeface="Didact Gothic"/>
                          <a:sym typeface="Didact Gothic"/>
                        </a:rPr>
                        <a:t>15/09</a:t>
                      </a:r>
                      <a:endParaRPr sz="1000" u="none" cap="none" strike="noStrike">
                        <a:latin typeface="Didact Gothic"/>
                        <a:ea typeface="Didact Gothic"/>
                        <a:cs typeface="Didact Gothic"/>
                        <a:sym typeface="Didact Gothic"/>
                      </a:endParaRPr>
                    </a:p>
                  </a:txBody>
                  <a:tcPr marT="0" marB="0" marR="72000" marL="72000" anchor="ctr"/>
                </a:tc>
                <a:tc gridSpan="2" vMerge="1"/>
                <a:tc hMerge="1" vMerge="1"/>
                <a:tc>
                  <a:txBody>
                    <a:bodyPr/>
                    <a:lstStyle/>
                    <a:p>
                      <a:pPr indent="0" lvl="0" marL="0" marR="0" rtl="0" algn="l">
                        <a:lnSpc>
                          <a:spcPct val="100000"/>
                        </a:lnSpc>
                        <a:spcBef>
                          <a:spcPts val="0"/>
                        </a:spcBef>
                        <a:spcAft>
                          <a:spcPts val="0"/>
                        </a:spcAft>
                        <a:buNone/>
                      </a:pPr>
                      <a:r>
                        <a:rPr b="1" lang="en" sz="1000" u="none" cap="none" strike="noStrike">
                          <a:latin typeface="Didact Gothic"/>
                          <a:ea typeface="Didact Gothic"/>
                          <a:cs typeface="Didact Gothic"/>
                          <a:sym typeface="Didact Gothic"/>
                        </a:rPr>
                        <a:t>Próximos Hitos Claves</a:t>
                      </a:r>
                      <a:endParaRPr b="1" sz="1000" u="none" cap="none" strike="noStrike">
                        <a:latin typeface="Didact Gothic"/>
                        <a:ea typeface="Didact Gothic"/>
                        <a:cs typeface="Didact Gothic"/>
                        <a:sym typeface="Didact Gothic"/>
                      </a:endParaRPr>
                    </a:p>
                  </a:txBody>
                  <a:tcPr marT="0" marB="0" marR="72000" marL="72000"/>
                </a:tc>
              </a:tr>
              <a:tr h="227025">
                <a:tc>
                  <a:txBody>
                    <a:bodyPr/>
                    <a:lstStyle/>
                    <a:p>
                      <a:pPr indent="0" lvl="0" marL="0" marR="0" rtl="0" algn="l">
                        <a:lnSpc>
                          <a:spcPct val="100000"/>
                        </a:lnSpc>
                        <a:spcBef>
                          <a:spcPts val="0"/>
                        </a:spcBef>
                        <a:spcAft>
                          <a:spcPts val="0"/>
                        </a:spcAft>
                        <a:buNone/>
                      </a:pPr>
                      <a:r>
                        <a:rPr b="1" lang="en" sz="1000" u="none" cap="none" strike="noStrike">
                          <a:solidFill>
                            <a:schemeClr val="dk2"/>
                          </a:solidFill>
                          <a:latin typeface="Didact Gothic"/>
                          <a:ea typeface="Didact Gothic"/>
                          <a:cs typeface="Didact Gothic"/>
                          <a:sym typeface="Didact Gothic"/>
                        </a:rPr>
                        <a:t>Estado Actual</a:t>
                      </a:r>
                      <a:endParaRPr b="1" sz="1000" u="none" cap="none" strike="noStrike">
                        <a:solidFill>
                          <a:schemeClr val="dk2"/>
                        </a:solidFill>
                        <a:latin typeface="Didact Gothic"/>
                        <a:ea typeface="Didact Gothic"/>
                        <a:cs typeface="Didact Gothic"/>
                        <a:sym typeface="Didact Gothic"/>
                      </a:endParaRPr>
                    </a:p>
                  </a:txBody>
                  <a:tcPr marT="0" marB="0" marR="72000" marL="72000" anchor="ctr">
                    <a:solidFill>
                      <a:srgbClr val="375FD8"/>
                    </a:solidFill>
                  </a:tcPr>
                </a:tc>
                <a:tc gridSpan="2" vMerge="1"/>
                <a:tc hMerge="1" vMerge="1"/>
                <a:tc rowSpan="5">
                  <a:txBody>
                    <a:bodyPr/>
                    <a:lstStyle/>
                    <a:p>
                      <a:pPr indent="0" lvl="0" marL="0" rtl="0" algn="l">
                        <a:spcBef>
                          <a:spcPts val="0"/>
                        </a:spcBef>
                        <a:spcAft>
                          <a:spcPts val="0"/>
                        </a:spcAft>
                        <a:buClr>
                          <a:schemeClr val="dk1"/>
                        </a:buClr>
                        <a:buSzPts val="1100"/>
                        <a:buFont typeface="Arial"/>
                        <a:buNone/>
                      </a:pPr>
                      <a:r>
                        <a:rPr lang="en" sz="1000">
                          <a:solidFill>
                            <a:schemeClr val="dk1"/>
                          </a:solidFill>
                          <a:latin typeface="Didact Gothic"/>
                          <a:ea typeface="Didact Gothic"/>
                          <a:cs typeface="Didact Gothic"/>
                          <a:sym typeface="Didact Gothic"/>
                        </a:rPr>
                        <a:t>Finalización Sprint 0: </a:t>
                      </a:r>
                      <a:r>
                        <a:rPr b="1" lang="en" sz="1000">
                          <a:solidFill>
                            <a:schemeClr val="dk1"/>
                          </a:solidFill>
                          <a:latin typeface="Didact Gothic"/>
                          <a:ea typeface="Didact Gothic"/>
                          <a:cs typeface="Didact Gothic"/>
                          <a:sym typeface="Didact Gothic"/>
                        </a:rPr>
                        <a:t>15/09</a:t>
                      </a:r>
                      <a:br>
                        <a:rPr b="1" lang="en" sz="1000">
                          <a:solidFill>
                            <a:schemeClr val="dk1"/>
                          </a:solidFill>
                          <a:latin typeface="Didact Gothic"/>
                          <a:ea typeface="Didact Gothic"/>
                          <a:cs typeface="Didact Gothic"/>
                          <a:sym typeface="Didact Gothic"/>
                        </a:rPr>
                      </a:br>
                      <a:endParaRPr b="1" sz="1000">
                        <a:solidFill>
                          <a:schemeClr val="dk1"/>
                        </a:solidFill>
                        <a:latin typeface="Didact Gothic"/>
                        <a:ea typeface="Didact Gothic"/>
                        <a:cs typeface="Didact Gothic"/>
                        <a:sym typeface="Didact Gothic"/>
                      </a:endParaRPr>
                    </a:p>
                    <a:p>
                      <a:pPr indent="0" lvl="0" marL="0" rtl="0" algn="l">
                        <a:spcBef>
                          <a:spcPts val="0"/>
                        </a:spcBef>
                        <a:spcAft>
                          <a:spcPts val="0"/>
                        </a:spcAft>
                        <a:buClr>
                          <a:schemeClr val="dk1"/>
                        </a:buClr>
                        <a:buSzPts val="1100"/>
                        <a:buFont typeface="Arial"/>
                        <a:buNone/>
                      </a:pPr>
                      <a:r>
                        <a:rPr lang="en" sz="1000">
                          <a:solidFill>
                            <a:schemeClr val="dk1"/>
                          </a:solidFill>
                          <a:latin typeface="Didact Gothic"/>
                          <a:ea typeface="Didact Gothic"/>
                          <a:cs typeface="Didact Gothic"/>
                          <a:sym typeface="Didact Gothic"/>
                        </a:rPr>
                        <a:t>Planificación Sprint 1: </a:t>
                      </a:r>
                      <a:r>
                        <a:rPr b="1" lang="en" sz="1000">
                          <a:solidFill>
                            <a:schemeClr val="dk1"/>
                          </a:solidFill>
                          <a:latin typeface="Didact Gothic"/>
                          <a:ea typeface="Didact Gothic"/>
                          <a:cs typeface="Didact Gothic"/>
                          <a:sym typeface="Didact Gothic"/>
                        </a:rPr>
                        <a:t>16/09</a:t>
                      </a:r>
                      <a:endParaRPr b="1" sz="1000">
                        <a:solidFill>
                          <a:schemeClr val="dk1"/>
                        </a:solidFill>
                        <a:latin typeface="Didact Gothic"/>
                        <a:ea typeface="Didact Gothic"/>
                        <a:cs typeface="Didact Gothic"/>
                        <a:sym typeface="Didact Gothic"/>
                      </a:endParaRPr>
                    </a:p>
                    <a:p>
                      <a:pPr indent="0" lvl="0" marL="0" marR="0" rtl="0" algn="l">
                        <a:lnSpc>
                          <a:spcPct val="100000"/>
                        </a:lnSpc>
                        <a:spcBef>
                          <a:spcPts val="0"/>
                        </a:spcBef>
                        <a:spcAft>
                          <a:spcPts val="0"/>
                        </a:spcAft>
                        <a:buNone/>
                      </a:pPr>
                      <a:r>
                        <a:t/>
                      </a:r>
                      <a:endParaRPr sz="1000">
                        <a:latin typeface="Didact Gothic"/>
                        <a:ea typeface="Didact Gothic"/>
                        <a:cs typeface="Didact Gothic"/>
                        <a:sym typeface="Didact Gothic"/>
                      </a:endParaRPr>
                    </a:p>
                  </a:txBody>
                  <a:tcPr marT="0" marB="0" marR="72000" marL="72000"/>
                </a:tc>
              </a:tr>
              <a:tr h="227025">
                <a:tc>
                  <a:txBody>
                    <a:bodyPr/>
                    <a:lstStyle/>
                    <a:p>
                      <a:pPr indent="0" lvl="0" marL="0" marR="0" rtl="0" algn="l">
                        <a:lnSpc>
                          <a:spcPct val="100000"/>
                        </a:lnSpc>
                        <a:spcBef>
                          <a:spcPts val="0"/>
                        </a:spcBef>
                        <a:spcAft>
                          <a:spcPts val="0"/>
                        </a:spcAft>
                        <a:buNone/>
                      </a:pPr>
                      <a:r>
                        <a:rPr b="1" lang="en" sz="1000" u="none" cap="none" strike="noStrike">
                          <a:latin typeface="Didact Gothic"/>
                          <a:ea typeface="Didact Gothic"/>
                          <a:cs typeface="Didact Gothic"/>
                          <a:sym typeface="Didact Gothic"/>
                        </a:rPr>
                        <a:t>Avance Real:</a:t>
                      </a:r>
                      <a:r>
                        <a:rPr lang="en" sz="1000" u="none" cap="none" strike="noStrike">
                          <a:latin typeface="Didact Gothic"/>
                          <a:ea typeface="Didact Gothic"/>
                          <a:cs typeface="Didact Gothic"/>
                          <a:sym typeface="Didact Gothic"/>
                        </a:rPr>
                        <a:t> 60%</a:t>
                      </a:r>
                      <a:endParaRPr sz="1000" u="none" cap="none" strike="noStrike">
                        <a:latin typeface="Didact Gothic"/>
                        <a:ea typeface="Didact Gothic"/>
                        <a:cs typeface="Didact Gothic"/>
                        <a:sym typeface="Didact Gothic"/>
                      </a:endParaRPr>
                    </a:p>
                  </a:txBody>
                  <a:tcPr marT="0" marB="0" marR="72000" marL="72000" anchor="ctr"/>
                </a:tc>
                <a:tc gridSpan="2" vMerge="1"/>
                <a:tc hMerge="1" vMerge="1"/>
                <a:tc vMerge="1"/>
              </a:tr>
              <a:tr h="227025">
                <a:tc>
                  <a:txBody>
                    <a:bodyPr/>
                    <a:lstStyle/>
                    <a:p>
                      <a:pPr indent="0" lvl="0" marL="0" marR="0" rtl="0" algn="l">
                        <a:lnSpc>
                          <a:spcPct val="100000"/>
                        </a:lnSpc>
                        <a:spcBef>
                          <a:spcPts val="0"/>
                        </a:spcBef>
                        <a:spcAft>
                          <a:spcPts val="0"/>
                        </a:spcAft>
                        <a:buNone/>
                      </a:pPr>
                      <a:r>
                        <a:rPr b="1" lang="en" sz="1000" u="none" cap="none" strike="noStrike">
                          <a:latin typeface="Didact Gothic"/>
                          <a:ea typeface="Didact Gothic"/>
                          <a:cs typeface="Didact Gothic"/>
                          <a:sym typeface="Didact Gothic"/>
                        </a:rPr>
                        <a:t>Avance Planificado:</a:t>
                      </a:r>
                      <a:r>
                        <a:rPr lang="en" sz="1000" u="none" cap="none" strike="noStrike">
                          <a:latin typeface="Didact Gothic"/>
                          <a:ea typeface="Didact Gothic"/>
                          <a:cs typeface="Didact Gothic"/>
                          <a:sym typeface="Didact Gothic"/>
                        </a:rPr>
                        <a:t> 65%</a:t>
                      </a:r>
                      <a:endParaRPr sz="1000" u="none" cap="none" strike="noStrike">
                        <a:latin typeface="Didact Gothic"/>
                        <a:ea typeface="Didact Gothic"/>
                        <a:cs typeface="Didact Gothic"/>
                        <a:sym typeface="Didact Gothic"/>
                      </a:endParaRPr>
                    </a:p>
                  </a:txBody>
                  <a:tcPr marT="0" marB="0" marR="72000" marL="72000" anchor="ctr"/>
                </a:tc>
                <a:tc gridSpan="2" vMerge="1"/>
                <a:tc hMerge="1" vMerge="1"/>
                <a:tc vMerge="1"/>
              </a:tr>
              <a:tr h="227025">
                <a:tc>
                  <a:txBody>
                    <a:bodyPr/>
                    <a:lstStyle/>
                    <a:p>
                      <a:pPr indent="0" lvl="0" marL="0" marR="0" rtl="0" algn="l">
                        <a:lnSpc>
                          <a:spcPct val="100000"/>
                        </a:lnSpc>
                        <a:spcBef>
                          <a:spcPts val="0"/>
                        </a:spcBef>
                        <a:spcAft>
                          <a:spcPts val="0"/>
                        </a:spcAft>
                        <a:buNone/>
                      </a:pPr>
                      <a:r>
                        <a:rPr b="1" lang="en" sz="1000" u="none" cap="none" strike="noStrike">
                          <a:latin typeface="Didact Gothic"/>
                          <a:ea typeface="Didact Gothic"/>
                          <a:cs typeface="Didact Gothic"/>
                          <a:sym typeface="Didact Gothic"/>
                        </a:rPr>
                        <a:t>Desviación:</a:t>
                      </a:r>
                      <a:r>
                        <a:rPr lang="en" sz="1000" u="none" cap="none" strike="noStrike">
                          <a:latin typeface="Didact Gothic"/>
                          <a:ea typeface="Didact Gothic"/>
                          <a:cs typeface="Didact Gothic"/>
                          <a:sym typeface="Didact Gothic"/>
                        </a:rPr>
                        <a:t> 5%</a:t>
                      </a:r>
                      <a:endParaRPr sz="1000" u="none" cap="none" strike="noStrike">
                        <a:latin typeface="Didact Gothic"/>
                        <a:ea typeface="Didact Gothic"/>
                        <a:cs typeface="Didact Gothic"/>
                        <a:sym typeface="Didact Gothic"/>
                      </a:endParaRPr>
                    </a:p>
                  </a:txBody>
                  <a:tcPr marT="0" marB="0" marR="72000" marL="72000" anchor="ctr"/>
                </a:tc>
                <a:tc gridSpan="2" vMerge="1"/>
                <a:tc hMerge="1" vMerge="1"/>
                <a:tc vMerge="1"/>
              </a:tr>
              <a:tr h="227025">
                <a:tc>
                  <a:txBody>
                    <a:bodyPr/>
                    <a:lstStyle/>
                    <a:p>
                      <a:pPr indent="0" lvl="0" marL="0" marR="0" rtl="0" algn="l">
                        <a:lnSpc>
                          <a:spcPct val="100000"/>
                        </a:lnSpc>
                        <a:spcBef>
                          <a:spcPts val="0"/>
                        </a:spcBef>
                        <a:spcAft>
                          <a:spcPts val="0"/>
                        </a:spcAft>
                        <a:buNone/>
                      </a:pPr>
                      <a:r>
                        <a:rPr b="1" lang="en" sz="1000" u="none" cap="none" strike="noStrike">
                          <a:latin typeface="Didact Gothic"/>
                          <a:ea typeface="Didact Gothic"/>
                          <a:cs typeface="Didact Gothic"/>
                          <a:sym typeface="Didact Gothic"/>
                        </a:rPr>
                        <a:t>Estado:</a:t>
                      </a:r>
                      <a:r>
                        <a:rPr lang="en" sz="1000" u="none" cap="none" strike="noStrike">
                          <a:latin typeface="Didact Gothic"/>
                          <a:ea typeface="Didact Gothic"/>
                          <a:cs typeface="Didact Gothic"/>
                          <a:sym typeface="Didact Gothic"/>
                        </a:rPr>
                        <a:t> En Curso</a:t>
                      </a:r>
                      <a:endParaRPr sz="1000" u="none" cap="none" strike="noStrike">
                        <a:latin typeface="Didact Gothic"/>
                        <a:ea typeface="Didact Gothic"/>
                        <a:cs typeface="Didact Gothic"/>
                        <a:sym typeface="Didact Gothic"/>
                      </a:endParaRPr>
                    </a:p>
                  </a:txBody>
                  <a:tcPr marT="0" marB="0" marR="72000" marL="72000" anchor="ctr"/>
                </a:tc>
                <a:tc gridSpan="2" vMerge="1"/>
                <a:tc hMerge="1" vMerge="1"/>
                <a:tc vMerge="1"/>
              </a:tr>
              <a:tr h="227025">
                <a:tc>
                  <a:txBody>
                    <a:bodyPr/>
                    <a:lstStyle/>
                    <a:p>
                      <a:pPr indent="0" lvl="0" marL="0" marR="0" rtl="0" algn="l">
                        <a:lnSpc>
                          <a:spcPct val="100000"/>
                        </a:lnSpc>
                        <a:spcBef>
                          <a:spcPts val="0"/>
                        </a:spcBef>
                        <a:spcAft>
                          <a:spcPts val="0"/>
                        </a:spcAft>
                        <a:buNone/>
                      </a:pPr>
                      <a:r>
                        <a:rPr b="1" lang="en" sz="1000" u="none" cap="none" strike="noStrike">
                          <a:solidFill>
                            <a:schemeClr val="dk2"/>
                          </a:solidFill>
                          <a:latin typeface="Didact Gothic"/>
                          <a:ea typeface="Didact Gothic"/>
                          <a:cs typeface="Didact Gothic"/>
                          <a:sym typeface="Didact Gothic"/>
                        </a:rPr>
                        <a:t>Estado anterior</a:t>
                      </a:r>
                      <a:endParaRPr b="1" sz="1000" u="none" cap="none" strike="noStrike">
                        <a:solidFill>
                          <a:schemeClr val="dk2"/>
                        </a:solidFill>
                        <a:latin typeface="Didact Gothic"/>
                        <a:ea typeface="Didact Gothic"/>
                        <a:cs typeface="Didact Gothic"/>
                        <a:sym typeface="Didact Gothic"/>
                      </a:endParaRPr>
                    </a:p>
                  </a:txBody>
                  <a:tcPr marT="0" marB="0" marR="72000" marL="72000" anchor="ctr">
                    <a:solidFill>
                      <a:srgbClr val="375FD8"/>
                    </a:solidFill>
                  </a:tcPr>
                </a:tc>
                <a:tc gridSpan="2">
                  <a:txBody>
                    <a:bodyPr/>
                    <a:lstStyle/>
                    <a:p>
                      <a:pPr indent="0" lvl="0" marL="0" marR="0" rtl="0" algn="l">
                        <a:lnSpc>
                          <a:spcPct val="100000"/>
                        </a:lnSpc>
                        <a:spcBef>
                          <a:spcPts val="0"/>
                        </a:spcBef>
                        <a:spcAft>
                          <a:spcPts val="0"/>
                        </a:spcAft>
                        <a:buNone/>
                      </a:pPr>
                      <a:r>
                        <a:rPr b="1" lang="en" sz="1000" u="none" cap="none" strike="noStrike">
                          <a:solidFill>
                            <a:schemeClr val="dk2"/>
                          </a:solidFill>
                          <a:latin typeface="Didact Gothic"/>
                          <a:ea typeface="Didact Gothic"/>
                          <a:cs typeface="Didact Gothic"/>
                          <a:sym typeface="Didact Gothic"/>
                        </a:rPr>
                        <a:t>Temas Destacados</a:t>
                      </a:r>
                      <a:endParaRPr b="1" sz="1000" u="none" cap="none" strike="noStrike">
                        <a:solidFill>
                          <a:schemeClr val="dk2"/>
                        </a:solidFill>
                        <a:latin typeface="Didact Gothic"/>
                        <a:ea typeface="Didact Gothic"/>
                        <a:cs typeface="Didact Gothic"/>
                        <a:sym typeface="Didact Gothic"/>
                      </a:endParaRPr>
                    </a:p>
                  </a:txBody>
                  <a:tcPr marT="0" marB="0" marR="72000" marL="72000" anchor="ctr">
                    <a:solidFill>
                      <a:srgbClr val="375FD8"/>
                    </a:solidFill>
                  </a:tcPr>
                </a:tc>
                <a:tc hMerge="1"/>
                <a:tc>
                  <a:txBody>
                    <a:bodyPr/>
                    <a:lstStyle/>
                    <a:p>
                      <a:pPr indent="0" lvl="0" marL="0" marR="0" rtl="0" algn="l">
                        <a:lnSpc>
                          <a:spcPct val="100000"/>
                        </a:lnSpc>
                        <a:spcBef>
                          <a:spcPts val="0"/>
                        </a:spcBef>
                        <a:spcAft>
                          <a:spcPts val="0"/>
                        </a:spcAft>
                        <a:buNone/>
                      </a:pPr>
                      <a:r>
                        <a:rPr b="1" lang="en" sz="1000" u="none" cap="none" strike="noStrike">
                          <a:solidFill>
                            <a:schemeClr val="dk2"/>
                          </a:solidFill>
                          <a:latin typeface="Didact Gothic"/>
                          <a:ea typeface="Didact Gothic"/>
                          <a:cs typeface="Didact Gothic"/>
                          <a:sym typeface="Didact Gothic"/>
                        </a:rPr>
                        <a:t>Temas Abierto</a:t>
                      </a:r>
                      <a:endParaRPr b="1" sz="1000" u="none" cap="none" strike="noStrike">
                        <a:solidFill>
                          <a:schemeClr val="dk2"/>
                        </a:solidFill>
                        <a:latin typeface="Didact Gothic"/>
                        <a:ea typeface="Didact Gothic"/>
                        <a:cs typeface="Didact Gothic"/>
                        <a:sym typeface="Didact Gothic"/>
                      </a:endParaRPr>
                    </a:p>
                  </a:txBody>
                  <a:tcPr marT="0" marB="0" marR="72000" marL="72000" anchor="ctr">
                    <a:solidFill>
                      <a:srgbClr val="375FD8"/>
                    </a:solidFill>
                  </a:tcPr>
                </a:tc>
              </a:tr>
              <a:tr h="227025">
                <a:tc>
                  <a:txBody>
                    <a:bodyPr/>
                    <a:lstStyle/>
                    <a:p>
                      <a:pPr indent="0" lvl="0" marL="0" marR="0" rtl="0" algn="l">
                        <a:lnSpc>
                          <a:spcPct val="100000"/>
                        </a:lnSpc>
                        <a:spcBef>
                          <a:spcPts val="0"/>
                        </a:spcBef>
                        <a:spcAft>
                          <a:spcPts val="0"/>
                        </a:spcAft>
                        <a:buNone/>
                      </a:pPr>
                      <a:r>
                        <a:rPr b="1" lang="en" sz="1000" u="none" cap="none" strike="noStrike">
                          <a:latin typeface="Didact Gothic"/>
                          <a:ea typeface="Didact Gothic"/>
                          <a:cs typeface="Didact Gothic"/>
                          <a:sym typeface="Didact Gothic"/>
                        </a:rPr>
                        <a:t>Avance Real:</a:t>
                      </a:r>
                      <a:r>
                        <a:rPr lang="en" sz="1000" u="none" cap="none" strike="noStrike">
                          <a:latin typeface="Didact Gothic"/>
                          <a:ea typeface="Didact Gothic"/>
                          <a:cs typeface="Didact Gothic"/>
                          <a:sym typeface="Didact Gothic"/>
                        </a:rPr>
                        <a:t> 0%</a:t>
                      </a:r>
                      <a:endParaRPr sz="1000" u="none" cap="none" strike="noStrike">
                        <a:latin typeface="Didact Gothic"/>
                        <a:ea typeface="Didact Gothic"/>
                        <a:cs typeface="Didact Gothic"/>
                        <a:sym typeface="Didact Gothic"/>
                      </a:endParaRPr>
                    </a:p>
                  </a:txBody>
                  <a:tcPr marT="0" marB="0" marR="72000" marL="72000" anchor="ctr"/>
                </a:tc>
                <a:tc rowSpan="6">
                  <a:txBody>
                    <a:bodyPr/>
                    <a:lstStyle/>
                    <a:p>
                      <a:pPr indent="0" lvl="0" marL="0" rtl="0" algn="l">
                        <a:spcBef>
                          <a:spcPts val="0"/>
                        </a:spcBef>
                        <a:spcAft>
                          <a:spcPts val="0"/>
                        </a:spcAft>
                        <a:buSzPts val="1100"/>
                        <a:buNone/>
                      </a:pPr>
                      <a:r>
                        <a:rPr lang="en" sz="1000">
                          <a:latin typeface="Didact Gothic"/>
                          <a:ea typeface="Didact Gothic"/>
                          <a:cs typeface="Didact Gothic"/>
                          <a:sym typeface="Didact Gothic"/>
                        </a:rPr>
                        <a:t>Configuración de repositorio en GitHub finalizada.</a:t>
                      </a:r>
                      <a:br>
                        <a:rPr lang="en" sz="1000">
                          <a:latin typeface="Didact Gothic"/>
                          <a:ea typeface="Didact Gothic"/>
                          <a:cs typeface="Didact Gothic"/>
                          <a:sym typeface="Didact Gothic"/>
                        </a:rPr>
                      </a:br>
                      <a:endParaRPr sz="1000">
                        <a:latin typeface="Didact Gothic"/>
                        <a:ea typeface="Didact Gothic"/>
                        <a:cs typeface="Didact Gothic"/>
                        <a:sym typeface="Didact Gothic"/>
                      </a:endParaRPr>
                    </a:p>
                    <a:p>
                      <a:pPr indent="0" lvl="0" marL="0" rtl="0" algn="l">
                        <a:spcBef>
                          <a:spcPts val="0"/>
                        </a:spcBef>
                        <a:spcAft>
                          <a:spcPts val="0"/>
                        </a:spcAft>
                        <a:buSzPts val="1100"/>
                        <a:buNone/>
                      </a:pPr>
                      <a:r>
                        <a:rPr lang="en" sz="1000">
                          <a:latin typeface="Didact Gothic"/>
                          <a:ea typeface="Didact Gothic"/>
                          <a:cs typeface="Didact Gothic"/>
                          <a:sym typeface="Didact Gothic"/>
                        </a:rPr>
                        <a:t>Preparación completa del entorno de desarrollo.</a:t>
                      </a:r>
                      <a:br>
                        <a:rPr lang="en" sz="1000">
                          <a:latin typeface="Didact Gothic"/>
                          <a:ea typeface="Didact Gothic"/>
                          <a:cs typeface="Didact Gothic"/>
                          <a:sym typeface="Didact Gothic"/>
                        </a:rPr>
                      </a:br>
                      <a:endParaRPr sz="1000">
                        <a:latin typeface="Didact Gothic"/>
                        <a:ea typeface="Didact Gothic"/>
                        <a:cs typeface="Didact Gothic"/>
                        <a:sym typeface="Didact Gothic"/>
                      </a:endParaRPr>
                    </a:p>
                    <a:p>
                      <a:pPr indent="0" lvl="0" marL="0" rtl="0" algn="l">
                        <a:spcBef>
                          <a:spcPts val="0"/>
                        </a:spcBef>
                        <a:spcAft>
                          <a:spcPts val="0"/>
                        </a:spcAft>
                        <a:buSzPts val="1100"/>
                        <a:buNone/>
                      </a:pPr>
                      <a:r>
                        <a:rPr lang="en" sz="1000">
                          <a:latin typeface="Didact Gothic"/>
                          <a:ea typeface="Didact Gothic"/>
                          <a:cs typeface="Didact Gothic"/>
                          <a:sym typeface="Didact Gothic"/>
                        </a:rPr>
                        <a:t>Integración exitosa de la base de datos.</a:t>
                      </a:r>
                      <a:endParaRPr sz="1000">
                        <a:latin typeface="Didact Gothic"/>
                        <a:ea typeface="Didact Gothic"/>
                        <a:cs typeface="Didact Gothic"/>
                        <a:sym typeface="Didact Gothic"/>
                      </a:endParaRPr>
                    </a:p>
                    <a:p>
                      <a:pPr indent="0" lvl="0" marL="0" rtl="0" algn="l">
                        <a:spcBef>
                          <a:spcPts val="0"/>
                        </a:spcBef>
                        <a:spcAft>
                          <a:spcPts val="0"/>
                        </a:spcAft>
                        <a:buClr>
                          <a:schemeClr val="dk1"/>
                        </a:buClr>
                        <a:buSzPts val="1100"/>
                        <a:buFont typeface="Arial"/>
                        <a:buNone/>
                      </a:pPr>
                      <a:r>
                        <a:t/>
                      </a:r>
                      <a:endParaRPr sz="1000">
                        <a:latin typeface="Didact Gothic"/>
                        <a:ea typeface="Didact Gothic"/>
                        <a:cs typeface="Didact Gothic"/>
                        <a:sym typeface="Didact Gothic"/>
                      </a:endParaRPr>
                    </a:p>
                    <a:p>
                      <a:pPr indent="0" lvl="0" marL="0" marR="0" rtl="0" algn="l">
                        <a:lnSpc>
                          <a:spcPct val="100000"/>
                        </a:lnSpc>
                        <a:spcBef>
                          <a:spcPts val="0"/>
                        </a:spcBef>
                        <a:spcAft>
                          <a:spcPts val="0"/>
                        </a:spcAft>
                        <a:buNone/>
                      </a:pPr>
                      <a:r>
                        <a:t/>
                      </a:r>
                      <a:endParaRPr sz="1000">
                        <a:latin typeface="Didact Gothic"/>
                        <a:ea typeface="Didact Gothic"/>
                        <a:cs typeface="Didact Gothic"/>
                        <a:sym typeface="Didact Gothic"/>
                      </a:endParaRPr>
                    </a:p>
                  </a:txBody>
                  <a:tcPr marT="0" marB="0" marR="72000" marL="72000"/>
                </a:tc>
                <a:tc rowSpan="6">
                  <a:txBody>
                    <a:bodyPr/>
                    <a:lstStyle/>
                    <a:p>
                      <a:pPr indent="0" lvl="0" marL="0" rtl="0" algn="l">
                        <a:spcBef>
                          <a:spcPts val="0"/>
                        </a:spcBef>
                        <a:spcAft>
                          <a:spcPts val="0"/>
                        </a:spcAft>
                        <a:buClr>
                          <a:schemeClr val="dk1"/>
                        </a:buClr>
                        <a:buSzPts val="1100"/>
                        <a:buFont typeface="Arial"/>
                        <a:buNone/>
                      </a:pPr>
                      <a:r>
                        <a:rPr lang="en" sz="1000">
                          <a:latin typeface="Didact Gothic"/>
                          <a:ea typeface="Didact Gothic"/>
                          <a:cs typeface="Didact Gothic"/>
                          <a:sym typeface="Didact Gothic"/>
                        </a:rPr>
                        <a:t>Finalizar la documentación pendiente.</a:t>
                      </a:r>
                      <a:br>
                        <a:rPr lang="en" sz="1000">
                          <a:latin typeface="Didact Gothic"/>
                          <a:ea typeface="Didact Gothic"/>
                          <a:cs typeface="Didact Gothic"/>
                          <a:sym typeface="Didact Gothic"/>
                        </a:rPr>
                      </a:br>
                      <a:endParaRPr sz="1000">
                        <a:latin typeface="Didact Gothic"/>
                        <a:ea typeface="Didact Gothic"/>
                        <a:cs typeface="Didact Gothic"/>
                        <a:sym typeface="Didact Gothic"/>
                      </a:endParaRPr>
                    </a:p>
                    <a:p>
                      <a:pPr indent="0" lvl="0" marL="0" rtl="0" algn="l">
                        <a:spcBef>
                          <a:spcPts val="0"/>
                        </a:spcBef>
                        <a:spcAft>
                          <a:spcPts val="0"/>
                        </a:spcAft>
                        <a:buClr>
                          <a:schemeClr val="dk1"/>
                        </a:buClr>
                        <a:buSzPts val="1100"/>
                        <a:buFont typeface="Arial"/>
                        <a:buNone/>
                      </a:pPr>
                      <a:r>
                        <a:rPr lang="en" sz="1000">
                          <a:latin typeface="Didact Gothic"/>
                          <a:ea typeface="Didact Gothic"/>
                          <a:cs typeface="Didact Gothic"/>
                          <a:sym typeface="Didact Gothic"/>
                        </a:rPr>
                        <a:t>Cerrar la gestión de riesgos.</a:t>
                      </a:r>
                      <a:br>
                        <a:rPr lang="en" sz="1000">
                          <a:latin typeface="Didact Gothic"/>
                          <a:ea typeface="Didact Gothic"/>
                          <a:cs typeface="Didact Gothic"/>
                          <a:sym typeface="Didact Gothic"/>
                        </a:rPr>
                      </a:br>
                      <a:endParaRPr sz="1000">
                        <a:latin typeface="Didact Gothic"/>
                        <a:ea typeface="Didact Gothic"/>
                        <a:cs typeface="Didact Gothic"/>
                        <a:sym typeface="Didact Gothic"/>
                      </a:endParaRPr>
                    </a:p>
                    <a:p>
                      <a:pPr indent="0" lvl="0" marL="0" rtl="0" algn="l">
                        <a:spcBef>
                          <a:spcPts val="0"/>
                        </a:spcBef>
                        <a:spcAft>
                          <a:spcPts val="0"/>
                        </a:spcAft>
                        <a:buClr>
                          <a:schemeClr val="dk1"/>
                        </a:buClr>
                        <a:buSzPts val="1100"/>
                        <a:buFont typeface="Arial"/>
                        <a:buNone/>
                      </a:pPr>
                      <a:r>
                        <a:rPr lang="en" sz="1000">
                          <a:latin typeface="Didact Gothic"/>
                          <a:ea typeface="Didact Gothic"/>
                          <a:cs typeface="Didact Gothic"/>
                          <a:sym typeface="Didact Gothic"/>
                        </a:rPr>
                        <a:t>Preparar retrospectiva e iniciar planificación de Sprint 1.</a:t>
                      </a:r>
                      <a:endParaRPr sz="1000">
                        <a:latin typeface="Didact Gothic"/>
                        <a:ea typeface="Didact Gothic"/>
                        <a:cs typeface="Didact Gothic"/>
                        <a:sym typeface="Didact Gothic"/>
                      </a:endParaRPr>
                    </a:p>
                    <a:p>
                      <a:pPr indent="0" lvl="0" marL="0" marR="0" rtl="0" algn="l">
                        <a:lnSpc>
                          <a:spcPct val="100000"/>
                        </a:lnSpc>
                        <a:spcBef>
                          <a:spcPts val="0"/>
                        </a:spcBef>
                        <a:spcAft>
                          <a:spcPts val="0"/>
                        </a:spcAft>
                        <a:buNone/>
                      </a:pPr>
                      <a:r>
                        <a:t/>
                      </a:r>
                      <a:endParaRPr sz="1000">
                        <a:latin typeface="Didact Gothic"/>
                        <a:ea typeface="Didact Gothic"/>
                        <a:cs typeface="Didact Gothic"/>
                        <a:sym typeface="Didact Gothic"/>
                      </a:endParaRPr>
                    </a:p>
                  </a:txBody>
                  <a:tcPr marT="0" marB="0" marR="72000" marL="72000"/>
                </a:tc>
                <a:tc rowSpan="6">
                  <a:txBody>
                    <a:bodyPr/>
                    <a:lstStyle/>
                    <a:p>
                      <a:pPr indent="0" lvl="0" marL="0" rtl="0" algn="l">
                        <a:spcBef>
                          <a:spcPts val="0"/>
                        </a:spcBef>
                        <a:spcAft>
                          <a:spcPts val="0"/>
                        </a:spcAft>
                        <a:buClr>
                          <a:schemeClr val="dk1"/>
                        </a:buClr>
                        <a:buSzPts val="1100"/>
                        <a:buFont typeface="Arial"/>
                        <a:buNone/>
                      </a:pPr>
                      <a:r>
                        <a:rPr lang="en" sz="1000">
                          <a:latin typeface="Didact Gothic"/>
                          <a:ea typeface="Didact Gothic"/>
                          <a:cs typeface="Didact Gothic"/>
                          <a:sym typeface="Didact Gothic"/>
                        </a:rPr>
                        <a:t>Documentación aún incompleta, en proceso de redacción final.</a:t>
                      </a:r>
                      <a:br>
                        <a:rPr lang="en" sz="1000">
                          <a:latin typeface="Didact Gothic"/>
                          <a:ea typeface="Didact Gothic"/>
                          <a:cs typeface="Didact Gothic"/>
                          <a:sym typeface="Didact Gothic"/>
                        </a:rPr>
                      </a:br>
                      <a:endParaRPr sz="1000">
                        <a:latin typeface="Didact Gothic"/>
                        <a:ea typeface="Didact Gothic"/>
                        <a:cs typeface="Didact Gothic"/>
                        <a:sym typeface="Didact Gothic"/>
                      </a:endParaRPr>
                    </a:p>
                    <a:p>
                      <a:pPr indent="0" lvl="0" marL="0" rtl="0" algn="l">
                        <a:spcBef>
                          <a:spcPts val="0"/>
                        </a:spcBef>
                        <a:spcAft>
                          <a:spcPts val="0"/>
                        </a:spcAft>
                        <a:buClr>
                          <a:schemeClr val="dk1"/>
                        </a:buClr>
                        <a:buSzPts val="1100"/>
                        <a:buFont typeface="Arial"/>
                        <a:buNone/>
                      </a:pPr>
                      <a:r>
                        <a:rPr lang="en" sz="1000">
                          <a:latin typeface="Didact Gothic"/>
                          <a:ea typeface="Didact Gothic"/>
                          <a:cs typeface="Didact Gothic"/>
                          <a:sym typeface="Didact Gothic"/>
                        </a:rPr>
                        <a:t>Identificación de riesgos terminada, pero falta priorización.</a:t>
                      </a:r>
                      <a:br>
                        <a:rPr lang="en" sz="1000">
                          <a:latin typeface="Didact Gothic"/>
                          <a:ea typeface="Didact Gothic"/>
                          <a:cs typeface="Didact Gothic"/>
                          <a:sym typeface="Didact Gothic"/>
                        </a:rPr>
                      </a:br>
                      <a:endParaRPr sz="1000">
                        <a:latin typeface="Didact Gothic"/>
                        <a:ea typeface="Didact Gothic"/>
                        <a:cs typeface="Didact Gothic"/>
                        <a:sym typeface="Didact Gothic"/>
                      </a:endParaRPr>
                    </a:p>
                    <a:p>
                      <a:pPr indent="0" lvl="0" marL="0" rtl="0" algn="l">
                        <a:spcBef>
                          <a:spcPts val="0"/>
                        </a:spcBef>
                        <a:spcAft>
                          <a:spcPts val="0"/>
                        </a:spcAft>
                        <a:buClr>
                          <a:schemeClr val="dk1"/>
                        </a:buClr>
                        <a:buSzPts val="1100"/>
                        <a:buFont typeface="Arial"/>
                        <a:buNone/>
                      </a:pPr>
                      <a:r>
                        <a:rPr lang="en" sz="1000">
                          <a:latin typeface="Didact Gothic"/>
                          <a:ea typeface="Didact Gothic"/>
                          <a:cs typeface="Didact Gothic"/>
                          <a:sym typeface="Didact Gothic"/>
                        </a:rPr>
                        <a:t>Dependencia de revisión conjunta del equipo antes del cierre del Sprint.</a:t>
                      </a:r>
                      <a:endParaRPr sz="1000">
                        <a:latin typeface="Didact Gothic"/>
                        <a:ea typeface="Didact Gothic"/>
                        <a:cs typeface="Didact Gothic"/>
                        <a:sym typeface="Didact Gothic"/>
                      </a:endParaRPr>
                    </a:p>
                    <a:p>
                      <a:pPr indent="0" lvl="0" marL="0" marR="0" rtl="0" algn="l">
                        <a:lnSpc>
                          <a:spcPct val="100000"/>
                        </a:lnSpc>
                        <a:spcBef>
                          <a:spcPts val="0"/>
                        </a:spcBef>
                        <a:spcAft>
                          <a:spcPts val="0"/>
                        </a:spcAft>
                        <a:buNone/>
                      </a:pPr>
                      <a:r>
                        <a:t/>
                      </a:r>
                      <a:endParaRPr sz="1000">
                        <a:latin typeface="Didact Gothic"/>
                        <a:ea typeface="Didact Gothic"/>
                        <a:cs typeface="Didact Gothic"/>
                        <a:sym typeface="Didact Gothic"/>
                      </a:endParaRPr>
                    </a:p>
                  </a:txBody>
                  <a:tcPr marT="0" marB="0" marR="72000" marL="72000"/>
                </a:tc>
              </a:tr>
              <a:tr h="227025">
                <a:tc>
                  <a:txBody>
                    <a:bodyPr/>
                    <a:lstStyle/>
                    <a:p>
                      <a:pPr indent="0" lvl="0" marL="0" marR="0" rtl="0" algn="l">
                        <a:lnSpc>
                          <a:spcPct val="100000"/>
                        </a:lnSpc>
                        <a:spcBef>
                          <a:spcPts val="0"/>
                        </a:spcBef>
                        <a:spcAft>
                          <a:spcPts val="0"/>
                        </a:spcAft>
                        <a:buNone/>
                      </a:pPr>
                      <a:r>
                        <a:rPr b="1" lang="en" sz="1000" u="none" cap="none" strike="noStrike">
                          <a:latin typeface="Didact Gothic"/>
                          <a:ea typeface="Didact Gothic"/>
                          <a:cs typeface="Didact Gothic"/>
                          <a:sym typeface="Didact Gothic"/>
                        </a:rPr>
                        <a:t>Avance Planificado:</a:t>
                      </a:r>
                      <a:r>
                        <a:rPr lang="en" sz="1000" u="none" cap="none" strike="noStrike">
                          <a:latin typeface="Didact Gothic"/>
                          <a:ea typeface="Didact Gothic"/>
                          <a:cs typeface="Didact Gothic"/>
                          <a:sym typeface="Didact Gothic"/>
                        </a:rPr>
                        <a:t> 0%</a:t>
                      </a:r>
                      <a:endParaRPr sz="1000" u="none" cap="none" strike="noStrike">
                        <a:latin typeface="Didact Gothic"/>
                        <a:ea typeface="Didact Gothic"/>
                        <a:cs typeface="Didact Gothic"/>
                        <a:sym typeface="Didact Gothic"/>
                      </a:endParaRPr>
                    </a:p>
                  </a:txBody>
                  <a:tcPr marT="0" marB="0" marR="72000" marL="72000" anchor="ctr"/>
                </a:tc>
                <a:tc vMerge="1"/>
                <a:tc vMerge="1"/>
                <a:tc vMerge="1"/>
              </a:tr>
              <a:tr h="227025">
                <a:tc>
                  <a:txBody>
                    <a:bodyPr/>
                    <a:lstStyle/>
                    <a:p>
                      <a:pPr indent="0" lvl="0" marL="0" marR="0" rtl="0" algn="l">
                        <a:lnSpc>
                          <a:spcPct val="100000"/>
                        </a:lnSpc>
                        <a:spcBef>
                          <a:spcPts val="0"/>
                        </a:spcBef>
                        <a:spcAft>
                          <a:spcPts val="0"/>
                        </a:spcAft>
                        <a:buNone/>
                      </a:pPr>
                      <a:r>
                        <a:rPr b="1" lang="en" sz="1000" u="none" cap="none" strike="noStrike">
                          <a:latin typeface="Didact Gothic"/>
                          <a:ea typeface="Didact Gothic"/>
                          <a:cs typeface="Didact Gothic"/>
                          <a:sym typeface="Didact Gothic"/>
                        </a:rPr>
                        <a:t>Desviación:</a:t>
                      </a:r>
                      <a:r>
                        <a:rPr lang="en" sz="1000" u="none" cap="none" strike="noStrike">
                          <a:latin typeface="Didact Gothic"/>
                          <a:ea typeface="Didact Gothic"/>
                          <a:cs typeface="Didact Gothic"/>
                          <a:sym typeface="Didact Gothic"/>
                        </a:rPr>
                        <a:t> 0%</a:t>
                      </a:r>
                      <a:endParaRPr sz="1000" u="none" cap="none" strike="noStrike">
                        <a:latin typeface="Didact Gothic"/>
                        <a:ea typeface="Didact Gothic"/>
                        <a:cs typeface="Didact Gothic"/>
                        <a:sym typeface="Didact Gothic"/>
                      </a:endParaRPr>
                    </a:p>
                  </a:txBody>
                  <a:tcPr marT="0" marB="0" marR="72000" marL="72000" anchor="ctr"/>
                </a:tc>
                <a:tc vMerge="1"/>
                <a:tc vMerge="1"/>
                <a:tc vMerge="1"/>
              </a:tr>
              <a:tr h="227025">
                <a:tc>
                  <a:txBody>
                    <a:bodyPr/>
                    <a:lstStyle/>
                    <a:p>
                      <a:pPr indent="0" lvl="0" marL="0" marR="0" rtl="0" algn="l">
                        <a:lnSpc>
                          <a:spcPct val="100000"/>
                        </a:lnSpc>
                        <a:spcBef>
                          <a:spcPts val="0"/>
                        </a:spcBef>
                        <a:spcAft>
                          <a:spcPts val="0"/>
                        </a:spcAft>
                        <a:buNone/>
                      </a:pPr>
                      <a:r>
                        <a:rPr b="1" lang="en" sz="1000" u="none" cap="none" strike="noStrike">
                          <a:latin typeface="Didact Gothic"/>
                          <a:ea typeface="Didact Gothic"/>
                          <a:cs typeface="Didact Gothic"/>
                          <a:sym typeface="Didact Gothic"/>
                        </a:rPr>
                        <a:t>Estado:</a:t>
                      </a:r>
                      <a:r>
                        <a:rPr lang="en" sz="1000" u="none" cap="none" strike="noStrike">
                          <a:latin typeface="Didact Gothic"/>
                          <a:ea typeface="Didact Gothic"/>
                          <a:cs typeface="Didact Gothic"/>
                          <a:sym typeface="Didact Gothic"/>
                        </a:rPr>
                        <a:t> Base de Inicio</a:t>
                      </a:r>
                      <a:endParaRPr sz="1000" u="none" cap="none" strike="noStrike">
                        <a:latin typeface="Didact Gothic"/>
                        <a:ea typeface="Didact Gothic"/>
                        <a:cs typeface="Didact Gothic"/>
                        <a:sym typeface="Didact Gothic"/>
                      </a:endParaRPr>
                    </a:p>
                  </a:txBody>
                  <a:tcPr marT="0" marB="0" marR="72000" marL="72000" anchor="ctr"/>
                </a:tc>
                <a:tc vMerge="1"/>
                <a:tc vMerge="1"/>
                <a:tc vMerge="1"/>
              </a:tr>
              <a:tr h="227025">
                <a:tc>
                  <a:txBody>
                    <a:bodyPr/>
                    <a:lstStyle/>
                    <a:p>
                      <a:pPr indent="0" lvl="0" marL="0" marR="0" rtl="0" algn="l">
                        <a:lnSpc>
                          <a:spcPct val="100000"/>
                        </a:lnSpc>
                        <a:spcBef>
                          <a:spcPts val="0"/>
                        </a:spcBef>
                        <a:spcAft>
                          <a:spcPts val="0"/>
                        </a:spcAft>
                        <a:buNone/>
                      </a:pPr>
                      <a:r>
                        <a:t/>
                      </a:r>
                      <a:endParaRPr sz="1000" u="none" cap="none" strike="noStrike">
                        <a:latin typeface="Didact Gothic"/>
                        <a:ea typeface="Didact Gothic"/>
                        <a:cs typeface="Didact Gothic"/>
                        <a:sym typeface="Didact Gothic"/>
                      </a:endParaRPr>
                    </a:p>
                  </a:txBody>
                  <a:tcPr marT="0" marB="0" marR="72000" marL="72000" anchor="ctr"/>
                </a:tc>
                <a:tc vMerge="1"/>
                <a:tc vMerge="1"/>
                <a:tc vMerge="1"/>
              </a:tr>
              <a:tr h="227025">
                <a:tc>
                  <a:txBody>
                    <a:bodyPr/>
                    <a:lstStyle/>
                    <a:p>
                      <a:pPr indent="0" lvl="0" marL="0" marR="0" rtl="0" algn="l">
                        <a:lnSpc>
                          <a:spcPct val="100000"/>
                        </a:lnSpc>
                        <a:spcBef>
                          <a:spcPts val="0"/>
                        </a:spcBef>
                        <a:spcAft>
                          <a:spcPts val="0"/>
                        </a:spcAft>
                        <a:buNone/>
                      </a:pPr>
                      <a:r>
                        <a:t/>
                      </a:r>
                      <a:endParaRPr sz="800" u="none" cap="none" strike="noStrike">
                        <a:latin typeface="Didact Gothic"/>
                        <a:ea typeface="Didact Gothic"/>
                        <a:cs typeface="Didact Gothic"/>
                        <a:sym typeface="Didact Gothic"/>
                      </a:endParaRPr>
                    </a:p>
                  </a:txBody>
                  <a:tcPr marT="0" marB="0" marR="72000" marL="72000" anchor="ctr"/>
                </a:tc>
                <a:tc vMerge="1"/>
                <a:tc vMerge="1"/>
                <a:tc vMerge="1"/>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3" name="Shape 1803"/>
        <p:cNvGrpSpPr/>
        <p:nvPr/>
      </p:nvGrpSpPr>
      <p:grpSpPr>
        <a:xfrm>
          <a:off x="0" y="0"/>
          <a:ext cx="0" cy="0"/>
          <a:chOff x="0" y="0"/>
          <a:chExt cx="0" cy="0"/>
        </a:xfrm>
      </p:grpSpPr>
      <p:sp>
        <p:nvSpPr>
          <p:cNvPr id="1804" name="Google Shape;1804;p38"/>
          <p:cNvSpPr txBox="1"/>
          <p:nvPr>
            <p:ph idx="1" type="body"/>
          </p:nvPr>
        </p:nvSpPr>
        <p:spPr>
          <a:xfrm>
            <a:off x="720000" y="1022100"/>
            <a:ext cx="7704000" cy="80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sz="1400"/>
              <a:t>Here’s an assortment of alternative resources whose style fits </a:t>
            </a:r>
            <a:r>
              <a:rPr lang="en"/>
              <a:t>the one</a:t>
            </a:r>
            <a:r>
              <a:rPr lang="en" sz="1400"/>
              <a:t> of this template:</a:t>
            </a:r>
            <a:endParaRPr sz="1400"/>
          </a:p>
          <a:p>
            <a:pPr indent="0" lvl="0" marL="0" rtl="0" algn="l">
              <a:lnSpc>
                <a:spcPct val="100000"/>
              </a:lnSpc>
              <a:spcBef>
                <a:spcPts val="0"/>
              </a:spcBef>
              <a:spcAft>
                <a:spcPts val="0"/>
              </a:spcAft>
              <a:buSzPts val="1400"/>
              <a:buNone/>
            </a:pPr>
            <a:r>
              <a:t/>
            </a:r>
            <a:endParaRPr sz="1400"/>
          </a:p>
          <a:p>
            <a:pPr indent="-317500" lvl="0" marL="457200" rtl="0" algn="l">
              <a:lnSpc>
                <a:spcPct val="100000"/>
              </a:lnSpc>
              <a:spcBef>
                <a:spcPts val="0"/>
              </a:spcBef>
              <a:spcAft>
                <a:spcPts val="0"/>
              </a:spcAft>
              <a:buSzPts val="1400"/>
              <a:buChar char="●"/>
            </a:pPr>
            <a:r>
              <a:rPr lang="en">
                <a:solidFill>
                  <a:schemeClr val="hlink"/>
                </a:solidFill>
                <a:uFill>
                  <a:noFill/>
                </a:uFill>
                <a:hlinkClick r:id="rId3"/>
              </a:rPr>
              <a:t>Modern web banners with flat design</a:t>
            </a:r>
            <a:endParaRPr b="1" sz="1400"/>
          </a:p>
        </p:txBody>
      </p:sp>
      <p:sp>
        <p:nvSpPr>
          <p:cNvPr id="1805" name="Google Shape;1805;p38"/>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Alternative </a:t>
            </a:r>
            <a:r>
              <a:rPr lang="en">
                <a:solidFill>
                  <a:schemeClr val="lt1"/>
                </a:solidFill>
                <a:latin typeface="Montserrat Black"/>
                <a:ea typeface="Montserrat Black"/>
                <a:cs typeface="Montserrat Black"/>
                <a:sym typeface="Montserrat Black"/>
              </a:rPr>
              <a:t>resources</a:t>
            </a:r>
            <a:endParaRPr>
              <a:solidFill>
                <a:schemeClr val="lt1"/>
              </a:solidFill>
              <a:latin typeface="Montserrat Black"/>
              <a:ea typeface="Montserrat Black"/>
              <a:cs typeface="Montserrat Black"/>
              <a:sym typeface="Montserrat Black"/>
            </a:endParaRPr>
          </a:p>
        </p:txBody>
      </p:sp>
      <p:grpSp>
        <p:nvGrpSpPr>
          <p:cNvPr id="1806" name="Google Shape;1806;p38"/>
          <p:cNvGrpSpPr/>
          <p:nvPr/>
        </p:nvGrpSpPr>
        <p:grpSpPr>
          <a:xfrm>
            <a:off x="1306750" y="3298036"/>
            <a:ext cx="1299489" cy="1301396"/>
            <a:chOff x="1306750" y="3298036"/>
            <a:chExt cx="1299489" cy="1301396"/>
          </a:xfrm>
        </p:grpSpPr>
        <p:sp>
          <p:nvSpPr>
            <p:cNvPr id="1807" name="Google Shape;1807;p38"/>
            <p:cNvSpPr/>
            <p:nvPr/>
          </p:nvSpPr>
          <p:spPr>
            <a:xfrm>
              <a:off x="1306750" y="3298036"/>
              <a:ext cx="1299489" cy="1299489"/>
            </a:xfrm>
            <a:custGeom>
              <a:rect b="b" l="l" r="r" t="t"/>
              <a:pathLst>
                <a:path extrusionOk="0" h="31105" w="31105">
                  <a:moveTo>
                    <a:pt x="15552" y="1"/>
                  </a:moveTo>
                  <a:cubicBezTo>
                    <a:pt x="11428" y="1"/>
                    <a:pt x="7471" y="1640"/>
                    <a:pt x="4555" y="4555"/>
                  </a:cubicBezTo>
                  <a:cubicBezTo>
                    <a:pt x="1638" y="7473"/>
                    <a:pt x="0" y="11428"/>
                    <a:pt x="0" y="15553"/>
                  </a:cubicBezTo>
                  <a:cubicBezTo>
                    <a:pt x="0" y="19677"/>
                    <a:pt x="1638" y="23632"/>
                    <a:pt x="4555" y="26549"/>
                  </a:cubicBezTo>
                  <a:cubicBezTo>
                    <a:pt x="7471" y="29465"/>
                    <a:pt x="11428" y="31104"/>
                    <a:pt x="15552" y="31104"/>
                  </a:cubicBezTo>
                  <a:cubicBezTo>
                    <a:pt x="19677" y="31104"/>
                    <a:pt x="23632" y="29465"/>
                    <a:pt x="26549" y="26549"/>
                  </a:cubicBezTo>
                  <a:cubicBezTo>
                    <a:pt x="29465" y="23632"/>
                    <a:pt x="31104" y="19677"/>
                    <a:pt x="31104" y="15553"/>
                  </a:cubicBezTo>
                  <a:cubicBezTo>
                    <a:pt x="31104" y="11428"/>
                    <a:pt x="29465" y="7473"/>
                    <a:pt x="26549" y="4555"/>
                  </a:cubicBezTo>
                  <a:cubicBezTo>
                    <a:pt x="23632" y="1640"/>
                    <a:pt x="19677" y="1"/>
                    <a:pt x="1555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38"/>
            <p:cNvSpPr/>
            <p:nvPr/>
          </p:nvSpPr>
          <p:spPr>
            <a:xfrm>
              <a:off x="1595637" y="3298036"/>
              <a:ext cx="721706" cy="171413"/>
            </a:xfrm>
            <a:custGeom>
              <a:rect b="b" l="l" r="r" t="t"/>
              <a:pathLst>
                <a:path extrusionOk="0" h="4103" w="17275">
                  <a:moveTo>
                    <a:pt x="8637" y="1"/>
                  </a:moveTo>
                  <a:cubicBezTo>
                    <a:pt x="5864" y="1"/>
                    <a:pt x="3262" y="727"/>
                    <a:pt x="1007" y="2000"/>
                  </a:cubicBezTo>
                  <a:cubicBezTo>
                    <a:pt x="1" y="2567"/>
                    <a:pt x="398" y="4103"/>
                    <a:pt x="1555" y="4103"/>
                  </a:cubicBezTo>
                  <a:cubicBezTo>
                    <a:pt x="1748" y="4103"/>
                    <a:pt x="1938" y="4051"/>
                    <a:pt x="2108" y="3954"/>
                  </a:cubicBezTo>
                  <a:cubicBezTo>
                    <a:pt x="4036" y="2866"/>
                    <a:pt x="6264" y="2243"/>
                    <a:pt x="8637" y="2243"/>
                  </a:cubicBezTo>
                  <a:cubicBezTo>
                    <a:pt x="11010" y="2243"/>
                    <a:pt x="13237" y="2866"/>
                    <a:pt x="15167" y="3954"/>
                  </a:cubicBezTo>
                  <a:cubicBezTo>
                    <a:pt x="15337" y="4051"/>
                    <a:pt x="15526" y="4103"/>
                    <a:pt x="15720" y="4103"/>
                  </a:cubicBezTo>
                  <a:cubicBezTo>
                    <a:pt x="16878" y="4103"/>
                    <a:pt x="17274" y="2569"/>
                    <a:pt x="16266" y="2000"/>
                  </a:cubicBezTo>
                  <a:cubicBezTo>
                    <a:pt x="14013" y="727"/>
                    <a:pt x="11411" y="1"/>
                    <a:pt x="8637" y="1"/>
                  </a:cubicBezTo>
                  <a:close/>
                </a:path>
              </a:pathLst>
            </a:custGeom>
            <a:gradFill>
              <a:gsLst>
                <a:gs pos="0">
                  <a:srgbClr val="FFFFFF">
                    <a:alpha val="64313"/>
                  </a:srgbClr>
                </a:gs>
                <a:gs pos="100000">
                  <a:srgbClr val="4A77FF">
                    <a:alpha val="64313"/>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38"/>
            <p:cNvSpPr/>
            <p:nvPr/>
          </p:nvSpPr>
          <p:spPr>
            <a:xfrm>
              <a:off x="1504020" y="3481353"/>
              <a:ext cx="904984" cy="378755"/>
            </a:xfrm>
            <a:custGeom>
              <a:rect b="b" l="l" r="r" t="t"/>
              <a:pathLst>
                <a:path extrusionOk="0" h="9066" w="21662">
                  <a:moveTo>
                    <a:pt x="10832" y="1"/>
                  </a:moveTo>
                  <a:cubicBezTo>
                    <a:pt x="5873" y="1"/>
                    <a:pt x="1670" y="3235"/>
                    <a:pt x="217" y="7710"/>
                  </a:cubicBezTo>
                  <a:cubicBezTo>
                    <a:pt x="0" y="8376"/>
                    <a:pt x="489" y="9065"/>
                    <a:pt x="1189" y="9065"/>
                  </a:cubicBezTo>
                  <a:cubicBezTo>
                    <a:pt x="1641" y="9065"/>
                    <a:pt x="2031" y="8765"/>
                    <a:pt x="2171" y="8338"/>
                  </a:cubicBezTo>
                  <a:cubicBezTo>
                    <a:pt x="3359" y="4690"/>
                    <a:pt x="6785" y="2052"/>
                    <a:pt x="10830" y="2052"/>
                  </a:cubicBezTo>
                  <a:cubicBezTo>
                    <a:pt x="14874" y="2052"/>
                    <a:pt x="18302" y="4690"/>
                    <a:pt x="19491" y="8338"/>
                  </a:cubicBezTo>
                  <a:cubicBezTo>
                    <a:pt x="19631" y="8768"/>
                    <a:pt x="20020" y="9065"/>
                    <a:pt x="20473" y="9065"/>
                  </a:cubicBezTo>
                  <a:cubicBezTo>
                    <a:pt x="21174" y="9065"/>
                    <a:pt x="21662" y="8379"/>
                    <a:pt x="21447" y="7710"/>
                  </a:cubicBezTo>
                  <a:cubicBezTo>
                    <a:pt x="19992" y="3235"/>
                    <a:pt x="15790" y="1"/>
                    <a:pt x="10832" y="1"/>
                  </a:cubicBezTo>
                  <a:close/>
                </a:path>
              </a:pathLst>
            </a:custGeom>
            <a:gradFill>
              <a:gsLst>
                <a:gs pos="0">
                  <a:srgbClr val="FFFFFF">
                    <a:alpha val="64313"/>
                  </a:srgbClr>
                </a:gs>
                <a:gs pos="100000">
                  <a:srgbClr val="39C4FF">
                    <a:alpha val="64313"/>
                  </a:srgbClr>
                </a:gs>
              </a:gsLst>
              <a:lin ang="108014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38"/>
            <p:cNvSpPr/>
            <p:nvPr/>
          </p:nvSpPr>
          <p:spPr>
            <a:xfrm>
              <a:off x="1380695" y="4174931"/>
              <a:ext cx="1151513" cy="424501"/>
            </a:xfrm>
            <a:custGeom>
              <a:rect b="b" l="l" r="r" t="t"/>
              <a:pathLst>
                <a:path extrusionOk="0" h="10161" w="27563">
                  <a:moveTo>
                    <a:pt x="2954" y="0"/>
                  </a:moveTo>
                  <a:cubicBezTo>
                    <a:pt x="1104" y="0"/>
                    <a:pt x="1" y="2091"/>
                    <a:pt x="1076" y="3597"/>
                  </a:cubicBezTo>
                  <a:cubicBezTo>
                    <a:pt x="3907" y="7567"/>
                    <a:pt x="8548" y="10161"/>
                    <a:pt x="13784" y="10161"/>
                  </a:cubicBezTo>
                  <a:cubicBezTo>
                    <a:pt x="19020" y="10161"/>
                    <a:pt x="23661" y="7567"/>
                    <a:pt x="26492" y="3597"/>
                  </a:cubicBezTo>
                  <a:cubicBezTo>
                    <a:pt x="27562" y="2091"/>
                    <a:pt x="26459" y="0"/>
                    <a:pt x="24611" y="0"/>
                  </a:cubicBezTo>
                  <a:cubicBezTo>
                    <a:pt x="23876" y="0"/>
                    <a:pt x="23184" y="351"/>
                    <a:pt x="22759" y="951"/>
                  </a:cubicBezTo>
                  <a:cubicBezTo>
                    <a:pt x="20760" y="3752"/>
                    <a:pt x="17485" y="5582"/>
                    <a:pt x="13782" y="5582"/>
                  </a:cubicBezTo>
                  <a:cubicBezTo>
                    <a:pt x="10079" y="5582"/>
                    <a:pt x="6803" y="3755"/>
                    <a:pt x="4806" y="951"/>
                  </a:cubicBezTo>
                  <a:cubicBezTo>
                    <a:pt x="4380" y="351"/>
                    <a:pt x="3688" y="0"/>
                    <a:pt x="2954" y="0"/>
                  </a:cubicBezTo>
                  <a:close/>
                </a:path>
              </a:pathLst>
            </a:custGeom>
            <a:gradFill>
              <a:gsLst>
                <a:gs pos="0">
                  <a:srgbClr val="FFFFFF">
                    <a:alpha val="64313"/>
                  </a:srgbClr>
                </a:gs>
                <a:gs pos="100000">
                  <a:srgbClr val="4A77FF">
                    <a:alpha val="64313"/>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38"/>
            <p:cNvSpPr/>
            <p:nvPr/>
          </p:nvSpPr>
          <p:spPr>
            <a:xfrm>
              <a:off x="1575835" y="3567079"/>
              <a:ext cx="573814" cy="573814"/>
            </a:xfrm>
            <a:custGeom>
              <a:rect b="b" l="l" r="r" t="t"/>
              <a:pathLst>
                <a:path extrusionOk="0" h="13735" w="13735">
                  <a:moveTo>
                    <a:pt x="9111" y="0"/>
                  </a:moveTo>
                  <a:cubicBezTo>
                    <a:pt x="4079" y="0"/>
                    <a:pt x="1" y="4080"/>
                    <a:pt x="1" y="9110"/>
                  </a:cubicBezTo>
                  <a:cubicBezTo>
                    <a:pt x="1" y="10799"/>
                    <a:pt x="462" y="12378"/>
                    <a:pt x="1262" y="13734"/>
                  </a:cubicBezTo>
                  <a:lnTo>
                    <a:pt x="13735" y="1262"/>
                  </a:lnTo>
                  <a:cubicBezTo>
                    <a:pt x="12380" y="461"/>
                    <a:pt x="10799" y="0"/>
                    <a:pt x="9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38"/>
            <p:cNvSpPr/>
            <p:nvPr/>
          </p:nvSpPr>
          <p:spPr>
            <a:xfrm>
              <a:off x="1774651" y="3765936"/>
              <a:ext cx="562450" cy="562450"/>
            </a:xfrm>
            <a:custGeom>
              <a:rect b="b" l="l" r="r" t="t"/>
              <a:pathLst>
                <a:path extrusionOk="0" h="13463" w="13463">
                  <a:moveTo>
                    <a:pt x="12358" y="0"/>
                  </a:moveTo>
                  <a:lnTo>
                    <a:pt x="0" y="12358"/>
                  </a:lnTo>
                  <a:cubicBezTo>
                    <a:pt x="1294" y="13061"/>
                    <a:pt x="2775" y="13463"/>
                    <a:pt x="4352" y="13463"/>
                  </a:cubicBezTo>
                  <a:cubicBezTo>
                    <a:pt x="9385" y="13463"/>
                    <a:pt x="13463" y="9383"/>
                    <a:pt x="13463" y="4353"/>
                  </a:cubicBezTo>
                  <a:cubicBezTo>
                    <a:pt x="13463" y="2776"/>
                    <a:pt x="13063" y="1294"/>
                    <a:pt x="1235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13" name="Google Shape;1813;p38"/>
          <p:cNvGrpSpPr/>
          <p:nvPr/>
        </p:nvGrpSpPr>
        <p:grpSpPr>
          <a:xfrm>
            <a:off x="4625796" y="3172163"/>
            <a:ext cx="1517818" cy="1373222"/>
            <a:chOff x="4625796" y="3172163"/>
            <a:chExt cx="1517818" cy="1373222"/>
          </a:xfrm>
        </p:grpSpPr>
        <p:sp>
          <p:nvSpPr>
            <p:cNvPr id="1814" name="Google Shape;1814;p38"/>
            <p:cNvSpPr/>
            <p:nvPr/>
          </p:nvSpPr>
          <p:spPr>
            <a:xfrm>
              <a:off x="4625796" y="3405277"/>
              <a:ext cx="1517818" cy="1140108"/>
            </a:xfrm>
            <a:custGeom>
              <a:rect b="b" l="l" r="r" t="t"/>
              <a:pathLst>
                <a:path extrusionOk="0" h="27290" w="36331">
                  <a:moveTo>
                    <a:pt x="36172" y="7839"/>
                  </a:moveTo>
                  <a:cubicBezTo>
                    <a:pt x="35974" y="7416"/>
                    <a:pt x="35749" y="7782"/>
                    <a:pt x="35749" y="7782"/>
                  </a:cubicBezTo>
                  <a:cubicBezTo>
                    <a:pt x="35264" y="9681"/>
                    <a:pt x="34067" y="10724"/>
                    <a:pt x="32923" y="11299"/>
                  </a:cubicBezTo>
                  <a:cubicBezTo>
                    <a:pt x="32007" y="4940"/>
                    <a:pt x="25346" y="0"/>
                    <a:pt x="17253" y="0"/>
                  </a:cubicBezTo>
                  <a:cubicBezTo>
                    <a:pt x="13584" y="0"/>
                    <a:pt x="10217" y="1024"/>
                    <a:pt x="7535" y="2727"/>
                  </a:cubicBezTo>
                  <a:cubicBezTo>
                    <a:pt x="6188" y="1341"/>
                    <a:pt x="4434" y="1051"/>
                    <a:pt x="3491" y="1008"/>
                  </a:cubicBezTo>
                  <a:cubicBezTo>
                    <a:pt x="3177" y="994"/>
                    <a:pt x="2968" y="1327"/>
                    <a:pt x="3102" y="1609"/>
                  </a:cubicBezTo>
                  <a:lnTo>
                    <a:pt x="4728" y="5032"/>
                  </a:lnTo>
                  <a:cubicBezTo>
                    <a:pt x="3381" y="6457"/>
                    <a:pt x="2395" y="8116"/>
                    <a:pt x="1882" y="9925"/>
                  </a:cubicBezTo>
                  <a:lnTo>
                    <a:pt x="1059" y="9925"/>
                  </a:lnTo>
                  <a:cubicBezTo>
                    <a:pt x="475" y="9925"/>
                    <a:pt x="1" y="10398"/>
                    <a:pt x="1" y="10981"/>
                  </a:cubicBezTo>
                  <a:lnTo>
                    <a:pt x="1" y="15633"/>
                  </a:lnTo>
                  <a:cubicBezTo>
                    <a:pt x="1" y="16217"/>
                    <a:pt x="475" y="16691"/>
                    <a:pt x="1059" y="16691"/>
                  </a:cubicBezTo>
                  <a:lnTo>
                    <a:pt x="2214" y="16691"/>
                  </a:lnTo>
                  <a:cubicBezTo>
                    <a:pt x="3204" y="19210"/>
                    <a:pt x="5138" y="21380"/>
                    <a:pt x="7670" y="22953"/>
                  </a:cubicBezTo>
                  <a:lnTo>
                    <a:pt x="7670" y="26388"/>
                  </a:lnTo>
                  <a:cubicBezTo>
                    <a:pt x="7670" y="26887"/>
                    <a:pt x="8073" y="27290"/>
                    <a:pt x="8571" y="27290"/>
                  </a:cubicBezTo>
                  <a:lnTo>
                    <a:pt x="12178" y="27290"/>
                  </a:lnTo>
                  <a:cubicBezTo>
                    <a:pt x="12677" y="27290"/>
                    <a:pt x="13080" y="26884"/>
                    <a:pt x="13080" y="26388"/>
                  </a:cubicBezTo>
                  <a:lnTo>
                    <a:pt x="13080" y="25131"/>
                  </a:lnTo>
                  <a:cubicBezTo>
                    <a:pt x="14411" y="25426"/>
                    <a:pt x="15805" y="25597"/>
                    <a:pt x="17252" y="25597"/>
                  </a:cubicBezTo>
                  <a:cubicBezTo>
                    <a:pt x="18902" y="25597"/>
                    <a:pt x="20492" y="25391"/>
                    <a:pt x="21988" y="25010"/>
                  </a:cubicBezTo>
                  <a:lnTo>
                    <a:pt x="21988" y="26388"/>
                  </a:lnTo>
                  <a:cubicBezTo>
                    <a:pt x="21988" y="26887"/>
                    <a:pt x="22392" y="27290"/>
                    <a:pt x="22889" y="27290"/>
                  </a:cubicBezTo>
                  <a:lnTo>
                    <a:pt x="26496" y="27290"/>
                  </a:lnTo>
                  <a:cubicBezTo>
                    <a:pt x="26995" y="27290"/>
                    <a:pt x="27398" y="26884"/>
                    <a:pt x="27398" y="26388"/>
                  </a:cubicBezTo>
                  <a:lnTo>
                    <a:pt x="27398" y="22597"/>
                  </a:lnTo>
                  <a:cubicBezTo>
                    <a:pt x="30476" y="20499"/>
                    <a:pt x="32551" y="17470"/>
                    <a:pt x="32959" y="14044"/>
                  </a:cubicBezTo>
                  <a:cubicBezTo>
                    <a:pt x="36010" y="12167"/>
                    <a:pt x="36330" y="8178"/>
                    <a:pt x="36172" y="7839"/>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38"/>
            <p:cNvSpPr/>
            <p:nvPr/>
          </p:nvSpPr>
          <p:spPr>
            <a:xfrm>
              <a:off x="5101676" y="3172163"/>
              <a:ext cx="487627" cy="487543"/>
            </a:xfrm>
            <a:custGeom>
              <a:rect b="b" l="l" r="r" t="t"/>
              <a:pathLst>
                <a:path extrusionOk="0" h="11670" w="11672">
                  <a:moveTo>
                    <a:pt x="5835" y="0"/>
                  </a:moveTo>
                  <a:cubicBezTo>
                    <a:pt x="2613" y="0"/>
                    <a:pt x="1" y="2612"/>
                    <a:pt x="1" y="5835"/>
                  </a:cubicBezTo>
                  <a:cubicBezTo>
                    <a:pt x="1" y="9058"/>
                    <a:pt x="2613" y="11669"/>
                    <a:pt x="5835" y="11669"/>
                  </a:cubicBezTo>
                  <a:cubicBezTo>
                    <a:pt x="9058" y="11669"/>
                    <a:pt x="11672" y="9058"/>
                    <a:pt x="11672" y="5835"/>
                  </a:cubicBezTo>
                  <a:cubicBezTo>
                    <a:pt x="11672" y="2612"/>
                    <a:pt x="9058" y="0"/>
                    <a:pt x="583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38"/>
            <p:cNvSpPr/>
            <p:nvPr/>
          </p:nvSpPr>
          <p:spPr>
            <a:xfrm>
              <a:off x="5165261" y="3235705"/>
              <a:ext cx="360414" cy="360414"/>
            </a:xfrm>
            <a:custGeom>
              <a:rect b="b" l="l" r="r" t="t"/>
              <a:pathLst>
                <a:path extrusionOk="0" h="8627" w="8627">
                  <a:moveTo>
                    <a:pt x="4313" y="1"/>
                  </a:moveTo>
                  <a:cubicBezTo>
                    <a:pt x="1932" y="1"/>
                    <a:pt x="0" y="1932"/>
                    <a:pt x="0" y="4314"/>
                  </a:cubicBezTo>
                  <a:cubicBezTo>
                    <a:pt x="0" y="6695"/>
                    <a:pt x="1932" y="8627"/>
                    <a:pt x="4313" y="8627"/>
                  </a:cubicBezTo>
                  <a:cubicBezTo>
                    <a:pt x="6696" y="8627"/>
                    <a:pt x="8627" y="6695"/>
                    <a:pt x="8627" y="4314"/>
                  </a:cubicBezTo>
                  <a:cubicBezTo>
                    <a:pt x="8627" y="1932"/>
                    <a:pt x="6696" y="1"/>
                    <a:pt x="43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38"/>
            <p:cNvSpPr/>
            <p:nvPr/>
          </p:nvSpPr>
          <p:spPr>
            <a:xfrm>
              <a:off x="5257044" y="3326695"/>
              <a:ext cx="176761" cy="176677"/>
            </a:xfrm>
            <a:custGeom>
              <a:rect b="b" l="l" r="r" t="t"/>
              <a:pathLst>
                <a:path extrusionOk="0" h="4229" w="4231">
                  <a:moveTo>
                    <a:pt x="1463" y="0"/>
                  </a:moveTo>
                  <a:lnTo>
                    <a:pt x="1463" y="1461"/>
                  </a:lnTo>
                  <a:lnTo>
                    <a:pt x="1" y="1461"/>
                  </a:lnTo>
                  <a:lnTo>
                    <a:pt x="1" y="2769"/>
                  </a:lnTo>
                  <a:lnTo>
                    <a:pt x="1463" y="2769"/>
                  </a:lnTo>
                  <a:lnTo>
                    <a:pt x="1463" y="4229"/>
                  </a:lnTo>
                  <a:lnTo>
                    <a:pt x="2770" y="4229"/>
                  </a:lnTo>
                  <a:lnTo>
                    <a:pt x="2770" y="2769"/>
                  </a:lnTo>
                  <a:lnTo>
                    <a:pt x="4231" y="2769"/>
                  </a:lnTo>
                  <a:lnTo>
                    <a:pt x="4231" y="1461"/>
                  </a:lnTo>
                  <a:lnTo>
                    <a:pt x="2770" y="1461"/>
                  </a:lnTo>
                  <a:lnTo>
                    <a:pt x="277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18" name="Google Shape;1818;p38"/>
          <p:cNvGrpSpPr/>
          <p:nvPr/>
        </p:nvGrpSpPr>
        <p:grpSpPr>
          <a:xfrm>
            <a:off x="3853091" y="3355646"/>
            <a:ext cx="442883" cy="422993"/>
            <a:chOff x="3853091" y="3355646"/>
            <a:chExt cx="442883" cy="422993"/>
          </a:xfrm>
        </p:grpSpPr>
        <p:sp>
          <p:nvSpPr>
            <p:cNvPr id="1819" name="Google Shape;1819;p38"/>
            <p:cNvSpPr/>
            <p:nvPr/>
          </p:nvSpPr>
          <p:spPr>
            <a:xfrm>
              <a:off x="3853091" y="3355646"/>
              <a:ext cx="442883" cy="422329"/>
            </a:xfrm>
            <a:custGeom>
              <a:rect b="b" l="l" r="r" t="t"/>
              <a:pathLst>
                <a:path extrusionOk="0" h="10109" w="10601">
                  <a:moveTo>
                    <a:pt x="5547" y="0"/>
                  </a:moveTo>
                  <a:cubicBezTo>
                    <a:pt x="4254" y="0"/>
                    <a:pt x="2961" y="494"/>
                    <a:pt x="1974" y="1481"/>
                  </a:cubicBezTo>
                  <a:cubicBezTo>
                    <a:pt x="0" y="3455"/>
                    <a:pt x="0" y="6654"/>
                    <a:pt x="1974" y="8628"/>
                  </a:cubicBezTo>
                  <a:cubicBezTo>
                    <a:pt x="2922" y="9575"/>
                    <a:pt x="4207" y="10108"/>
                    <a:pt x="5548" y="10108"/>
                  </a:cubicBezTo>
                  <a:cubicBezTo>
                    <a:pt x="6887" y="10108"/>
                    <a:pt x="8172" y="9575"/>
                    <a:pt x="9121" y="8628"/>
                  </a:cubicBezTo>
                  <a:cubicBezTo>
                    <a:pt x="10069" y="7680"/>
                    <a:pt x="10600" y="6395"/>
                    <a:pt x="10600" y="5054"/>
                  </a:cubicBezTo>
                  <a:cubicBezTo>
                    <a:pt x="10600" y="3714"/>
                    <a:pt x="10069" y="2428"/>
                    <a:pt x="9121" y="1481"/>
                  </a:cubicBezTo>
                  <a:cubicBezTo>
                    <a:pt x="8134" y="494"/>
                    <a:pt x="6841" y="0"/>
                    <a:pt x="55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38"/>
            <p:cNvSpPr/>
            <p:nvPr/>
          </p:nvSpPr>
          <p:spPr>
            <a:xfrm>
              <a:off x="3967643" y="3355646"/>
              <a:ext cx="234497" cy="55731"/>
            </a:xfrm>
            <a:custGeom>
              <a:rect b="b" l="l" r="r" t="t"/>
              <a:pathLst>
                <a:path extrusionOk="0" h="1334" w="5613">
                  <a:moveTo>
                    <a:pt x="2806" y="0"/>
                  </a:moveTo>
                  <a:cubicBezTo>
                    <a:pt x="1903" y="0"/>
                    <a:pt x="1059" y="238"/>
                    <a:pt x="325" y="649"/>
                  </a:cubicBezTo>
                  <a:cubicBezTo>
                    <a:pt x="0" y="835"/>
                    <a:pt x="129" y="1334"/>
                    <a:pt x="503" y="1334"/>
                  </a:cubicBezTo>
                  <a:cubicBezTo>
                    <a:pt x="567" y="1334"/>
                    <a:pt x="629" y="1315"/>
                    <a:pt x="684" y="1286"/>
                  </a:cubicBezTo>
                  <a:cubicBezTo>
                    <a:pt x="1311" y="932"/>
                    <a:pt x="2035" y="729"/>
                    <a:pt x="2806" y="729"/>
                  </a:cubicBezTo>
                  <a:cubicBezTo>
                    <a:pt x="3576" y="729"/>
                    <a:pt x="4300" y="932"/>
                    <a:pt x="4927" y="1286"/>
                  </a:cubicBezTo>
                  <a:cubicBezTo>
                    <a:pt x="4981" y="1317"/>
                    <a:pt x="5043" y="1334"/>
                    <a:pt x="5106" y="1334"/>
                  </a:cubicBezTo>
                  <a:cubicBezTo>
                    <a:pt x="5483" y="1334"/>
                    <a:pt x="5613" y="835"/>
                    <a:pt x="5285" y="649"/>
                  </a:cubicBezTo>
                  <a:cubicBezTo>
                    <a:pt x="4554" y="235"/>
                    <a:pt x="3706" y="0"/>
                    <a:pt x="2806" y="0"/>
                  </a:cubicBezTo>
                  <a:close/>
                </a:path>
              </a:pathLst>
            </a:custGeom>
            <a:gradFill>
              <a:gsLst>
                <a:gs pos="0">
                  <a:srgbClr val="FFFFFF">
                    <a:alpha val="64313"/>
                  </a:srgbClr>
                </a:gs>
                <a:gs pos="100000">
                  <a:srgbClr val="F48CE6">
                    <a:alpha val="64313"/>
                  </a:srgbClr>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38"/>
            <p:cNvSpPr/>
            <p:nvPr/>
          </p:nvSpPr>
          <p:spPr>
            <a:xfrm>
              <a:off x="3937773" y="3415262"/>
              <a:ext cx="294281" cy="123160"/>
            </a:xfrm>
            <a:custGeom>
              <a:rect b="b" l="l" r="r" t="t"/>
              <a:pathLst>
                <a:path extrusionOk="0" h="2948" w="7044">
                  <a:moveTo>
                    <a:pt x="3522" y="0"/>
                  </a:moveTo>
                  <a:cubicBezTo>
                    <a:pt x="1910" y="0"/>
                    <a:pt x="545" y="1052"/>
                    <a:pt x="72" y="2506"/>
                  </a:cubicBezTo>
                  <a:cubicBezTo>
                    <a:pt x="1" y="2724"/>
                    <a:pt x="159" y="2947"/>
                    <a:pt x="387" y="2947"/>
                  </a:cubicBezTo>
                  <a:cubicBezTo>
                    <a:pt x="534" y="2947"/>
                    <a:pt x="661" y="2850"/>
                    <a:pt x="705" y="2710"/>
                  </a:cubicBezTo>
                  <a:cubicBezTo>
                    <a:pt x="1093" y="1522"/>
                    <a:pt x="2207" y="666"/>
                    <a:pt x="3522" y="666"/>
                  </a:cubicBezTo>
                  <a:cubicBezTo>
                    <a:pt x="4837" y="666"/>
                    <a:pt x="5950" y="1523"/>
                    <a:pt x="6338" y="2710"/>
                  </a:cubicBezTo>
                  <a:cubicBezTo>
                    <a:pt x="6384" y="2850"/>
                    <a:pt x="6509" y="2947"/>
                    <a:pt x="6656" y="2947"/>
                  </a:cubicBezTo>
                  <a:cubicBezTo>
                    <a:pt x="6883" y="2947"/>
                    <a:pt x="7043" y="2724"/>
                    <a:pt x="6973" y="2506"/>
                  </a:cubicBezTo>
                  <a:cubicBezTo>
                    <a:pt x="6500" y="1052"/>
                    <a:pt x="5134" y="0"/>
                    <a:pt x="3522" y="0"/>
                  </a:cubicBezTo>
                  <a:close/>
                </a:path>
              </a:pathLst>
            </a:custGeom>
            <a:gradFill>
              <a:gsLst>
                <a:gs pos="0">
                  <a:srgbClr val="FFFFFF">
                    <a:alpha val="64313"/>
                  </a:srgbClr>
                </a:gs>
                <a:gs pos="100000">
                  <a:srgbClr val="F48CE6">
                    <a:alpha val="64313"/>
                  </a:srgbClr>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38"/>
            <p:cNvSpPr/>
            <p:nvPr/>
          </p:nvSpPr>
          <p:spPr>
            <a:xfrm>
              <a:off x="3897751" y="3640648"/>
              <a:ext cx="374243" cy="137991"/>
            </a:xfrm>
            <a:custGeom>
              <a:rect b="b" l="l" r="r" t="t"/>
              <a:pathLst>
                <a:path extrusionOk="0" h="3303" w="8958">
                  <a:moveTo>
                    <a:pt x="960" y="0"/>
                  </a:moveTo>
                  <a:cubicBezTo>
                    <a:pt x="359" y="0"/>
                    <a:pt x="0" y="680"/>
                    <a:pt x="351" y="1168"/>
                  </a:cubicBezTo>
                  <a:cubicBezTo>
                    <a:pt x="1270" y="2459"/>
                    <a:pt x="2779" y="3302"/>
                    <a:pt x="4480" y="3302"/>
                  </a:cubicBezTo>
                  <a:cubicBezTo>
                    <a:pt x="6183" y="3302"/>
                    <a:pt x="7690" y="2459"/>
                    <a:pt x="8609" y="1168"/>
                  </a:cubicBezTo>
                  <a:cubicBezTo>
                    <a:pt x="8957" y="679"/>
                    <a:pt x="8601" y="0"/>
                    <a:pt x="8000" y="0"/>
                  </a:cubicBezTo>
                  <a:cubicBezTo>
                    <a:pt x="7761" y="0"/>
                    <a:pt x="7536" y="115"/>
                    <a:pt x="7396" y="310"/>
                  </a:cubicBezTo>
                  <a:cubicBezTo>
                    <a:pt x="6748" y="1219"/>
                    <a:pt x="5684" y="1813"/>
                    <a:pt x="4480" y="1813"/>
                  </a:cubicBezTo>
                  <a:cubicBezTo>
                    <a:pt x="3277" y="1813"/>
                    <a:pt x="2212" y="1219"/>
                    <a:pt x="1563" y="310"/>
                  </a:cubicBezTo>
                  <a:cubicBezTo>
                    <a:pt x="1426" y="115"/>
                    <a:pt x="1199" y="0"/>
                    <a:pt x="960" y="0"/>
                  </a:cubicBezTo>
                  <a:close/>
                </a:path>
              </a:pathLst>
            </a:custGeom>
            <a:gradFill>
              <a:gsLst>
                <a:gs pos="0">
                  <a:srgbClr val="FFFFFF">
                    <a:alpha val="64313"/>
                  </a:srgbClr>
                </a:gs>
                <a:gs pos="100000">
                  <a:srgbClr val="F48CE6">
                    <a:alpha val="64313"/>
                  </a:srgbClr>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38"/>
            <p:cNvSpPr/>
            <p:nvPr/>
          </p:nvSpPr>
          <p:spPr>
            <a:xfrm>
              <a:off x="4050821" y="3508174"/>
              <a:ext cx="69810" cy="134524"/>
            </a:xfrm>
            <a:custGeom>
              <a:rect b="b" l="l" r="r" t="t"/>
              <a:pathLst>
                <a:path extrusionOk="0" h="3220" w="1671">
                  <a:moveTo>
                    <a:pt x="733" y="652"/>
                  </a:moveTo>
                  <a:lnTo>
                    <a:pt x="733" y="1362"/>
                  </a:lnTo>
                  <a:cubicBezTo>
                    <a:pt x="587" y="1338"/>
                    <a:pt x="482" y="1299"/>
                    <a:pt x="417" y="1244"/>
                  </a:cubicBezTo>
                  <a:cubicBezTo>
                    <a:pt x="352" y="1188"/>
                    <a:pt x="320" y="1111"/>
                    <a:pt x="320" y="1012"/>
                  </a:cubicBezTo>
                  <a:cubicBezTo>
                    <a:pt x="320" y="910"/>
                    <a:pt x="355" y="828"/>
                    <a:pt x="426" y="767"/>
                  </a:cubicBezTo>
                  <a:cubicBezTo>
                    <a:pt x="497" y="705"/>
                    <a:pt x="598" y="667"/>
                    <a:pt x="733" y="652"/>
                  </a:cubicBezTo>
                  <a:close/>
                  <a:moveTo>
                    <a:pt x="905" y="1696"/>
                  </a:moveTo>
                  <a:cubicBezTo>
                    <a:pt x="1059" y="1723"/>
                    <a:pt x="1171" y="1767"/>
                    <a:pt x="1242" y="1828"/>
                  </a:cubicBezTo>
                  <a:cubicBezTo>
                    <a:pt x="1312" y="1887"/>
                    <a:pt x="1349" y="1968"/>
                    <a:pt x="1349" y="2069"/>
                  </a:cubicBezTo>
                  <a:cubicBezTo>
                    <a:pt x="1349" y="2174"/>
                    <a:pt x="1311" y="2258"/>
                    <a:pt x="1236" y="2321"/>
                  </a:cubicBezTo>
                  <a:cubicBezTo>
                    <a:pt x="1163" y="2385"/>
                    <a:pt x="1052" y="2426"/>
                    <a:pt x="905" y="2446"/>
                  </a:cubicBezTo>
                  <a:lnTo>
                    <a:pt x="905" y="1696"/>
                  </a:lnTo>
                  <a:close/>
                  <a:moveTo>
                    <a:pt x="733" y="1"/>
                  </a:moveTo>
                  <a:lnTo>
                    <a:pt x="733" y="408"/>
                  </a:lnTo>
                  <a:cubicBezTo>
                    <a:pt x="497" y="425"/>
                    <a:pt x="315" y="487"/>
                    <a:pt x="190" y="595"/>
                  </a:cubicBezTo>
                  <a:cubicBezTo>
                    <a:pt x="64" y="703"/>
                    <a:pt x="0" y="852"/>
                    <a:pt x="0" y="1040"/>
                  </a:cubicBezTo>
                  <a:cubicBezTo>
                    <a:pt x="0" y="1214"/>
                    <a:pt x="58" y="1350"/>
                    <a:pt x="174" y="1450"/>
                  </a:cubicBezTo>
                  <a:cubicBezTo>
                    <a:pt x="290" y="1549"/>
                    <a:pt x="477" y="1620"/>
                    <a:pt x="733" y="1661"/>
                  </a:cubicBezTo>
                  <a:lnTo>
                    <a:pt x="733" y="2451"/>
                  </a:lnTo>
                  <a:cubicBezTo>
                    <a:pt x="604" y="2450"/>
                    <a:pt x="480" y="2431"/>
                    <a:pt x="358" y="2393"/>
                  </a:cubicBezTo>
                  <a:cubicBezTo>
                    <a:pt x="238" y="2355"/>
                    <a:pt x="119" y="2300"/>
                    <a:pt x="0" y="2226"/>
                  </a:cubicBezTo>
                  <a:lnTo>
                    <a:pt x="0" y="2538"/>
                  </a:lnTo>
                  <a:cubicBezTo>
                    <a:pt x="123" y="2590"/>
                    <a:pt x="245" y="2629"/>
                    <a:pt x="366" y="2655"/>
                  </a:cubicBezTo>
                  <a:cubicBezTo>
                    <a:pt x="488" y="2680"/>
                    <a:pt x="610" y="2694"/>
                    <a:pt x="730" y="2697"/>
                  </a:cubicBezTo>
                  <a:lnTo>
                    <a:pt x="733" y="3219"/>
                  </a:lnTo>
                  <a:lnTo>
                    <a:pt x="905" y="3219"/>
                  </a:lnTo>
                  <a:lnTo>
                    <a:pt x="905" y="2693"/>
                  </a:lnTo>
                  <a:cubicBezTo>
                    <a:pt x="1153" y="2676"/>
                    <a:pt x="1342" y="2611"/>
                    <a:pt x="1472" y="2499"/>
                  </a:cubicBezTo>
                  <a:cubicBezTo>
                    <a:pt x="1604" y="2386"/>
                    <a:pt x="1670" y="2232"/>
                    <a:pt x="1670" y="2037"/>
                  </a:cubicBezTo>
                  <a:cubicBezTo>
                    <a:pt x="1670" y="1857"/>
                    <a:pt x="1608" y="1715"/>
                    <a:pt x="1484" y="1611"/>
                  </a:cubicBezTo>
                  <a:cubicBezTo>
                    <a:pt x="1361" y="1507"/>
                    <a:pt x="1168" y="1435"/>
                    <a:pt x="905" y="1394"/>
                  </a:cubicBezTo>
                  <a:lnTo>
                    <a:pt x="905" y="654"/>
                  </a:lnTo>
                  <a:cubicBezTo>
                    <a:pt x="1011" y="658"/>
                    <a:pt x="1114" y="674"/>
                    <a:pt x="1215" y="701"/>
                  </a:cubicBezTo>
                  <a:cubicBezTo>
                    <a:pt x="1317" y="727"/>
                    <a:pt x="1416" y="766"/>
                    <a:pt x="1512" y="814"/>
                  </a:cubicBezTo>
                  <a:lnTo>
                    <a:pt x="1512" y="510"/>
                  </a:lnTo>
                  <a:cubicBezTo>
                    <a:pt x="1416" y="479"/>
                    <a:pt x="1318" y="455"/>
                    <a:pt x="1218" y="438"/>
                  </a:cubicBezTo>
                  <a:cubicBezTo>
                    <a:pt x="1117" y="419"/>
                    <a:pt x="1013" y="408"/>
                    <a:pt x="905" y="402"/>
                  </a:cubicBezTo>
                  <a:lnTo>
                    <a:pt x="905"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4" name="Google Shape;1824;p38"/>
          <p:cNvGrpSpPr/>
          <p:nvPr/>
        </p:nvGrpSpPr>
        <p:grpSpPr>
          <a:xfrm>
            <a:off x="2788074" y="2994611"/>
            <a:ext cx="500160" cy="500865"/>
            <a:chOff x="2788074" y="2994611"/>
            <a:chExt cx="500160" cy="500865"/>
          </a:xfrm>
        </p:grpSpPr>
        <p:sp>
          <p:nvSpPr>
            <p:cNvPr id="1825" name="Google Shape;1825;p38"/>
            <p:cNvSpPr/>
            <p:nvPr/>
          </p:nvSpPr>
          <p:spPr>
            <a:xfrm>
              <a:off x="2788074" y="2994611"/>
              <a:ext cx="500160" cy="500160"/>
            </a:xfrm>
            <a:custGeom>
              <a:rect b="b" l="l" r="r" t="t"/>
              <a:pathLst>
                <a:path extrusionOk="0" h="11972" w="11972">
                  <a:moveTo>
                    <a:pt x="5985" y="1"/>
                  </a:moveTo>
                  <a:cubicBezTo>
                    <a:pt x="2680" y="1"/>
                    <a:pt x="0" y="2680"/>
                    <a:pt x="0" y="5985"/>
                  </a:cubicBezTo>
                  <a:cubicBezTo>
                    <a:pt x="0" y="9291"/>
                    <a:pt x="2680" y="11971"/>
                    <a:pt x="5985" y="11971"/>
                  </a:cubicBezTo>
                  <a:cubicBezTo>
                    <a:pt x="9291" y="11971"/>
                    <a:pt x="11971" y="9291"/>
                    <a:pt x="11971" y="5985"/>
                  </a:cubicBezTo>
                  <a:cubicBezTo>
                    <a:pt x="11971" y="2680"/>
                    <a:pt x="9291" y="2"/>
                    <a:pt x="598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38"/>
            <p:cNvSpPr/>
            <p:nvPr/>
          </p:nvSpPr>
          <p:spPr>
            <a:xfrm>
              <a:off x="2899242" y="2994653"/>
              <a:ext cx="277737" cy="66008"/>
            </a:xfrm>
            <a:custGeom>
              <a:rect b="b" l="l" r="r" t="t"/>
              <a:pathLst>
                <a:path extrusionOk="0" h="1580" w="6648">
                  <a:moveTo>
                    <a:pt x="3324" y="1"/>
                  </a:moveTo>
                  <a:cubicBezTo>
                    <a:pt x="2256" y="1"/>
                    <a:pt x="1257" y="281"/>
                    <a:pt x="388" y="770"/>
                  </a:cubicBezTo>
                  <a:cubicBezTo>
                    <a:pt x="1" y="989"/>
                    <a:pt x="154" y="1579"/>
                    <a:pt x="598" y="1579"/>
                  </a:cubicBezTo>
                  <a:cubicBezTo>
                    <a:pt x="673" y="1579"/>
                    <a:pt x="746" y="1558"/>
                    <a:pt x="813" y="1523"/>
                  </a:cubicBezTo>
                  <a:cubicBezTo>
                    <a:pt x="1555" y="1104"/>
                    <a:pt x="2412" y="864"/>
                    <a:pt x="3324" y="864"/>
                  </a:cubicBezTo>
                  <a:cubicBezTo>
                    <a:pt x="4238" y="864"/>
                    <a:pt x="5093" y="1104"/>
                    <a:pt x="5836" y="1523"/>
                  </a:cubicBezTo>
                  <a:cubicBezTo>
                    <a:pt x="5902" y="1561"/>
                    <a:pt x="5974" y="1579"/>
                    <a:pt x="6050" y="1579"/>
                  </a:cubicBezTo>
                  <a:cubicBezTo>
                    <a:pt x="6496" y="1579"/>
                    <a:pt x="6647" y="989"/>
                    <a:pt x="6260" y="770"/>
                  </a:cubicBezTo>
                  <a:cubicBezTo>
                    <a:pt x="5393" y="281"/>
                    <a:pt x="4392" y="1"/>
                    <a:pt x="3324" y="1"/>
                  </a:cubicBezTo>
                  <a:close/>
                </a:path>
              </a:pathLst>
            </a:custGeom>
            <a:gradFill>
              <a:gsLst>
                <a:gs pos="0">
                  <a:srgbClr val="FFFFFF">
                    <a:alpha val="64313"/>
                  </a:srgbClr>
                </a:gs>
                <a:gs pos="100000">
                  <a:srgbClr val="F48CE6">
                    <a:alpha val="64313"/>
                  </a:srgbClr>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38"/>
            <p:cNvSpPr/>
            <p:nvPr/>
          </p:nvSpPr>
          <p:spPr>
            <a:xfrm>
              <a:off x="2863941" y="3065172"/>
              <a:ext cx="348299" cy="145762"/>
            </a:xfrm>
            <a:custGeom>
              <a:rect b="b" l="l" r="r" t="t"/>
              <a:pathLst>
                <a:path extrusionOk="0" h="3489" w="8337">
                  <a:moveTo>
                    <a:pt x="4169" y="0"/>
                  </a:moveTo>
                  <a:cubicBezTo>
                    <a:pt x="2260" y="0"/>
                    <a:pt x="642" y="1244"/>
                    <a:pt x="84" y="2967"/>
                  </a:cubicBezTo>
                  <a:cubicBezTo>
                    <a:pt x="0" y="3224"/>
                    <a:pt x="188" y="3489"/>
                    <a:pt x="458" y="3489"/>
                  </a:cubicBezTo>
                  <a:cubicBezTo>
                    <a:pt x="632" y="3489"/>
                    <a:pt x="782" y="3374"/>
                    <a:pt x="836" y="3209"/>
                  </a:cubicBezTo>
                  <a:cubicBezTo>
                    <a:pt x="1293" y="1806"/>
                    <a:pt x="2613" y="792"/>
                    <a:pt x="4169" y="792"/>
                  </a:cubicBezTo>
                  <a:cubicBezTo>
                    <a:pt x="5726" y="792"/>
                    <a:pt x="7045" y="1806"/>
                    <a:pt x="7504" y="3209"/>
                  </a:cubicBezTo>
                  <a:cubicBezTo>
                    <a:pt x="7556" y="3374"/>
                    <a:pt x="7706" y="3489"/>
                    <a:pt x="7880" y="3489"/>
                  </a:cubicBezTo>
                  <a:cubicBezTo>
                    <a:pt x="8150" y="3489"/>
                    <a:pt x="8336" y="3226"/>
                    <a:pt x="8254" y="2967"/>
                  </a:cubicBezTo>
                  <a:cubicBezTo>
                    <a:pt x="7694" y="1246"/>
                    <a:pt x="6078" y="0"/>
                    <a:pt x="4169" y="0"/>
                  </a:cubicBezTo>
                  <a:close/>
                </a:path>
              </a:pathLst>
            </a:custGeom>
            <a:gradFill>
              <a:gsLst>
                <a:gs pos="0">
                  <a:srgbClr val="FFFFFF">
                    <a:alpha val="64313"/>
                  </a:srgbClr>
                </a:gs>
                <a:gs pos="100000">
                  <a:srgbClr val="39C4FF">
                    <a:alpha val="64313"/>
                  </a:srgbClr>
                </a:gs>
              </a:gsLst>
              <a:lin ang="108014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38"/>
            <p:cNvSpPr/>
            <p:nvPr/>
          </p:nvSpPr>
          <p:spPr>
            <a:xfrm>
              <a:off x="2816733" y="3332084"/>
              <a:ext cx="442967" cy="163392"/>
            </a:xfrm>
            <a:custGeom>
              <a:rect b="b" l="l" r="r" t="t"/>
              <a:pathLst>
                <a:path extrusionOk="0" h="3911" w="10603">
                  <a:moveTo>
                    <a:pt x="1134" y="0"/>
                  </a:moveTo>
                  <a:cubicBezTo>
                    <a:pt x="422" y="0"/>
                    <a:pt x="0" y="805"/>
                    <a:pt x="412" y="1384"/>
                  </a:cubicBezTo>
                  <a:cubicBezTo>
                    <a:pt x="1501" y="2912"/>
                    <a:pt x="3285" y="3910"/>
                    <a:pt x="5300" y="3910"/>
                  </a:cubicBezTo>
                  <a:cubicBezTo>
                    <a:pt x="7316" y="3910"/>
                    <a:pt x="9102" y="2912"/>
                    <a:pt x="10191" y="1384"/>
                  </a:cubicBezTo>
                  <a:cubicBezTo>
                    <a:pt x="10602" y="805"/>
                    <a:pt x="10178" y="0"/>
                    <a:pt x="9466" y="0"/>
                  </a:cubicBezTo>
                  <a:cubicBezTo>
                    <a:pt x="9184" y="0"/>
                    <a:pt x="8918" y="137"/>
                    <a:pt x="8755" y="366"/>
                  </a:cubicBezTo>
                  <a:cubicBezTo>
                    <a:pt x="7986" y="1445"/>
                    <a:pt x="6726" y="2148"/>
                    <a:pt x="5300" y="2148"/>
                  </a:cubicBezTo>
                  <a:cubicBezTo>
                    <a:pt x="3876" y="2148"/>
                    <a:pt x="2616" y="1445"/>
                    <a:pt x="1847" y="366"/>
                  </a:cubicBezTo>
                  <a:cubicBezTo>
                    <a:pt x="1683" y="137"/>
                    <a:pt x="1417" y="0"/>
                    <a:pt x="1134" y="0"/>
                  </a:cubicBezTo>
                  <a:close/>
                </a:path>
              </a:pathLst>
            </a:custGeom>
            <a:gradFill>
              <a:gsLst>
                <a:gs pos="0">
                  <a:srgbClr val="FFFFFF">
                    <a:alpha val="64313"/>
                  </a:srgbClr>
                </a:gs>
                <a:gs pos="100000">
                  <a:srgbClr val="F48CE6">
                    <a:alpha val="64313"/>
                  </a:srgbClr>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38"/>
            <p:cNvSpPr/>
            <p:nvPr/>
          </p:nvSpPr>
          <p:spPr>
            <a:xfrm>
              <a:off x="2981710" y="3184153"/>
              <a:ext cx="97467" cy="128048"/>
            </a:xfrm>
            <a:custGeom>
              <a:rect b="b" l="l" r="r" t="t"/>
              <a:pathLst>
                <a:path extrusionOk="0" h="3065" w="2333">
                  <a:moveTo>
                    <a:pt x="1" y="0"/>
                  </a:moveTo>
                  <a:lnTo>
                    <a:pt x="651" y="1204"/>
                  </a:lnTo>
                  <a:lnTo>
                    <a:pt x="110" y="1204"/>
                  </a:lnTo>
                  <a:lnTo>
                    <a:pt x="110" y="1455"/>
                  </a:lnTo>
                  <a:lnTo>
                    <a:pt x="790" y="1455"/>
                  </a:lnTo>
                  <a:lnTo>
                    <a:pt x="963" y="1773"/>
                  </a:lnTo>
                  <a:lnTo>
                    <a:pt x="963" y="1878"/>
                  </a:lnTo>
                  <a:lnTo>
                    <a:pt x="110" y="1878"/>
                  </a:lnTo>
                  <a:lnTo>
                    <a:pt x="110" y="2131"/>
                  </a:lnTo>
                  <a:lnTo>
                    <a:pt x="963" y="2131"/>
                  </a:lnTo>
                  <a:lnTo>
                    <a:pt x="963" y="3065"/>
                  </a:lnTo>
                  <a:lnTo>
                    <a:pt x="1375" y="3065"/>
                  </a:lnTo>
                  <a:lnTo>
                    <a:pt x="1375" y="2131"/>
                  </a:lnTo>
                  <a:lnTo>
                    <a:pt x="2223" y="2131"/>
                  </a:lnTo>
                  <a:lnTo>
                    <a:pt x="2223" y="1878"/>
                  </a:lnTo>
                  <a:lnTo>
                    <a:pt x="1371" y="1878"/>
                  </a:lnTo>
                  <a:lnTo>
                    <a:pt x="1371" y="1773"/>
                  </a:lnTo>
                  <a:lnTo>
                    <a:pt x="1544" y="1455"/>
                  </a:lnTo>
                  <a:lnTo>
                    <a:pt x="2223" y="1455"/>
                  </a:lnTo>
                  <a:lnTo>
                    <a:pt x="2223" y="1204"/>
                  </a:lnTo>
                  <a:lnTo>
                    <a:pt x="1681" y="1204"/>
                  </a:lnTo>
                  <a:lnTo>
                    <a:pt x="2333" y="0"/>
                  </a:lnTo>
                  <a:lnTo>
                    <a:pt x="1941" y="0"/>
                  </a:lnTo>
                  <a:lnTo>
                    <a:pt x="1168" y="1437"/>
                  </a:lnTo>
                  <a:lnTo>
                    <a:pt x="39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0" name="Google Shape;1830;p38"/>
          <p:cNvGrpSpPr/>
          <p:nvPr/>
        </p:nvGrpSpPr>
        <p:grpSpPr>
          <a:xfrm>
            <a:off x="2919295" y="3777968"/>
            <a:ext cx="756674" cy="757793"/>
            <a:chOff x="2919295" y="3777968"/>
            <a:chExt cx="756674" cy="757793"/>
          </a:xfrm>
        </p:grpSpPr>
        <p:sp>
          <p:nvSpPr>
            <p:cNvPr id="1831" name="Google Shape;1831;p38"/>
            <p:cNvSpPr/>
            <p:nvPr/>
          </p:nvSpPr>
          <p:spPr>
            <a:xfrm>
              <a:off x="2919295" y="3777968"/>
              <a:ext cx="756674" cy="756674"/>
            </a:xfrm>
            <a:custGeom>
              <a:rect b="b" l="l" r="r" t="t"/>
              <a:pathLst>
                <a:path extrusionOk="0" h="18112" w="18112">
                  <a:moveTo>
                    <a:pt x="9056" y="1"/>
                  </a:moveTo>
                  <a:cubicBezTo>
                    <a:pt x="6654" y="1"/>
                    <a:pt x="4350" y="955"/>
                    <a:pt x="2652" y="2652"/>
                  </a:cubicBezTo>
                  <a:cubicBezTo>
                    <a:pt x="953" y="4351"/>
                    <a:pt x="0" y="6654"/>
                    <a:pt x="0" y="9057"/>
                  </a:cubicBezTo>
                  <a:cubicBezTo>
                    <a:pt x="0" y="11458"/>
                    <a:pt x="953" y="13762"/>
                    <a:pt x="2652" y="15460"/>
                  </a:cubicBezTo>
                  <a:cubicBezTo>
                    <a:pt x="4350" y="17159"/>
                    <a:pt x="6654" y="18112"/>
                    <a:pt x="9056" y="18112"/>
                  </a:cubicBezTo>
                  <a:cubicBezTo>
                    <a:pt x="11458" y="18112"/>
                    <a:pt x="13761" y="17159"/>
                    <a:pt x="15460" y="15460"/>
                  </a:cubicBezTo>
                  <a:cubicBezTo>
                    <a:pt x="17158" y="13762"/>
                    <a:pt x="18111" y="11458"/>
                    <a:pt x="18111" y="9057"/>
                  </a:cubicBezTo>
                  <a:cubicBezTo>
                    <a:pt x="18111" y="6654"/>
                    <a:pt x="17158" y="4351"/>
                    <a:pt x="15460" y="2652"/>
                  </a:cubicBezTo>
                  <a:cubicBezTo>
                    <a:pt x="13761" y="955"/>
                    <a:pt x="11458" y="1"/>
                    <a:pt x="905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38"/>
            <p:cNvSpPr/>
            <p:nvPr/>
          </p:nvSpPr>
          <p:spPr>
            <a:xfrm>
              <a:off x="3087489" y="3777968"/>
              <a:ext cx="420240" cy="99848"/>
            </a:xfrm>
            <a:custGeom>
              <a:rect b="b" l="l" r="r" t="t"/>
              <a:pathLst>
                <a:path extrusionOk="0" h="2390" w="10059">
                  <a:moveTo>
                    <a:pt x="5028" y="1"/>
                  </a:moveTo>
                  <a:cubicBezTo>
                    <a:pt x="3414" y="1"/>
                    <a:pt x="1898" y="422"/>
                    <a:pt x="584" y="1163"/>
                  </a:cubicBezTo>
                  <a:cubicBezTo>
                    <a:pt x="0" y="1494"/>
                    <a:pt x="232" y="2389"/>
                    <a:pt x="905" y="2389"/>
                  </a:cubicBezTo>
                  <a:cubicBezTo>
                    <a:pt x="1018" y="2389"/>
                    <a:pt x="1130" y="2358"/>
                    <a:pt x="1228" y="2302"/>
                  </a:cubicBezTo>
                  <a:cubicBezTo>
                    <a:pt x="2352" y="1668"/>
                    <a:pt x="3647" y="1305"/>
                    <a:pt x="5030" y="1305"/>
                  </a:cubicBezTo>
                  <a:cubicBezTo>
                    <a:pt x="6412" y="1305"/>
                    <a:pt x="7707" y="1668"/>
                    <a:pt x="8832" y="2302"/>
                  </a:cubicBezTo>
                  <a:cubicBezTo>
                    <a:pt x="8931" y="2357"/>
                    <a:pt x="9041" y="2389"/>
                    <a:pt x="9154" y="2389"/>
                  </a:cubicBezTo>
                  <a:cubicBezTo>
                    <a:pt x="9827" y="2389"/>
                    <a:pt x="10059" y="1494"/>
                    <a:pt x="9472" y="1163"/>
                  </a:cubicBezTo>
                  <a:cubicBezTo>
                    <a:pt x="8158" y="424"/>
                    <a:pt x="6644" y="1"/>
                    <a:pt x="5028" y="1"/>
                  </a:cubicBezTo>
                  <a:close/>
                </a:path>
              </a:pathLst>
            </a:custGeom>
            <a:gradFill>
              <a:gsLst>
                <a:gs pos="0">
                  <a:srgbClr val="FFFFFF">
                    <a:alpha val="64313"/>
                  </a:srgbClr>
                </a:gs>
                <a:gs pos="100000">
                  <a:srgbClr val="F48CE6">
                    <a:alpha val="64313"/>
                  </a:srgbClr>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38"/>
            <p:cNvSpPr/>
            <p:nvPr/>
          </p:nvSpPr>
          <p:spPr>
            <a:xfrm>
              <a:off x="3034265" y="3884666"/>
              <a:ext cx="527023" cy="220585"/>
            </a:xfrm>
            <a:custGeom>
              <a:rect b="b" l="l" r="r" t="t"/>
              <a:pathLst>
                <a:path extrusionOk="0" h="5280" w="12615">
                  <a:moveTo>
                    <a:pt x="6307" y="1"/>
                  </a:moveTo>
                  <a:cubicBezTo>
                    <a:pt x="3418" y="1"/>
                    <a:pt x="972" y="1886"/>
                    <a:pt x="126" y="4491"/>
                  </a:cubicBezTo>
                  <a:cubicBezTo>
                    <a:pt x="0" y="4880"/>
                    <a:pt x="284" y="5280"/>
                    <a:pt x="693" y="5280"/>
                  </a:cubicBezTo>
                  <a:cubicBezTo>
                    <a:pt x="956" y="5280"/>
                    <a:pt x="1182" y="5106"/>
                    <a:pt x="1264" y="4857"/>
                  </a:cubicBezTo>
                  <a:cubicBezTo>
                    <a:pt x="1953" y="2731"/>
                    <a:pt x="3950" y="1196"/>
                    <a:pt x="6306" y="1196"/>
                  </a:cubicBezTo>
                  <a:cubicBezTo>
                    <a:pt x="8662" y="1196"/>
                    <a:pt x="10657" y="2731"/>
                    <a:pt x="11350" y="4857"/>
                  </a:cubicBezTo>
                  <a:cubicBezTo>
                    <a:pt x="11432" y="5106"/>
                    <a:pt x="11658" y="5280"/>
                    <a:pt x="11921" y="5280"/>
                  </a:cubicBezTo>
                  <a:cubicBezTo>
                    <a:pt x="12330" y="5280"/>
                    <a:pt x="12614" y="4880"/>
                    <a:pt x="12488" y="4491"/>
                  </a:cubicBezTo>
                  <a:cubicBezTo>
                    <a:pt x="11643" y="1886"/>
                    <a:pt x="9196" y="1"/>
                    <a:pt x="6307" y="1"/>
                  </a:cubicBezTo>
                  <a:close/>
                </a:path>
              </a:pathLst>
            </a:custGeom>
            <a:gradFill>
              <a:gsLst>
                <a:gs pos="0">
                  <a:srgbClr val="FFFFFF">
                    <a:alpha val="64313"/>
                  </a:srgbClr>
                </a:gs>
                <a:gs pos="100000">
                  <a:srgbClr val="39C4FF">
                    <a:alpha val="64313"/>
                  </a:srgbClr>
                </a:gs>
              </a:gsLst>
              <a:lin ang="108014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38"/>
            <p:cNvSpPr/>
            <p:nvPr/>
          </p:nvSpPr>
          <p:spPr>
            <a:xfrm>
              <a:off x="2962283" y="4288522"/>
              <a:ext cx="670696" cy="247239"/>
            </a:xfrm>
            <a:custGeom>
              <a:rect b="b" l="l" r="r" t="t"/>
              <a:pathLst>
                <a:path extrusionOk="0" h="5918" w="16054">
                  <a:moveTo>
                    <a:pt x="1719" y="1"/>
                  </a:moveTo>
                  <a:cubicBezTo>
                    <a:pt x="643" y="1"/>
                    <a:pt x="1" y="1220"/>
                    <a:pt x="626" y="2097"/>
                  </a:cubicBezTo>
                  <a:cubicBezTo>
                    <a:pt x="2273" y="4409"/>
                    <a:pt x="4976" y="5917"/>
                    <a:pt x="8025" y="5917"/>
                  </a:cubicBezTo>
                  <a:cubicBezTo>
                    <a:pt x="11073" y="5917"/>
                    <a:pt x="13777" y="4406"/>
                    <a:pt x="15425" y="2097"/>
                  </a:cubicBezTo>
                  <a:cubicBezTo>
                    <a:pt x="16054" y="1220"/>
                    <a:pt x="15412" y="1"/>
                    <a:pt x="14334" y="1"/>
                  </a:cubicBezTo>
                  <a:cubicBezTo>
                    <a:pt x="13906" y="1"/>
                    <a:pt x="13503" y="206"/>
                    <a:pt x="13254" y="555"/>
                  </a:cubicBezTo>
                  <a:cubicBezTo>
                    <a:pt x="12090" y="2186"/>
                    <a:pt x="10184" y="3252"/>
                    <a:pt x="8027" y="3252"/>
                  </a:cubicBezTo>
                  <a:cubicBezTo>
                    <a:pt x="5871" y="3252"/>
                    <a:pt x="3963" y="2188"/>
                    <a:pt x="2799" y="555"/>
                  </a:cubicBezTo>
                  <a:cubicBezTo>
                    <a:pt x="2550" y="206"/>
                    <a:pt x="2149" y="1"/>
                    <a:pt x="1719" y="1"/>
                  </a:cubicBezTo>
                  <a:close/>
                </a:path>
              </a:pathLst>
            </a:custGeom>
            <a:gradFill>
              <a:gsLst>
                <a:gs pos="0">
                  <a:srgbClr val="FFFFFF">
                    <a:alpha val="64313"/>
                  </a:srgbClr>
                </a:gs>
                <a:gs pos="100000">
                  <a:srgbClr val="F48CE6">
                    <a:alpha val="64313"/>
                  </a:srgbClr>
                </a:gs>
              </a:gsLst>
              <a:lin ang="540070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38"/>
            <p:cNvSpPr/>
            <p:nvPr/>
          </p:nvSpPr>
          <p:spPr>
            <a:xfrm>
              <a:off x="3182949" y="4061215"/>
              <a:ext cx="151443" cy="201033"/>
            </a:xfrm>
            <a:custGeom>
              <a:rect b="b" l="l" r="r" t="t"/>
              <a:pathLst>
                <a:path extrusionOk="0" h="4812" w="3625">
                  <a:moveTo>
                    <a:pt x="2475" y="0"/>
                  </a:moveTo>
                  <a:cubicBezTo>
                    <a:pt x="1987" y="0"/>
                    <a:pt x="1583" y="150"/>
                    <a:pt x="1262" y="451"/>
                  </a:cubicBezTo>
                  <a:cubicBezTo>
                    <a:pt x="941" y="751"/>
                    <a:pt x="739" y="1167"/>
                    <a:pt x="655" y="1699"/>
                  </a:cubicBezTo>
                  <a:lnTo>
                    <a:pt x="172" y="1699"/>
                  </a:lnTo>
                  <a:lnTo>
                    <a:pt x="0" y="2080"/>
                  </a:lnTo>
                  <a:lnTo>
                    <a:pt x="603" y="2080"/>
                  </a:lnTo>
                  <a:cubicBezTo>
                    <a:pt x="603" y="2128"/>
                    <a:pt x="602" y="2177"/>
                    <a:pt x="600" y="2227"/>
                  </a:cubicBezTo>
                  <a:lnTo>
                    <a:pt x="600" y="2407"/>
                  </a:lnTo>
                  <a:lnTo>
                    <a:pt x="600" y="2581"/>
                  </a:lnTo>
                  <a:cubicBezTo>
                    <a:pt x="602" y="2629"/>
                    <a:pt x="603" y="2676"/>
                    <a:pt x="603" y="2724"/>
                  </a:cubicBezTo>
                  <a:lnTo>
                    <a:pt x="172" y="2724"/>
                  </a:lnTo>
                  <a:lnTo>
                    <a:pt x="0" y="3106"/>
                  </a:lnTo>
                  <a:lnTo>
                    <a:pt x="655" y="3106"/>
                  </a:lnTo>
                  <a:cubicBezTo>
                    <a:pt x="739" y="3642"/>
                    <a:pt x="939" y="4060"/>
                    <a:pt x="1258" y="4360"/>
                  </a:cubicBezTo>
                  <a:cubicBezTo>
                    <a:pt x="1579" y="4660"/>
                    <a:pt x="1985" y="4811"/>
                    <a:pt x="2475" y="4811"/>
                  </a:cubicBezTo>
                  <a:cubicBezTo>
                    <a:pt x="2675" y="4811"/>
                    <a:pt x="2868" y="4773"/>
                    <a:pt x="3059" y="4698"/>
                  </a:cubicBezTo>
                  <a:cubicBezTo>
                    <a:pt x="3252" y="4624"/>
                    <a:pt x="3440" y="4513"/>
                    <a:pt x="3625" y="4363"/>
                  </a:cubicBezTo>
                  <a:lnTo>
                    <a:pt x="3625" y="3708"/>
                  </a:lnTo>
                  <a:cubicBezTo>
                    <a:pt x="3435" y="3926"/>
                    <a:pt x="3254" y="4080"/>
                    <a:pt x="3078" y="4173"/>
                  </a:cubicBezTo>
                  <a:cubicBezTo>
                    <a:pt x="2904" y="4267"/>
                    <a:pt x="2711" y="4313"/>
                    <a:pt x="2501" y="4313"/>
                  </a:cubicBezTo>
                  <a:cubicBezTo>
                    <a:pt x="2175" y="4313"/>
                    <a:pt x="1908" y="4209"/>
                    <a:pt x="1699" y="3999"/>
                  </a:cubicBezTo>
                  <a:cubicBezTo>
                    <a:pt x="1490" y="3792"/>
                    <a:pt x="1352" y="3493"/>
                    <a:pt x="1286" y="3106"/>
                  </a:cubicBezTo>
                  <a:lnTo>
                    <a:pt x="2447" y="3106"/>
                  </a:lnTo>
                  <a:lnTo>
                    <a:pt x="2621" y="2724"/>
                  </a:lnTo>
                  <a:lnTo>
                    <a:pt x="1236" y="2724"/>
                  </a:lnTo>
                  <a:cubicBezTo>
                    <a:pt x="1232" y="2674"/>
                    <a:pt x="1229" y="2625"/>
                    <a:pt x="1227" y="2578"/>
                  </a:cubicBezTo>
                  <a:lnTo>
                    <a:pt x="1227" y="2407"/>
                  </a:lnTo>
                  <a:lnTo>
                    <a:pt x="1227" y="2227"/>
                  </a:lnTo>
                  <a:cubicBezTo>
                    <a:pt x="1229" y="2179"/>
                    <a:pt x="1232" y="2131"/>
                    <a:pt x="1236" y="2080"/>
                  </a:cubicBezTo>
                  <a:lnTo>
                    <a:pt x="2907" y="2080"/>
                  </a:lnTo>
                  <a:lnTo>
                    <a:pt x="3078" y="1699"/>
                  </a:lnTo>
                  <a:lnTo>
                    <a:pt x="1286" y="1699"/>
                  </a:lnTo>
                  <a:cubicBezTo>
                    <a:pt x="1352" y="1313"/>
                    <a:pt x="1490" y="1014"/>
                    <a:pt x="1699" y="808"/>
                  </a:cubicBezTo>
                  <a:cubicBezTo>
                    <a:pt x="1908" y="601"/>
                    <a:pt x="2175" y="498"/>
                    <a:pt x="2501" y="498"/>
                  </a:cubicBezTo>
                  <a:cubicBezTo>
                    <a:pt x="2711" y="498"/>
                    <a:pt x="2904" y="543"/>
                    <a:pt x="3078" y="637"/>
                  </a:cubicBezTo>
                  <a:cubicBezTo>
                    <a:pt x="3254" y="730"/>
                    <a:pt x="3435" y="885"/>
                    <a:pt x="3625" y="1103"/>
                  </a:cubicBezTo>
                  <a:lnTo>
                    <a:pt x="3625" y="441"/>
                  </a:lnTo>
                  <a:cubicBezTo>
                    <a:pt x="3444" y="294"/>
                    <a:pt x="3259" y="184"/>
                    <a:pt x="3065" y="112"/>
                  </a:cubicBezTo>
                  <a:cubicBezTo>
                    <a:pt x="2875" y="38"/>
                    <a:pt x="2679" y="0"/>
                    <a:pt x="24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6" name="Google Shape;1836;p38"/>
          <p:cNvGrpSpPr/>
          <p:nvPr/>
        </p:nvGrpSpPr>
        <p:grpSpPr>
          <a:xfrm>
            <a:off x="6472793" y="1656125"/>
            <a:ext cx="1364453" cy="2864298"/>
            <a:chOff x="6472793" y="1656125"/>
            <a:chExt cx="1364453" cy="2864298"/>
          </a:xfrm>
        </p:grpSpPr>
        <p:sp>
          <p:nvSpPr>
            <p:cNvPr id="1837" name="Google Shape;1837;p38"/>
            <p:cNvSpPr/>
            <p:nvPr/>
          </p:nvSpPr>
          <p:spPr>
            <a:xfrm>
              <a:off x="7280381" y="1656125"/>
              <a:ext cx="453286" cy="681057"/>
            </a:xfrm>
            <a:custGeom>
              <a:rect b="b" l="l" r="r" t="t"/>
              <a:pathLst>
                <a:path extrusionOk="0" h="16302" w="10850">
                  <a:moveTo>
                    <a:pt x="5425" y="0"/>
                  </a:moveTo>
                  <a:cubicBezTo>
                    <a:pt x="5344" y="0"/>
                    <a:pt x="5262" y="34"/>
                    <a:pt x="5206" y="103"/>
                  </a:cubicBezTo>
                  <a:lnTo>
                    <a:pt x="150" y="6284"/>
                  </a:lnTo>
                  <a:cubicBezTo>
                    <a:pt x="0" y="6471"/>
                    <a:pt x="130" y="6747"/>
                    <a:pt x="369" y="6747"/>
                  </a:cubicBezTo>
                  <a:lnTo>
                    <a:pt x="1725" y="6747"/>
                  </a:lnTo>
                  <a:lnTo>
                    <a:pt x="1725" y="16302"/>
                  </a:lnTo>
                  <a:lnTo>
                    <a:pt x="9080" y="16302"/>
                  </a:lnTo>
                  <a:lnTo>
                    <a:pt x="9080" y="6748"/>
                  </a:lnTo>
                  <a:lnTo>
                    <a:pt x="10480" y="6748"/>
                  </a:lnTo>
                  <a:cubicBezTo>
                    <a:pt x="10719" y="6748"/>
                    <a:pt x="10849" y="6471"/>
                    <a:pt x="10700" y="6284"/>
                  </a:cubicBezTo>
                  <a:lnTo>
                    <a:pt x="5644" y="103"/>
                  </a:lnTo>
                  <a:cubicBezTo>
                    <a:pt x="5587" y="34"/>
                    <a:pt x="5506" y="0"/>
                    <a:pt x="542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38"/>
            <p:cNvSpPr/>
            <p:nvPr/>
          </p:nvSpPr>
          <p:spPr>
            <a:xfrm>
              <a:off x="6472793" y="2144913"/>
              <a:ext cx="1364453" cy="2375510"/>
            </a:xfrm>
            <a:custGeom>
              <a:rect b="b" l="l" r="r" t="t"/>
              <a:pathLst>
                <a:path extrusionOk="0" h="56861" w="32660">
                  <a:moveTo>
                    <a:pt x="32490" y="56861"/>
                  </a:moveTo>
                  <a:lnTo>
                    <a:pt x="170" y="56861"/>
                  </a:lnTo>
                  <a:cubicBezTo>
                    <a:pt x="75" y="56861"/>
                    <a:pt x="0" y="56784"/>
                    <a:pt x="0" y="56691"/>
                  </a:cubicBezTo>
                  <a:lnTo>
                    <a:pt x="0" y="170"/>
                  </a:lnTo>
                  <a:cubicBezTo>
                    <a:pt x="0" y="77"/>
                    <a:pt x="75" y="0"/>
                    <a:pt x="170" y="0"/>
                  </a:cubicBezTo>
                  <a:lnTo>
                    <a:pt x="32490" y="0"/>
                  </a:lnTo>
                  <a:cubicBezTo>
                    <a:pt x="32583" y="0"/>
                    <a:pt x="32659" y="77"/>
                    <a:pt x="32659" y="170"/>
                  </a:cubicBezTo>
                  <a:lnTo>
                    <a:pt x="32659" y="56691"/>
                  </a:lnTo>
                  <a:cubicBezTo>
                    <a:pt x="32659" y="56784"/>
                    <a:pt x="32583" y="56861"/>
                    <a:pt x="32490" y="5686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38"/>
            <p:cNvSpPr/>
            <p:nvPr/>
          </p:nvSpPr>
          <p:spPr>
            <a:xfrm>
              <a:off x="6548576" y="2518523"/>
              <a:ext cx="1212884" cy="1664875"/>
            </a:xfrm>
            <a:custGeom>
              <a:rect b="b" l="l" r="r" t="t"/>
              <a:pathLst>
                <a:path extrusionOk="0" h="39851" w="29032">
                  <a:moveTo>
                    <a:pt x="19" y="0"/>
                  </a:moveTo>
                  <a:cubicBezTo>
                    <a:pt x="7" y="0"/>
                    <a:pt x="0" y="9"/>
                    <a:pt x="0" y="19"/>
                  </a:cubicBezTo>
                  <a:lnTo>
                    <a:pt x="0" y="39833"/>
                  </a:lnTo>
                  <a:cubicBezTo>
                    <a:pt x="0" y="39843"/>
                    <a:pt x="10" y="39850"/>
                    <a:pt x="19" y="39850"/>
                  </a:cubicBezTo>
                  <a:lnTo>
                    <a:pt x="29014" y="39850"/>
                  </a:lnTo>
                  <a:cubicBezTo>
                    <a:pt x="29023" y="39850"/>
                    <a:pt x="29030" y="39843"/>
                    <a:pt x="29031" y="39835"/>
                  </a:cubicBezTo>
                  <a:lnTo>
                    <a:pt x="29031" y="19"/>
                  </a:lnTo>
                  <a:cubicBezTo>
                    <a:pt x="29031" y="7"/>
                    <a:pt x="29023" y="0"/>
                    <a:pt x="290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38"/>
            <p:cNvSpPr/>
            <p:nvPr/>
          </p:nvSpPr>
          <p:spPr>
            <a:xfrm>
              <a:off x="7008790" y="2348074"/>
              <a:ext cx="292401" cy="52807"/>
            </a:xfrm>
            <a:custGeom>
              <a:rect b="b" l="l" r="r" t="t"/>
              <a:pathLst>
                <a:path extrusionOk="0" h="1264" w="6999">
                  <a:moveTo>
                    <a:pt x="6367" y="1263"/>
                  </a:moveTo>
                  <a:lnTo>
                    <a:pt x="633" y="1263"/>
                  </a:lnTo>
                  <a:cubicBezTo>
                    <a:pt x="283" y="1263"/>
                    <a:pt x="0" y="980"/>
                    <a:pt x="0" y="631"/>
                  </a:cubicBezTo>
                  <a:lnTo>
                    <a:pt x="0" y="631"/>
                  </a:lnTo>
                  <a:cubicBezTo>
                    <a:pt x="0" y="283"/>
                    <a:pt x="283" y="0"/>
                    <a:pt x="633" y="0"/>
                  </a:cubicBezTo>
                  <a:lnTo>
                    <a:pt x="6367" y="0"/>
                  </a:lnTo>
                  <a:cubicBezTo>
                    <a:pt x="6715" y="0"/>
                    <a:pt x="6998" y="283"/>
                    <a:pt x="6998" y="631"/>
                  </a:cubicBezTo>
                  <a:lnTo>
                    <a:pt x="6998" y="631"/>
                  </a:lnTo>
                  <a:cubicBezTo>
                    <a:pt x="6999" y="980"/>
                    <a:pt x="6716" y="1263"/>
                    <a:pt x="6367" y="1263"/>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38"/>
            <p:cNvSpPr/>
            <p:nvPr/>
          </p:nvSpPr>
          <p:spPr>
            <a:xfrm>
              <a:off x="7083863" y="4256438"/>
              <a:ext cx="142127" cy="142127"/>
            </a:xfrm>
            <a:custGeom>
              <a:rect b="b" l="l" r="r" t="t"/>
              <a:pathLst>
                <a:path extrusionOk="0" h="3402" w="3402">
                  <a:moveTo>
                    <a:pt x="3402" y="1701"/>
                  </a:moveTo>
                  <a:cubicBezTo>
                    <a:pt x="3402" y="2640"/>
                    <a:pt x="2641" y="3402"/>
                    <a:pt x="1702" y="3402"/>
                  </a:cubicBezTo>
                  <a:cubicBezTo>
                    <a:pt x="763" y="3402"/>
                    <a:pt x="1" y="2640"/>
                    <a:pt x="1" y="1701"/>
                  </a:cubicBezTo>
                  <a:cubicBezTo>
                    <a:pt x="1" y="762"/>
                    <a:pt x="763" y="1"/>
                    <a:pt x="1702" y="1"/>
                  </a:cubicBezTo>
                  <a:cubicBezTo>
                    <a:pt x="2641" y="1"/>
                    <a:pt x="3402" y="762"/>
                    <a:pt x="3402" y="170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38"/>
            <p:cNvSpPr/>
            <p:nvPr/>
          </p:nvSpPr>
          <p:spPr>
            <a:xfrm>
              <a:off x="6548492" y="2985295"/>
              <a:ext cx="1212884" cy="1198095"/>
            </a:xfrm>
            <a:custGeom>
              <a:rect b="b" l="l" r="r" t="t"/>
              <a:pathLst>
                <a:path extrusionOk="0" h="28678" w="29032">
                  <a:moveTo>
                    <a:pt x="29032" y="0"/>
                  </a:moveTo>
                  <a:cubicBezTo>
                    <a:pt x="27889" y="1055"/>
                    <a:pt x="26840" y="2119"/>
                    <a:pt x="25986" y="3018"/>
                  </a:cubicBezTo>
                  <a:cubicBezTo>
                    <a:pt x="24590" y="4491"/>
                    <a:pt x="23689" y="5036"/>
                    <a:pt x="22913" y="5036"/>
                  </a:cubicBezTo>
                  <a:cubicBezTo>
                    <a:pt x="21744" y="5036"/>
                    <a:pt x="20857" y="3798"/>
                    <a:pt x="18987" y="2629"/>
                  </a:cubicBezTo>
                  <a:cubicBezTo>
                    <a:pt x="18594" y="2383"/>
                    <a:pt x="18213" y="2274"/>
                    <a:pt x="17842" y="2274"/>
                  </a:cubicBezTo>
                  <a:cubicBezTo>
                    <a:pt x="15275" y="2274"/>
                    <a:pt x="13152" y="7491"/>
                    <a:pt x="10434" y="8850"/>
                  </a:cubicBezTo>
                  <a:cubicBezTo>
                    <a:pt x="9641" y="9246"/>
                    <a:pt x="8987" y="9403"/>
                    <a:pt x="8411" y="9403"/>
                  </a:cubicBezTo>
                  <a:cubicBezTo>
                    <a:pt x="6727" y="9403"/>
                    <a:pt x="5707" y="8067"/>
                    <a:pt x="3825" y="7488"/>
                  </a:cubicBezTo>
                  <a:cubicBezTo>
                    <a:pt x="3699" y="7449"/>
                    <a:pt x="3565" y="7431"/>
                    <a:pt x="3425" y="7431"/>
                  </a:cubicBezTo>
                  <a:cubicBezTo>
                    <a:pt x="2477" y="7431"/>
                    <a:pt x="1224" y="8270"/>
                    <a:pt x="1" y="9353"/>
                  </a:cubicBezTo>
                  <a:lnTo>
                    <a:pt x="1" y="28154"/>
                  </a:lnTo>
                  <a:cubicBezTo>
                    <a:pt x="2" y="28444"/>
                    <a:pt x="239" y="28677"/>
                    <a:pt x="526" y="28677"/>
                  </a:cubicBezTo>
                  <a:lnTo>
                    <a:pt x="28508" y="28677"/>
                  </a:lnTo>
                  <a:cubicBezTo>
                    <a:pt x="28796" y="28677"/>
                    <a:pt x="29032" y="28444"/>
                    <a:pt x="29032" y="28154"/>
                  </a:cubicBezTo>
                  <a:lnTo>
                    <a:pt x="29032" y="0"/>
                  </a:lnTo>
                  <a:close/>
                </a:path>
              </a:pathLst>
            </a:custGeom>
            <a:gradFill>
              <a:gsLst>
                <a:gs pos="0">
                  <a:schemeClr val="accent2"/>
                </a:gs>
                <a:gs pos="5000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38"/>
            <p:cNvSpPr/>
            <p:nvPr/>
          </p:nvSpPr>
          <p:spPr>
            <a:xfrm>
              <a:off x="6548701" y="2968752"/>
              <a:ext cx="1212759" cy="444763"/>
            </a:xfrm>
            <a:custGeom>
              <a:rect b="b" l="l" r="r" t="t"/>
              <a:pathLst>
                <a:path extrusionOk="0" h="10646" w="29029">
                  <a:moveTo>
                    <a:pt x="29027" y="0"/>
                  </a:moveTo>
                  <a:cubicBezTo>
                    <a:pt x="27825" y="1099"/>
                    <a:pt x="26703" y="2226"/>
                    <a:pt x="25769" y="3213"/>
                  </a:cubicBezTo>
                  <a:cubicBezTo>
                    <a:pt x="23225" y="5900"/>
                    <a:pt x="22588" y="5392"/>
                    <a:pt x="20888" y="4047"/>
                  </a:cubicBezTo>
                  <a:cubicBezTo>
                    <a:pt x="20396" y="3656"/>
                    <a:pt x="19838" y="3214"/>
                    <a:pt x="19138" y="2778"/>
                  </a:cubicBezTo>
                  <a:cubicBezTo>
                    <a:pt x="17012" y="1448"/>
                    <a:pt x="15256" y="3646"/>
                    <a:pt x="13559" y="5770"/>
                  </a:cubicBezTo>
                  <a:cubicBezTo>
                    <a:pt x="12522" y="7068"/>
                    <a:pt x="11449" y="8411"/>
                    <a:pt x="10299" y="8984"/>
                  </a:cubicBezTo>
                  <a:cubicBezTo>
                    <a:pt x="8311" y="9980"/>
                    <a:pt x="7297" y="9376"/>
                    <a:pt x="6012" y="8616"/>
                  </a:cubicBezTo>
                  <a:cubicBezTo>
                    <a:pt x="5413" y="8263"/>
                    <a:pt x="4738" y="7861"/>
                    <a:pt x="3907" y="7607"/>
                  </a:cubicBezTo>
                  <a:cubicBezTo>
                    <a:pt x="2864" y="7284"/>
                    <a:pt x="1410" y="8148"/>
                    <a:pt x="0" y="9355"/>
                  </a:cubicBezTo>
                  <a:lnTo>
                    <a:pt x="0" y="10139"/>
                  </a:lnTo>
                  <a:cubicBezTo>
                    <a:pt x="1424" y="8843"/>
                    <a:pt x="2850" y="7891"/>
                    <a:pt x="3736" y="8165"/>
                  </a:cubicBezTo>
                  <a:cubicBezTo>
                    <a:pt x="4500" y="8400"/>
                    <a:pt x="5117" y="8766"/>
                    <a:pt x="5715" y="9120"/>
                  </a:cubicBezTo>
                  <a:cubicBezTo>
                    <a:pt x="7038" y="9903"/>
                    <a:pt x="8290" y="10646"/>
                    <a:pt x="10561" y="9509"/>
                  </a:cubicBezTo>
                  <a:cubicBezTo>
                    <a:pt x="11824" y="8878"/>
                    <a:pt x="12937" y="7485"/>
                    <a:pt x="14016" y="6137"/>
                  </a:cubicBezTo>
                  <a:cubicBezTo>
                    <a:pt x="15694" y="4036"/>
                    <a:pt x="17144" y="2222"/>
                    <a:pt x="18831" y="3275"/>
                  </a:cubicBezTo>
                  <a:cubicBezTo>
                    <a:pt x="19503" y="3697"/>
                    <a:pt x="20047" y="4128"/>
                    <a:pt x="20528" y="4508"/>
                  </a:cubicBezTo>
                  <a:cubicBezTo>
                    <a:pt x="22390" y="5981"/>
                    <a:pt x="23407" y="6560"/>
                    <a:pt x="26194" y="3618"/>
                  </a:cubicBezTo>
                  <a:cubicBezTo>
                    <a:pt x="26922" y="2848"/>
                    <a:pt x="27911" y="1840"/>
                    <a:pt x="29028" y="799"/>
                  </a:cubicBezTo>
                  <a:lnTo>
                    <a:pt x="2902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38"/>
            <p:cNvSpPr/>
            <p:nvPr/>
          </p:nvSpPr>
          <p:spPr>
            <a:xfrm>
              <a:off x="6999933" y="2674810"/>
              <a:ext cx="272849" cy="272891"/>
            </a:xfrm>
            <a:custGeom>
              <a:rect b="b" l="l" r="r" t="t"/>
              <a:pathLst>
                <a:path extrusionOk="0" h="6532" w="6531">
                  <a:moveTo>
                    <a:pt x="3266" y="1"/>
                  </a:moveTo>
                  <a:cubicBezTo>
                    <a:pt x="1463" y="1"/>
                    <a:pt x="0" y="1463"/>
                    <a:pt x="0" y="3266"/>
                  </a:cubicBezTo>
                  <a:cubicBezTo>
                    <a:pt x="0" y="5069"/>
                    <a:pt x="1463" y="6531"/>
                    <a:pt x="3266" y="6531"/>
                  </a:cubicBezTo>
                  <a:cubicBezTo>
                    <a:pt x="5069" y="6531"/>
                    <a:pt x="6531" y="5069"/>
                    <a:pt x="6531" y="3266"/>
                  </a:cubicBezTo>
                  <a:cubicBezTo>
                    <a:pt x="6531" y="1463"/>
                    <a:pt x="5069" y="1"/>
                    <a:pt x="32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38"/>
            <p:cNvSpPr/>
            <p:nvPr/>
          </p:nvSpPr>
          <p:spPr>
            <a:xfrm>
              <a:off x="7066275" y="2751053"/>
              <a:ext cx="146012" cy="122032"/>
            </a:xfrm>
            <a:custGeom>
              <a:rect b="b" l="l" r="r" t="t"/>
              <a:pathLst>
                <a:path extrusionOk="0" h="2921" w="3495">
                  <a:moveTo>
                    <a:pt x="2931" y="0"/>
                  </a:moveTo>
                  <a:cubicBezTo>
                    <a:pt x="2901" y="0"/>
                    <a:pt x="2871" y="11"/>
                    <a:pt x="2848" y="34"/>
                  </a:cubicBezTo>
                  <a:lnTo>
                    <a:pt x="1197" y="1686"/>
                  </a:lnTo>
                  <a:cubicBezTo>
                    <a:pt x="1174" y="1708"/>
                    <a:pt x="1144" y="1720"/>
                    <a:pt x="1114" y="1720"/>
                  </a:cubicBezTo>
                  <a:cubicBezTo>
                    <a:pt x="1084" y="1720"/>
                    <a:pt x="1054" y="1708"/>
                    <a:pt x="1031" y="1686"/>
                  </a:cubicBezTo>
                  <a:lnTo>
                    <a:pt x="647" y="1301"/>
                  </a:lnTo>
                  <a:cubicBezTo>
                    <a:pt x="624" y="1279"/>
                    <a:pt x="594" y="1267"/>
                    <a:pt x="564" y="1267"/>
                  </a:cubicBezTo>
                  <a:cubicBezTo>
                    <a:pt x="534" y="1267"/>
                    <a:pt x="504" y="1279"/>
                    <a:pt x="481" y="1301"/>
                  </a:cubicBezTo>
                  <a:lnTo>
                    <a:pt x="46" y="1737"/>
                  </a:lnTo>
                  <a:cubicBezTo>
                    <a:pt x="0" y="1782"/>
                    <a:pt x="0" y="1857"/>
                    <a:pt x="46" y="1902"/>
                  </a:cubicBezTo>
                  <a:lnTo>
                    <a:pt x="1031" y="2888"/>
                  </a:lnTo>
                  <a:cubicBezTo>
                    <a:pt x="1054" y="2910"/>
                    <a:pt x="1084" y="2921"/>
                    <a:pt x="1114" y="2921"/>
                  </a:cubicBezTo>
                  <a:cubicBezTo>
                    <a:pt x="1144" y="2921"/>
                    <a:pt x="1174" y="2910"/>
                    <a:pt x="1197" y="2888"/>
                  </a:cubicBezTo>
                  <a:lnTo>
                    <a:pt x="3449" y="635"/>
                  </a:lnTo>
                  <a:cubicBezTo>
                    <a:pt x="3495" y="590"/>
                    <a:pt x="3495" y="515"/>
                    <a:pt x="3449" y="470"/>
                  </a:cubicBezTo>
                  <a:lnTo>
                    <a:pt x="3014" y="34"/>
                  </a:lnTo>
                  <a:cubicBezTo>
                    <a:pt x="2991" y="11"/>
                    <a:pt x="2961" y="0"/>
                    <a:pt x="293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6" name="Google Shape;1846;p38"/>
          <p:cNvGrpSpPr/>
          <p:nvPr/>
        </p:nvGrpSpPr>
        <p:grpSpPr>
          <a:xfrm>
            <a:off x="5931072" y="2903622"/>
            <a:ext cx="227646" cy="499193"/>
            <a:chOff x="5931072" y="2903622"/>
            <a:chExt cx="227646" cy="499193"/>
          </a:xfrm>
        </p:grpSpPr>
        <p:sp>
          <p:nvSpPr>
            <p:cNvPr id="1847" name="Google Shape;1847;p38"/>
            <p:cNvSpPr/>
            <p:nvPr/>
          </p:nvSpPr>
          <p:spPr>
            <a:xfrm>
              <a:off x="5931072" y="3244980"/>
              <a:ext cx="227646" cy="157835"/>
            </a:xfrm>
            <a:custGeom>
              <a:rect b="b" l="l" r="r" t="t"/>
              <a:pathLst>
                <a:path extrusionOk="0" h="3778" w="5449">
                  <a:moveTo>
                    <a:pt x="2724" y="1"/>
                  </a:moveTo>
                  <a:lnTo>
                    <a:pt x="1" y="3778"/>
                  </a:lnTo>
                  <a:lnTo>
                    <a:pt x="5448" y="3778"/>
                  </a:lnTo>
                  <a:lnTo>
                    <a:pt x="2724"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38"/>
            <p:cNvSpPr/>
            <p:nvPr/>
          </p:nvSpPr>
          <p:spPr>
            <a:xfrm>
              <a:off x="5931072" y="3074363"/>
              <a:ext cx="227646" cy="157710"/>
            </a:xfrm>
            <a:custGeom>
              <a:rect b="b" l="l" r="r" t="t"/>
              <a:pathLst>
                <a:path extrusionOk="0" h="3775" w="5449">
                  <a:moveTo>
                    <a:pt x="2724" y="1"/>
                  </a:moveTo>
                  <a:lnTo>
                    <a:pt x="1" y="3775"/>
                  </a:lnTo>
                  <a:lnTo>
                    <a:pt x="5448" y="3775"/>
                  </a:lnTo>
                  <a:lnTo>
                    <a:pt x="2724"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38"/>
            <p:cNvSpPr/>
            <p:nvPr/>
          </p:nvSpPr>
          <p:spPr>
            <a:xfrm>
              <a:off x="5931072" y="2903622"/>
              <a:ext cx="227646" cy="157794"/>
            </a:xfrm>
            <a:custGeom>
              <a:rect b="b" l="l" r="r" t="t"/>
              <a:pathLst>
                <a:path extrusionOk="0" h="3777" w="5449">
                  <a:moveTo>
                    <a:pt x="2724" y="1"/>
                  </a:moveTo>
                  <a:lnTo>
                    <a:pt x="1" y="3777"/>
                  </a:lnTo>
                  <a:lnTo>
                    <a:pt x="5448" y="3777"/>
                  </a:lnTo>
                  <a:lnTo>
                    <a:pt x="27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3" name="Shape 1853"/>
        <p:cNvGrpSpPr/>
        <p:nvPr/>
      </p:nvGrpSpPr>
      <p:grpSpPr>
        <a:xfrm>
          <a:off x="0" y="0"/>
          <a:ext cx="0" cy="0"/>
          <a:chOff x="0" y="0"/>
          <a:chExt cx="0" cy="0"/>
        </a:xfrm>
      </p:grpSpPr>
      <p:sp>
        <p:nvSpPr>
          <p:cNvPr id="1854" name="Google Shape;1854;p39"/>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Resources</a:t>
            </a:r>
            <a:endParaRPr/>
          </a:p>
        </p:txBody>
      </p:sp>
      <p:sp>
        <p:nvSpPr>
          <p:cNvPr id="1855" name="Google Shape;1855;p39"/>
          <p:cNvSpPr txBox="1"/>
          <p:nvPr>
            <p:ph idx="1" type="body"/>
          </p:nvPr>
        </p:nvSpPr>
        <p:spPr>
          <a:xfrm>
            <a:off x="720000" y="1022100"/>
            <a:ext cx="7704000" cy="3577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sz="1400"/>
              <a:t>Did you like the resources of this template? Get them for free at our other websites!</a:t>
            </a:r>
            <a:br>
              <a:rPr lang="en" sz="1400"/>
            </a:br>
            <a:br>
              <a:rPr lang="en" sz="1400"/>
            </a:br>
            <a:r>
              <a:rPr lang="en" sz="1800">
                <a:solidFill>
                  <a:schemeClr val="lt1"/>
                </a:solidFill>
                <a:latin typeface="Montserrat Black"/>
                <a:ea typeface="Montserrat Black"/>
                <a:cs typeface="Montserrat Black"/>
                <a:sym typeface="Montserrat Black"/>
              </a:rPr>
              <a:t>Photos:</a:t>
            </a:r>
            <a:endParaRPr sz="1800">
              <a:solidFill>
                <a:schemeClr val="lt1"/>
              </a:solidFill>
              <a:latin typeface="Montserrat Black"/>
              <a:ea typeface="Montserrat Black"/>
              <a:cs typeface="Montserrat Black"/>
              <a:sym typeface="Montserrat Black"/>
            </a:endParaRPr>
          </a:p>
          <a:p>
            <a:pPr indent="-317500" lvl="0" marL="457200" rtl="0" algn="l">
              <a:lnSpc>
                <a:spcPct val="100000"/>
              </a:lnSpc>
              <a:spcBef>
                <a:spcPts val="0"/>
              </a:spcBef>
              <a:spcAft>
                <a:spcPts val="0"/>
              </a:spcAft>
              <a:buSzPts val="1400"/>
              <a:buChar char="●"/>
            </a:pPr>
            <a:r>
              <a:rPr lang="en">
                <a:solidFill>
                  <a:schemeClr val="hlink"/>
                </a:solidFill>
                <a:uFill>
                  <a:noFill/>
                </a:uFill>
                <a:hlinkClick r:id="rId3"/>
              </a:rPr>
              <a:t>Crop man using computer keyboard</a:t>
            </a:r>
            <a:endParaRPr sz="1400"/>
          </a:p>
          <a:p>
            <a:pPr indent="-317500" lvl="0" marL="457200" rtl="0" algn="l">
              <a:lnSpc>
                <a:spcPct val="100000"/>
              </a:lnSpc>
              <a:spcBef>
                <a:spcPts val="0"/>
              </a:spcBef>
              <a:spcAft>
                <a:spcPts val="0"/>
              </a:spcAft>
              <a:buSzPts val="1400"/>
              <a:buChar char="●"/>
            </a:pPr>
            <a:r>
              <a:rPr lang="en">
                <a:solidFill>
                  <a:schemeClr val="hlink"/>
                </a:solidFill>
                <a:uFill>
                  <a:noFill/>
                </a:uFill>
                <a:hlinkClick r:id="rId4"/>
              </a:rPr>
              <a:t>Doctor writing about routine medical checkup</a:t>
            </a:r>
            <a:endParaRPr sz="1400"/>
          </a:p>
          <a:p>
            <a:pPr indent="-317500" lvl="0" marL="457200" rtl="0" algn="l">
              <a:lnSpc>
                <a:spcPct val="100000"/>
              </a:lnSpc>
              <a:spcBef>
                <a:spcPts val="0"/>
              </a:spcBef>
              <a:spcAft>
                <a:spcPts val="0"/>
              </a:spcAft>
              <a:buSzPts val="1400"/>
              <a:buChar char="●"/>
            </a:pPr>
            <a:r>
              <a:rPr lang="en">
                <a:solidFill>
                  <a:schemeClr val="hlink"/>
                </a:solidFill>
                <a:uFill>
                  <a:noFill/>
                </a:uFill>
                <a:hlinkClick r:id="rId5"/>
              </a:rPr>
              <a:t>Medium shot black man at work</a:t>
            </a:r>
            <a:endParaRPr/>
          </a:p>
          <a:p>
            <a:pPr indent="-317500" lvl="0" marL="457200" rtl="0" algn="l">
              <a:lnSpc>
                <a:spcPct val="100000"/>
              </a:lnSpc>
              <a:spcBef>
                <a:spcPts val="0"/>
              </a:spcBef>
              <a:spcAft>
                <a:spcPts val="0"/>
              </a:spcAft>
              <a:buSzPts val="1400"/>
              <a:buChar char="●"/>
            </a:pPr>
            <a:r>
              <a:rPr lang="en">
                <a:solidFill>
                  <a:schemeClr val="hlink"/>
                </a:solidFill>
                <a:uFill>
                  <a:noFill/>
                </a:uFill>
                <a:hlinkClick r:id="rId6"/>
              </a:rPr>
              <a:t>Full shot woman in wheelchair at work</a:t>
            </a:r>
            <a:endParaRPr/>
          </a:p>
          <a:p>
            <a:pPr indent="0" lvl="0" marL="0" rtl="0" algn="l">
              <a:lnSpc>
                <a:spcPct val="100000"/>
              </a:lnSpc>
              <a:spcBef>
                <a:spcPts val="0"/>
              </a:spcBef>
              <a:spcAft>
                <a:spcPts val="0"/>
              </a:spcAft>
              <a:buSzPts val="1400"/>
              <a:buNone/>
            </a:pPr>
            <a:r>
              <a:t/>
            </a:r>
            <a:endParaRPr sz="1400"/>
          </a:p>
          <a:p>
            <a:pPr indent="0" lvl="0" marL="0" rtl="0" algn="l">
              <a:lnSpc>
                <a:spcPct val="100000"/>
              </a:lnSpc>
              <a:spcBef>
                <a:spcPts val="0"/>
              </a:spcBef>
              <a:spcAft>
                <a:spcPts val="0"/>
              </a:spcAft>
              <a:buSzPts val="1400"/>
              <a:buNone/>
            </a:pPr>
            <a:r>
              <a:rPr lang="en" sz="1800">
                <a:solidFill>
                  <a:schemeClr val="lt1"/>
                </a:solidFill>
                <a:latin typeface="Montserrat Black"/>
                <a:ea typeface="Montserrat Black"/>
                <a:cs typeface="Montserrat Black"/>
                <a:sym typeface="Montserrat Black"/>
              </a:rPr>
              <a:t>Vectors:</a:t>
            </a:r>
            <a:endParaRPr sz="1800">
              <a:solidFill>
                <a:schemeClr val="lt1"/>
              </a:solidFill>
              <a:latin typeface="Montserrat Black"/>
              <a:ea typeface="Montserrat Black"/>
              <a:cs typeface="Montserrat Black"/>
              <a:sym typeface="Montserrat Black"/>
            </a:endParaRPr>
          </a:p>
          <a:p>
            <a:pPr indent="-317500" lvl="0" marL="457200" rtl="0" algn="l">
              <a:lnSpc>
                <a:spcPct val="100000"/>
              </a:lnSpc>
              <a:spcBef>
                <a:spcPts val="0"/>
              </a:spcBef>
              <a:spcAft>
                <a:spcPts val="0"/>
              </a:spcAft>
              <a:buSzPts val="1400"/>
              <a:buChar char="●"/>
            </a:pPr>
            <a:r>
              <a:rPr lang="en">
                <a:solidFill>
                  <a:schemeClr val="hlink"/>
                </a:solidFill>
                <a:uFill>
                  <a:noFill/>
                </a:uFill>
                <a:hlinkClick r:id="rId7"/>
              </a:rPr>
              <a:t>Gradient effect landing page</a:t>
            </a:r>
            <a:endParaRPr/>
          </a:p>
          <a:p>
            <a:pPr indent="-317500" lvl="0" marL="457200" rtl="0" algn="l">
              <a:lnSpc>
                <a:spcPct val="100000"/>
              </a:lnSpc>
              <a:spcBef>
                <a:spcPts val="0"/>
              </a:spcBef>
              <a:spcAft>
                <a:spcPts val="0"/>
              </a:spcAft>
              <a:buSzPts val="1400"/>
              <a:buChar char="●"/>
            </a:pPr>
            <a:r>
              <a:rPr lang="en">
                <a:solidFill>
                  <a:schemeClr val="hlink"/>
                </a:solidFill>
                <a:uFill>
                  <a:noFill/>
                </a:uFill>
                <a:hlinkClick r:id="rId8"/>
              </a:rPr>
              <a:t>Modern web banners with flat design</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 sz="1800">
                <a:solidFill>
                  <a:schemeClr val="lt1"/>
                </a:solidFill>
                <a:latin typeface="Montserrat Black"/>
                <a:ea typeface="Montserrat Black"/>
                <a:cs typeface="Montserrat Black"/>
                <a:sym typeface="Montserrat Black"/>
              </a:rPr>
              <a:t>Icons:</a:t>
            </a:r>
            <a:endParaRPr sz="1800">
              <a:solidFill>
                <a:schemeClr val="lt1"/>
              </a:solidFill>
              <a:latin typeface="Montserrat Black"/>
              <a:ea typeface="Montserrat Black"/>
              <a:cs typeface="Montserrat Black"/>
              <a:sym typeface="Montserrat Black"/>
            </a:endParaRPr>
          </a:p>
          <a:p>
            <a:pPr indent="-317500" lvl="0" marL="457200" rtl="0" algn="l">
              <a:lnSpc>
                <a:spcPct val="100000"/>
              </a:lnSpc>
              <a:spcBef>
                <a:spcPts val="0"/>
              </a:spcBef>
              <a:spcAft>
                <a:spcPts val="0"/>
              </a:spcAft>
              <a:buSzPts val="1400"/>
              <a:buChar char="●"/>
            </a:pPr>
            <a:r>
              <a:rPr lang="en">
                <a:solidFill>
                  <a:schemeClr val="hlink"/>
                </a:solidFill>
                <a:uFill>
                  <a:noFill/>
                </a:uFill>
                <a:hlinkClick r:id="rId9"/>
              </a:rPr>
              <a:t>Icon Pack: Marketing &amp; SEO | Lineal</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59" name="Shape 1859"/>
        <p:cNvGrpSpPr/>
        <p:nvPr/>
      </p:nvGrpSpPr>
      <p:grpSpPr>
        <a:xfrm>
          <a:off x="0" y="0"/>
          <a:ext cx="0" cy="0"/>
          <a:chOff x="0" y="0"/>
          <a:chExt cx="0" cy="0"/>
        </a:xfrm>
      </p:grpSpPr>
      <p:sp>
        <p:nvSpPr>
          <p:cNvPr id="1860" name="Google Shape;1860;p40"/>
          <p:cNvSpPr txBox="1"/>
          <p:nvPr>
            <p:ph type="title"/>
          </p:nvPr>
        </p:nvSpPr>
        <p:spPr>
          <a:xfrm>
            <a:off x="716700" y="511025"/>
            <a:ext cx="77106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Instructions for use</a:t>
            </a:r>
            <a:endParaRPr/>
          </a:p>
        </p:txBody>
      </p:sp>
      <p:sp>
        <p:nvSpPr>
          <p:cNvPr id="1861" name="Google Shape;1861;p40"/>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E2A47"/>
              </a:buClr>
              <a:buSzPts val="1100"/>
              <a:buFont typeface="Arial"/>
              <a:buNone/>
            </a:pPr>
            <a:r>
              <a:rPr b="0" i="0" lang="en" sz="1100" u="none" cap="none" strike="noStrike">
                <a:solidFill>
                  <a:schemeClr val="lt1"/>
                </a:solidFill>
                <a:latin typeface="Arial"/>
                <a:ea typeface="Arial"/>
                <a:cs typeface="Arial"/>
                <a:sym typeface="Arial"/>
              </a:rPr>
              <a:t>If you have a free account, in order to use this template, you must credit </a:t>
            </a:r>
            <a:r>
              <a:rPr b="1" i="0" lang="en" sz="1100" u="sng" cap="none" strike="noStrike">
                <a:solidFill>
                  <a:schemeClr val="hlink"/>
                </a:solidFill>
                <a:latin typeface="Arial"/>
                <a:ea typeface="Arial"/>
                <a:cs typeface="Arial"/>
                <a:sym typeface="Arial"/>
                <a:hlinkClick r:id="rId3"/>
              </a:rPr>
              <a:t>Slidesgo</a:t>
            </a:r>
            <a:r>
              <a:rPr b="1" i="0" lang="en" sz="1100" u="none" cap="none" strike="noStrike">
                <a:solidFill>
                  <a:schemeClr val="hlink"/>
                </a:solidFill>
                <a:latin typeface="Arial"/>
                <a:ea typeface="Arial"/>
                <a:cs typeface="Arial"/>
                <a:sym typeface="Arial"/>
              </a:rPr>
              <a:t> </a:t>
            </a:r>
            <a:r>
              <a:rPr b="0" i="0" lang="en" sz="1100" u="none" cap="none" strike="noStrike">
                <a:solidFill>
                  <a:schemeClr val="lt1"/>
                </a:solidFill>
                <a:latin typeface="Arial"/>
                <a:ea typeface="Arial"/>
                <a:cs typeface="Arial"/>
                <a:sym typeface="Arial"/>
              </a:rPr>
              <a:t>by keeping the </a:t>
            </a:r>
            <a:r>
              <a:rPr b="1" i="0" lang="en" sz="1100" u="sng" cap="none" strike="noStrike">
                <a:solidFill>
                  <a:schemeClr val="hlink"/>
                </a:solidFill>
                <a:latin typeface="Arial"/>
                <a:ea typeface="Arial"/>
                <a:cs typeface="Arial"/>
                <a:sym typeface="Arial"/>
                <a:hlinkClick action="ppaction://hlinksldjump" r:id="rId4"/>
              </a:rPr>
              <a:t>Thanks</a:t>
            </a:r>
            <a:r>
              <a:rPr b="1" i="0" lang="en" sz="1100" u="none" cap="none" strike="noStrike">
                <a:solidFill>
                  <a:schemeClr val="hlink"/>
                </a:solidFill>
                <a:latin typeface="Arial"/>
                <a:ea typeface="Arial"/>
                <a:cs typeface="Arial"/>
                <a:sym typeface="Arial"/>
              </a:rPr>
              <a:t> </a:t>
            </a:r>
            <a:r>
              <a:rPr b="0" i="0" lang="en" sz="1100" u="none" cap="none" strike="noStrike">
                <a:solidFill>
                  <a:schemeClr val="lt1"/>
                </a:solidFill>
                <a:latin typeface="Arial"/>
                <a:ea typeface="Arial"/>
                <a:cs typeface="Arial"/>
                <a:sym typeface="Arial"/>
              </a:rPr>
              <a:t>slide. Please refer to the next slide to read the instructions for premium users.</a:t>
            </a:r>
            <a:endParaRPr b="0" i="0" sz="1100" u="none" cap="none" strike="noStrike">
              <a:solidFill>
                <a:schemeClr val="lt1"/>
              </a:solidFill>
              <a:latin typeface="Arial"/>
              <a:ea typeface="Arial"/>
              <a:cs typeface="Arial"/>
              <a:sym typeface="Arial"/>
            </a:endParaRPr>
          </a:p>
          <a:p>
            <a:pPr indent="0" lvl="0" marL="0" marR="0" rtl="0" algn="l">
              <a:lnSpc>
                <a:spcPct val="100000"/>
              </a:lnSpc>
              <a:spcBef>
                <a:spcPts val="1000"/>
              </a:spcBef>
              <a:spcAft>
                <a:spcPts val="0"/>
              </a:spcAft>
              <a:buClr>
                <a:srgbClr val="0E2A47"/>
              </a:buClr>
              <a:buSzPts val="1100"/>
              <a:buFont typeface="Arial"/>
              <a:buNone/>
            </a:pPr>
            <a:r>
              <a:rPr b="1" i="0" lang="en" sz="1100" u="none" cap="none" strike="noStrike">
                <a:solidFill>
                  <a:schemeClr val="hlink"/>
                </a:solidFill>
                <a:latin typeface="Arial"/>
                <a:ea typeface="Arial"/>
                <a:cs typeface="Arial"/>
                <a:sym typeface="Arial"/>
              </a:rPr>
              <a:t>As a Free user, you are allowed to:</a:t>
            </a:r>
            <a:endParaRPr b="1" i="0" sz="1100" u="none" cap="none" strike="noStrike">
              <a:solidFill>
                <a:schemeClr val="hlink"/>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Modify this template.</a:t>
            </a:r>
            <a:endParaRPr b="0" i="0" sz="1100" u="none" cap="none" strike="noStrike">
              <a:solidFill>
                <a:schemeClr val="lt1"/>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Use it for both personal and commercial projects.</a:t>
            </a:r>
            <a:endParaRPr b="0" i="0" sz="1100" u="none" cap="none" strike="noStrike">
              <a:solidFill>
                <a:schemeClr val="lt1"/>
              </a:solidFill>
              <a:latin typeface="Arial"/>
              <a:ea typeface="Arial"/>
              <a:cs typeface="Arial"/>
              <a:sym typeface="Arial"/>
            </a:endParaRPr>
          </a:p>
          <a:p>
            <a:pPr indent="0" lvl="0" marL="0" marR="0" rtl="0" algn="l">
              <a:lnSpc>
                <a:spcPct val="100000"/>
              </a:lnSpc>
              <a:spcBef>
                <a:spcPts val="1000"/>
              </a:spcBef>
              <a:spcAft>
                <a:spcPts val="0"/>
              </a:spcAft>
              <a:buClr>
                <a:srgbClr val="0E2A47"/>
              </a:buClr>
              <a:buSzPts val="1100"/>
              <a:buFont typeface="Arial"/>
              <a:buNone/>
            </a:pPr>
            <a:r>
              <a:rPr b="1" i="0" lang="en" sz="1100" u="none" cap="none" strike="noStrike">
                <a:solidFill>
                  <a:schemeClr val="hlink"/>
                </a:solidFill>
                <a:latin typeface="Arial"/>
                <a:ea typeface="Arial"/>
                <a:cs typeface="Arial"/>
                <a:sym typeface="Arial"/>
              </a:rPr>
              <a:t>You are not allowed to:</a:t>
            </a:r>
            <a:endParaRPr b="1" i="0" sz="1100" u="none" cap="none" strike="noStrike">
              <a:solidFill>
                <a:schemeClr val="hlink"/>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Sublicense, sell or rent any of Slidesgo Content (or a modified version of Slidesgo Content).</a:t>
            </a:r>
            <a:endParaRPr b="0" i="0" sz="1100" u="none" cap="none" strike="noStrike">
              <a:solidFill>
                <a:schemeClr val="lt1"/>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Distribute Slidesgo Content unless it has been expressly authorized by Slidesgo.</a:t>
            </a:r>
            <a:endParaRPr b="0" i="0" sz="1100" u="none" cap="none" strike="noStrike">
              <a:solidFill>
                <a:schemeClr val="lt1"/>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Include Slidesgo Content in an online or offline database or file.</a:t>
            </a:r>
            <a:endParaRPr b="0" i="0" sz="1100" u="none" cap="none" strike="noStrike">
              <a:solidFill>
                <a:schemeClr val="lt1"/>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Offer Slidesgo templates (or modified versions of Slidesgo templates) for download.</a:t>
            </a:r>
            <a:endParaRPr b="0" i="0" sz="1100" u="none" cap="none" strike="noStrike">
              <a:solidFill>
                <a:schemeClr val="lt1"/>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Acquire the copyright of Slidesgo Content.</a:t>
            </a:r>
            <a:endParaRPr b="0" i="0" sz="11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E2A47"/>
              </a:buClr>
              <a:buSzPts val="1100"/>
              <a:buFont typeface="Arial"/>
              <a:buNone/>
            </a:pPr>
            <a:r>
              <a:t/>
            </a:r>
            <a:endParaRPr b="0" i="0" sz="11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E2A47"/>
              </a:buClr>
              <a:buSzPts val="1100"/>
              <a:buFont typeface="Arial"/>
              <a:buNone/>
            </a:pPr>
            <a:r>
              <a:t/>
            </a:r>
            <a:endParaRPr b="0" i="0" sz="11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E2A47"/>
              </a:buClr>
              <a:buSzPts val="1100"/>
              <a:buFont typeface="Arial"/>
              <a:buNone/>
            </a:pPr>
            <a:r>
              <a:t/>
            </a:r>
            <a:endParaRPr b="0" i="0" sz="11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E2A47"/>
              </a:buClr>
              <a:buSzPts val="1100"/>
              <a:buFont typeface="Arial"/>
              <a:buNone/>
            </a:pPr>
            <a:r>
              <a:t/>
            </a:r>
            <a:endParaRPr b="0" i="0" sz="11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E2A47"/>
              </a:buClr>
              <a:buSzPts val="1100"/>
              <a:buFont typeface="Arial"/>
              <a:buNone/>
            </a:pPr>
            <a:r>
              <a:rPr b="0" i="0" lang="en" sz="1100" u="none" cap="none" strike="noStrike">
                <a:solidFill>
                  <a:schemeClr val="lt1"/>
                </a:solidFill>
                <a:latin typeface="Arial"/>
                <a:ea typeface="Arial"/>
                <a:cs typeface="Arial"/>
                <a:sym typeface="Arial"/>
              </a:rPr>
              <a:t>For more information about editing slides, please read our FAQs or visit our blog:</a:t>
            </a:r>
            <a:endParaRPr b="0" i="0" sz="11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E2A47"/>
              </a:buClr>
              <a:buSzPts val="1100"/>
              <a:buFont typeface="Arial"/>
              <a:buNone/>
            </a:pPr>
            <a:r>
              <a:rPr b="1" i="0" lang="en" sz="1100" u="sng" cap="none" strike="noStrike">
                <a:solidFill>
                  <a:schemeClr val="hlink"/>
                </a:solidFill>
                <a:latin typeface="Arial"/>
                <a:ea typeface="Arial"/>
                <a:cs typeface="Arial"/>
                <a:sym typeface="Arial"/>
                <a:hlinkClick r:id="rId5"/>
              </a:rPr>
              <a:t>https://slidesgo.com/faqs</a:t>
            </a:r>
            <a:r>
              <a:rPr b="0" i="0" lang="en" sz="1100" u="none" cap="none" strike="noStrike">
                <a:solidFill>
                  <a:schemeClr val="lt1"/>
                </a:solidFill>
                <a:latin typeface="Arial"/>
                <a:ea typeface="Arial"/>
                <a:cs typeface="Arial"/>
                <a:sym typeface="Arial"/>
              </a:rPr>
              <a:t> and </a:t>
            </a:r>
            <a:r>
              <a:rPr b="1" i="0" lang="en" sz="1100" u="sng" cap="none" strike="noStrike">
                <a:solidFill>
                  <a:schemeClr val="hlink"/>
                </a:solidFill>
                <a:latin typeface="Arial"/>
                <a:ea typeface="Arial"/>
                <a:cs typeface="Arial"/>
                <a:sym typeface="Arial"/>
                <a:hlinkClick r:id="rId6"/>
              </a:rPr>
              <a:t>https://slidesgo.com/slidesgo-school</a:t>
            </a:r>
            <a:endParaRPr b="0" i="0" sz="1000" u="none" cap="none" strike="noStrike">
              <a:solidFill>
                <a:srgbClr val="FFFFFF"/>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65" name="Shape 1865"/>
        <p:cNvGrpSpPr/>
        <p:nvPr/>
      </p:nvGrpSpPr>
      <p:grpSpPr>
        <a:xfrm>
          <a:off x="0" y="0"/>
          <a:ext cx="0" cy="0"/>
          <a:chOff x="0" y="0"/>
          <a:chExt cx="0" cy="0"/>
        </a:xfrm>
      </p:grpSpPr>
      <p:sp>
        <p:nvSpPr>
          <p:cNvPr id="1866" name="Google Shape;1866;p4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E2A47"/>
              </a:buClr>
              <a:buSzPts val="1100"/>
              <a:buFont typeface="Arial"/>
              <a:buNone/>
            </a:pPr>
            <a:r>
              <a:rPr b="0" i="0" lang="en" sz="1100" u="none" cap="none" strike="noStrike">
                <a:solidFill>
                  <a:schemeClr val="lt1"/>
                </a:solidFill>
                <a:latin typeface="Arial"/>
                <a:ea typeface="Arial"/>
                <a:cs typeface="Arial"/>
                <a:sym typeface="Arial"/>
              </a:rPr>
              <a:t>As a Premium user, you can use this template without attributing </a:t>
            </a:r>
            <a:r>
              <a:rPr b="1" i="0" lang="en" sz="1100" u="sng" cap="none" strike="noStrike">
                <a:solidFill>
                  <a:schemeClr val="hlink"/>
                </a:solidFill>
                <a:latin typeface="Arial"/>
                <a:ea typeface="Arial"/>
                <a:cs typeface="Arial"/>
                <a:sym typeface="Arial"/>
                <a:hlinkClick r:id="rId3"/>
              </a:rPr>
              <a:t>Slidesgo</a:t>
            </a:r>
            <a:r>
              <a:rPr b="1" i="0" lang="en" sz="1100" u="none" cap="none" strike="noStrike">
                <a:solidFill>
                  <a:schemeClr val="hlink"/>
                </a:solidFill>
                <a:latin typeface="Arial"/>
                <a:ea typeface="Arial"/>
                <a:cs typeface="Arial"/>
                <a:sym typeface="Arial"/>
              </a:rPr>
              <a:t> </a:t>
            </a:r>
            <a:r>
              <a:rPr b="0" i="0" lang="en" sz="1100" u="none" cap="none" strike="noStrike">
                <a:solidFill>
                  <a:schemeClr val="lt1"/>
                </a:solidFill>
                <a:latin typeface="Arial"/>
                <a:ea typeface="Arial"/>
                <a:cs typeface="Arial"/>
                <a:sym typeface="Arial"/>
              </a:rPr>
              <a:t>or keeping the "</a:t>
            </a:r>
            <a:r>
              <a:rPr b="1" i="0" lang="en" sz="1100" u="sng" cap="none" strike="noStrike">
                <a:solidFill>
                  <a:schemeClr val="hlink"/>
                </a:solidFill>
                <a:latin typeface="Arial"/>
                <a:ea typeface="Arial"/>
                <a:cs typeface="Arial"/>
                <a:sym typeface="Arial"/>
                <a:hlinkClick action="ppaction://hlinksldjump" r:id="rId4"/>
              </a:rPr>
              <a:t>Thanks</a:t>
            </a:r>
            <a:r>
              <a:rPr b="0" i="0" lang="en" sz="1100" u="none" cap="none" strike="noStrike">
                <a:solidFill>
                  <a:schemeClr val="lt1"/>
                </a:solidFill>
                <a:latin typeface="Arial"/>
                <a:ea typeface="Arial"/>
                <a:cs typeface="Arial"/>
                <a:sym typeface="Arial"/>
              </a:rPr>
              <a:t>" slide.</a:t>
            </a:r>
            <a:endParaRPr b="0" i="0" sz="1100" u="none" cap="none" strike="noStrike">
              <a:solidFill>
                <a:schemeClr val="lt1"/>
              </a:solidFill>
              <a:latin typeface="Arial"/>
              <a:ea typeface="Arial"/>
              <a:cs typeface="Arial"/>
              <a:sym typeface="Arial"/>
            </a:endParaRPr>
          </a:p>
          <a:p>
            <a:pPr indent="0" lvl="0" marL="0" marR="0" rtl="0" algn="l">
              <a:lnSpc>
                <a:spcPct val="100000"/>
              </a:lnSpc>
              <a:spcBef>
                <a:spcPts val="1000"/>
              </a:spcBef>
              <a:spcAft>
                <a:spcPts val="0"/>
              </a:spcAft>
              <a:buClr>
                <a:srgbClr val="0E2A47"/>
              </a:buClr>
              <a:buSzPts val="1100"/>
              <a:buFont typeface="Arial"/>
              <a:buNone/>
            </a:pPr>
            <a:r>
              <a:rPr b="1" i="0" lang="en" sz="1100" u="none" cap="none" strike="noStrike">
                <a:solidFill>
                  <a:schemeClr val="hlink"/>
                </a:solidFill>
                <a:latin typeface="Arial"/>
                <a:ea typeface="Arial"/>
                <a:cs typeface="Arial"/>
                <a:sym typeface="Arial"/>
              </a:rPr>
              <a:t>You are allowed to:</a:t>
            </a:r>
            <a:endParaRPr b="1" i="0" sz="1100" u="none" cap="none" strike="noStrike">
              <a:solidFill>
                <a:schemeClr val="hlink"/>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Modify this template.</a:t>
            </a:r>
            <a:endParaRPr b="0" i="0" sz="1100" u="none" cap="none" strike="noStrike">
              <a:solidFill>
                <a:schemeClr val="lt1"/>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Use it for both personal and commercial purposes.</a:t>
            </a:r>
            <a:endParaRPr b="0" i="0" sz="1100" u="none" cap="none" strike="noStrike">
              <a:solidFill>
                <a:schemeClr val="lt1"/>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Hide or delete the “Thanks” slide and the mention to Slidesgo in the credits.</a:t>
            </a:r>
            <a:endParaRPr b="0" i="0" sz="1100" u="none" cap="none" strike="noStrike">
              <a:solidFill>
                <a:schemeClr val="lt1"/>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Share this template in an editable format with people who are not part of your team.</a:t>
            </a:r>
            <a:endParaRPr b="0" i="0" sz="1100" u="none" cap="none" strike="noStrike">
              <a:solidFill>
                <a:schemeClr val="lt1"/>
              </a:solidFill>
              <a:latin typeface="Arial"/>
              <a:ea typeface="Arial"/>
              <a:cs typeface="Arial"/>
              <a:sym typeface="Arial"/>
            </a:endParaRPr>
          </a:p>
          <a:p>
            <a:pPr indent="0" lvl="0" marL="0" marR="0" rtl="0" algn="l">
              <a:lnSpc>
                <a:spcPct val="100000"/>
              </a:lnSpc>
              <a:spcBef>
                <a:spcPts val="1000"/>
              </a:spcBef>
              <a:spcAft>
                <a:spcPts val="0"/>
              </a:spcAft>
              <a:buClr>
                <a:srgbClr val="0E2A47"/>
              </a:buClr>
              <a:buSzPts val="1100"/>
              <a:buFont typeface="Arial"/>
              <a:buNone/>
            </a:pPr>
            <a:r>
              <a:rPr b="1" i="0" lang="en" sz="1100" u="none" cap="none" strike="noStrike">
                <a:solidFill>
                  <a:schemeClr val="hlink"/>
                </a:solidFill>
                <a:latin typeface="Arial"/>
                <a:ea typeface="Arial"/>
                <a:cs typeface="Arial"/>
                <a:sym typeface="Arial"/>
              </a:rPr>
              <a:t>You are not allowed to:</a:t>
            </a:r>
            <a:endParaRPr b="1" i="0" sz="1100" u="none" cap="none" strike="noStrike">
              <a:solidFill>
                <a:schemeClr val="hlink"/>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Sublicense, sell or rent this Slidesgo Template (or a modified version of this Slidesgo Template).</a:t>
            </a:r>
            <a:endParaRPr b="0" i="0" sz="1100" u="none" cap="none" strike="noStrike">
              <a:solidFill>
                <a:schemeClr val="lt1"/>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b="0" i="0" sz="1100" u="none" cap="none" strike="noStrike">
              <a:solidFill>
                <a:schemeClr val="lt1"/>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Use any of the elements that are part of this Slidesgo Template in an isolated and separated way from this Template.</a:t>
            </a:r>
            <a:endParaRPr b="0" i="0" sz="1100" u="none" cap="none" strike="noStrike">
              <a:solidFill>
                <a:schemeClr val="lt1"/>
              </a:solidFill>
              <a:latin typeface="Arial"/>
              <a:ea typeface="Arial"/>
              <a:cs typeface="Arial"/>
              <a:sym typeface="Arial"/>
            </a:endParaRPr>
          </a:p>
          <a:p>
            <a:pPr indent="-298450" lvl="0" marL="457200" marR="0" rtl="0" algn="l">
              <a:lnSpc>
                <a:spcPct val="100000"/>
              </a:lnSpc>
              <a:spcBef>
                <a:spcPts val="0"/>
              </a:spcBef>
              <a:spcAft>
                <a:spcPts val="0"/>
              </a:spcAft>
              <a:buClr>
                <a:schemeClr val="lt1"/>
              </a:buClr>
              <a:buSzPts val="1100"/>
              <a:buFont typeface="Arial"/>
              <a:buChar char="●"/>
            </a:pPr>
            <a:r>
              <a:rPr b="0" i="0" lang="en" sz="1100" u="none" cap="none" strike="noStrike">
                <a:solidFill>
                  <a:schemeClr val="lt1"/>
                </a:solidFill>
                <a:latin typeface="Arial"/>
                <a:ea typeface="Arial"/>
                <a:cs typeface="Arial"/>
                <a:sym typeface="Arial"/>
              </a:rPr>
              <a:t>Register any of the elements that are part of this template as a trademark or logo, or register it as a work in an intellectual property registry or similar.</a:t>
            </a:r>
            <a:endParaRPr b="0" i="0" sz="11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E2A47"/>
              </a:buClr>
              <a:buSzPts val="1100"/>
              <a:buFont typeface="Arial"/>
              <a:buNone/>
            </a:pPr>
            <a:r>
              <a:t/>
            </a:r>
            <a:endParaRPr b="0" i="0" sz="11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E2A47"/>
              </a:buClr>
              <a:buSzPts val="1100"/>
              <a:buFont typeface="Arial"/>
              <a:buNone/>
            </a:pPr>
            <a:r>
              <a:rPr b="0" i="0" lang="en" sz="1100" u="none" cap="none" strike="noStrike">
                <a:solidFill>
                  <a:schemeClr val="lt1"/>
                </a:solidFill>
                <a:latin typeface="Arial"/>
                <a:ea typeface="Arial"/>
                <a:cs typeface="Arial"/>
                <a:sym typeface="Arial"/>
              </a:rPr>
              <a:t>For more information about editing slides, please read our FAQs or visit our blog:</a:t>
            </a:r>
            <a:endParaRPr b="0" i="0" sz="11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Clr>
                <a:srgbClr val="0E2A47"/>
              </a:buClr>
              <a:buSzPts val="1100"/>
              <a:buFont typeface="Arial"/>
              <a:buNone/>
            </a:pPr>
            <a:r>
              <a:rPr b="1" i="0" lang="en" sz="1100" u="sng" cap="none" strike="noStrike">
                <a:solidFill>
                  <a:schemeClr val="hlink"/>
                </a:solidFill>
                <a:latin typeface="Arial"/>
                <a:ea typeface="Arial"/>
                <a:cs typeface="Arial"/>
                <a:sym typeface="Arial"/>
                <a:hlinkClick r:id="rId5"/>
              </a:rPr>
              <a:t>https://slidesgo.com/faqs</a:t>
            </a:r>
            <a:r>
              <a:rPr b="0" i="0" lang="en" sz="1100" u="none" cap="none" strike="noStrike">
                <a:solidFill>
                  <a:schemeClr val="lt1"/>
                </a:solidFill>
                <a:latin typeface="Arial"/>
                <a:ea typeface="Arial"/>
                <a:cs typeface="Arial"/>
                <a:sym typeface="Arial"/>
              </a:rPr>
              <a:t> and </a:t>
            </a:r>
            <a:r>
              <a:rPr b="1" i="0" lang="en" sz="1100" u="sng" cap="none" strike="noStrike">
                <a:solidFill>
                  <a:schemeClr val="hlink"/>
                </a:solidFill>
                <a:latin typeface="Arial"/>
                <a:ea typeface="Arial"/>
                <a:cs typeface="Arial"/>
                <a:sym typeface="Arial"/>
                <a:hlinkClick r:id="rId6"/>
              </a:rPr>
              <a:t>https://slidesgo.com/slidesgo-school</a:t>
            </a:r>
            <a:endParaRPr b="0" i="0" sz="1000" u="none" cap="none" strike="noStrike">
              <a:solidFill>
                <a:schemeClr val="lt1"/>
              </a:solidFill>
              <a:latin typeface="Arial"/>
              <a:ea typeface="Arial"/>
              <a:cs typeface="Arial"/>
              <a:sym typeface="Arial"/>
            </a:endParaRPr>
          </a:p>
        </p:txBody>
      </p:sp>
      <p:sp>
        <p:nvSpPr>
          <p:cNvPr id="1867" name="Google Shape;1867;p41"/>
          <p:cNvSpPr txBox="1"/>
          <p:nvPr>
            <p:ph type="title"/>
          </p:nvPr>
        </p:nvSpPr>
        <p:spPr>
          <a:xfrm>
            <a:off x="716700" y="511025"/>
            <a:ext cx="77106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solidFill>
                  <a:schemeClr val="lt1"/>
                </a:solidFill>
              </a:rPr>
              <a:t>Instructions for use (premium users)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71" name="Shape 1871"/>
        <p:cNvGrpSpPr/>
        <p:nvPr/>
      </p:nvGrpSpPr>
      <p:grpSpPr>
        <a:xfrm>
          <a:off x="0" y="0"/>
          <a:ext cx="0" cy="0"/>
          <a:chOff x="0" y="0"/>
          <a:chExt cx="0" cy="0"/>
        </a:xfrm>
      </p:grpSpPr>
      <p:sp>
        <p:nvSpPr>
          <p:cNvPr id="1872" name="Google Shape;1872;p42"/>
          <p:cNvSpPr txBox="1"/>
          <p:nvPr>
            <p:ph idx="4294967295" type="body"/>
          </p:nvPr>
        </p:nvSpPr>
        <p:spPr>
          <a:xfrm>
            <a:off x="716775" y="1188000"/>
            <a:ext cx="77106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Montserrat</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https://fonts.google.com/specimen/Montserrat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Didact Gothic</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https://fonts.google.com/specimen/Didact+Gothic</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sz="1300">
              <a:solidFill>
                <a:schemeClr val="lt1"/>
              </a:solidFill>
              <a:latin typeface="Arial"/>
              <a:ea typeface="Arial"/>
              <a:cs typeface="Arial"/>
              <a:sym typeface="Arial"/>
            </a:endParaRPr>
          </a:p>
        </p:txBody>
      </p:sp>
      <p:sp>
        <p:nvSpPr>
          <p:cNvPr id="1873" name="Google Shape;1873;p42"/>
          <p:cNvSpPr/>
          <p:nvPr/>
        </p:nvSpPr>
        <p:spPr>
          <a:xfrm>
            <a:off x="3114550" y="291202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42"/>
          <p:cNvSpPr/>
          <p:nvPr/>
        </p:nvSpPr>
        <p:spPr>
          <a:xfrm>
            <a:off x="4176370" y="2912025"/>
            <a:ext cx="791400" cy="754200"/>
          </a:xfrm>
          <a:prstGeom prst="roundRect">
            <a:avLst>
              <a:gd fmla="val 16667" name="adj"/>
            </a:avLst>
          </a:prstGeom>
          <a:solidFill>
            <a:srgbClr val="375F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42"/>
          <p:cNvSpPr/>
          <p:nvPr/>
        </p:nvSpPr>
        <p:spPr>
          <a:xfrm>
            <a:off x="5238189" y="2912025"/>
            <a:ext cx="791400" cy="754200"/>
          </a:xfrm>
          <a:prstGeom prst="roundRect">
            <a:avLst>
              <a:gd fmla="val 16667" name="adj"/>
            </a:avLst>
          </a:prstGeom>
          <a:solidFill>
            <a:schemeClr val="lt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42"/>
          <p:cNvSpPr txBox="1"/>
          <p:nvPr/>
        </p:nvSpPr>
        <p:spPr>
          <a:xfrm>
            <a:off x="3114550" y="306907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Arial"/>
                <a:ea typeface="Arial"/>
                <a:cs typeface="Arial"/>
                <a:sym typeface="Arial"/>
              </a:rPr>
              <a:t>#000000</a:t>
            </a:r>
            <a:endParaRPr b="0" i="0" sz="1000" u="none" cap="none" strike="noStrike">
              <a:solidFill>
                <a:srgbClr val="FFFFFF"/>
              </a:solidFill>
              <a:latin typeface="Arial"/>
              <a:ea typeface="Arial"/>
              <a:cs typeface="Arial"/>
              <a:sym typeface="Arial"/>
            </a:endParaRPr>
          </a:p>
        </p:txBody>
      </p:sp>
      <p:sp>
        <p:nvSpPr>
          <p:cNvPr id="1877" name="Google Shape;1877;p42"/>
          <p:cNvSpPr txBox="1"/>
          <p:nvPr/>
        </p:nvSpPr>
        <p:spPr>
          <a:xfrm>
            <a:off x="4176375" y="306907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Arial"/>
                <a:ea typeface="Arial"/>
                <a:cs typeface="Arial"/>
                <a:sym typeface="Arial"/>
              </a:rPr>
              <a:t>#375fd8</a:t>
            </a:r>
            <a:endParaRPr b="0" i="0" sz="1000" u="none" cap="none" strike="noStrike">
              <a:solidFill>
                <a:srgbClr val="FFFFFF"/>
              </a:solidFill>
              <a:latin typeface="Arial"/>
              <a:ea typeface="Arial"/>
              <a:cs typeface="Arial"/>
              <a:sym typeface="Arial"/>
            </a:endParaRPr>
          </a:p>
        </p:txBody>
      </p:sp>
      <p:sp>
        <p:nvSpPr>
          <p:cNvPr id="1878" name="Google Shape;1878;p42"/>
          <p:cNvSpPr txBox="1"/>
          <p:nvPr/>
        </p:nvSpPr>
        <p:spPr>
          <a:xfrm>
            <a:off x="5238200" y="306907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#ffffff</a:t>
            </a:r>
            <a:endParaRPr b="0" i="0" sz="1000" u="none" cap="none" strike="noStrike">
              <a:solidFill>
                <a:schemeClr val="dk1"/>
              </a:solidFill>
              <a:latin typeface="Arial"/>
              <a:ea typeface="Arial"/>
              <a:cs typeface="Arial"/>
              <a:sym typeface="Arial"/>
            </a:endParaRPr>
          </a:p>
        </p:txBody>
      </p:sp>
      <p:sp>
        <p:nvSpPr>
          <p:cNvPr id="1879" name="Google Shape;1879;p42"/>
          <p:cNvSpPr/>
          <p:nvPr/>
        </p:nvSpPr>
        <p:spPr>
          <a:xfrm>
            <a:off x="3114550" y="3843125"/>
            <a:ext cx="791400" cy="754200"/>
          </a:xfrm>
          <a:prstGeom prst="roundRect">
            <a:avLst>
              <a:gd fmla="val 16667" name="adj"/>
            </a:avLst>
          </a:prstGeom>
          <a:solidFill>
            <a:srgbClr val="F48CE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42"/>
          <p:cNvSpPr/>
          <p:nvPr/>
        </p:nvSpPr>
        <p:spPr>
          <a:xfrm>
            <a:off x="4176370" y="3843125"/>
            <a:ext cx="791400" cy="754200"/>
          </a:xfrm>
          <a:prstGeom prst="roundRect">
            <a:avLst>
              <a:gd fmla="val 16667" name="adj"/>
            </a:avLst>
          </a:prstGeom>
          <a:solidFill>
            <a:srgbClr val="39C4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42"/>
          <p:cNvSpPr/>
          <p:nvPr/>
        </p:nvSpPr>
        <p:spPr>
          <a:xfrm>
            <a:off x="5238189" y="3843125"/>
            <a:ext cx="791400" cy="754200"/>
          </a:xfrm>
          <a:prstGeom prst="roundRect">
            <a:avLst>
              <a:gd fmla="val 16667" name="adj"/>
            </a:avLst>
          </a:prstGeom>
          <a:solidFill>
            <a:srgbClr val="B3C9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42"/>
          <p:cNvSpPr txBox="1"/>
          <p:nvPr/>
        </p:nvSpPr>
        <p:spPr>
          <a:xfrm>
            <a:off x="3114550" y="400017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Arial"/>
                <a:ea typeface="Arial"/>
                <a:cs typeface="Arial"/>
                <a:sym typeface="Arial"/>
              </a:rPr>
              <a:t>#f48ce6</a:t>
            </a:r>
            <a:endParaRPr b="0" i="0" sz="1000" u="none" cap="none" strike="noStrike">
              <a:solidFill>
                <a:srgbClr val="FFFFFF"/>
              </a:solidFill>
              <a:latin typeface="Arial"/>
              <a:ea typeface="Arial"/>
              <a:cs typeface="Arial"/>
              <a:sym typeface="Arial"/>
            </a:endParaRPr>
          </a:p>
        </p:txBody>
      </p:sp>
      <p:sp>
        <p:nvSpPr>
          <p:cNvPr id="1883" name="Google Shape;1883;p42"/>
          <p:cNvSpPr txBox="1"/>
          <p:nvPr/>
        </p:nvSpPr>
        <p:spPr>
          <a:xfrm>
            <a:off x="4176375" y="400017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Arial"/>
                <a:ea typeface="Arial"/>
                <a:cs typeface="Arial"/>
                <a:sym typeface="Arial"/>
              </a:rPr>
              <a:t>#39c4ff</a:t>
            </a:r>
            <a:endParaRPr b="0" i="0" sz="1000" u="none" cap="none" strike="noStrike">
              <a:solidFill>
                <a:srgbClr val="FFFFFF"/>
              </a:solidFill>
              <a:latin typeface="Arial"/>
              <a:ea typeface="Arial"/>
              <a:cs typeface="Arial"/>
              <a:sym typeface="Arial"/>
            </a:endParaRPr>
          </a:p>
        </p:txBody>
      </p:sp>
      <p:sp>
        <p:nvSpPr>
          <p:cNvPr id="1884" name="Google Shape;1884;p42"/>
          <p:cNvSpPr txBox="1"/>
          <p:nvPr/>
        </p:nvSpPr>
        <p:spPr>
          <a:xfrm>
            <a:off x="5238200" y="4000175"/>
            <a:ext cx="791400" cy="44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chemeClr val="dk1"/>
                </a:solidFill>
                <a:latin typeface="Arial"/>
                <a:ea typeface="Arial"/>
                <a:cs typeface="Arial"/>
                <a:sym typeface="Arial"/>
              </a:rPr>
              <a:t>#b3c9ff</a:t>
            </a:r>
            <a:endParaRPr b="0" i="0" sz="1000" u="none" cap="none" strike="noStrike">
              <a:solidFill>
                <a:schemeClr val="dk1"/>
              </a:solidFill>
              <a:latin typeface="Arial"/>
              <a:ea typeface="Arial"/>
              <a:cs typeface="Arial"/>
              <a:sym typeface="Arial"/>
            </a:endParaRPr>
          </a:p>
        </p:txBody>
      </p:sp>
      <p:sp>
        <p:nvSpPr>
          <p:cNvPr id="1885" name="Google Shape;1885;p42"/>
          <p:cNvSpPr txBox="1"/>
          <p:nvPr>
            <p:ph type="title"/>
          </p:nvPr>
        </p:nvSpPr>
        <p:spPr>
          <a:xfrm>
            <a:off x="716700" y="511025"/>
            <a:ext cx="77106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Fonts &amp; colors used</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89" name="Shape 1889"/>
        <p:cNvGrpSpPr/>
        <p:nvPr/>
      </p:nvGrpSpPr>
      <p:grpSpPr>
        <a:xfrm>
          <a:off x="0" y="0"/>
          <a:ext cx="0" cy="0"/>
          <a:chOff x="0" y="0"/>
          <a:chExt cx="0" cy="0"/>
        </a:xfrm>
      </p:grpSpPr>
      <p:sp>
        <p:nvSpPr>
          <p:cNvPr id="1890" name="Google Shape;1890;p43"/>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 sz="1100" u="none" cap="none" strike="noStrike">
                <a:solidFill>
                  <a:schemeClr val="lt1"/>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 </a:t>
            </a:r>
            <a:r>
              <a:rPr b="1" i="0" lang="en" sz="1100" u="none" cap="none" strike="noStrike">
                <a:solidFill>
                  <a:schemeClr val="hlink"/>
                </a:solidFill>
                <a:latin typeface="Arial"/>
                <a:ea typeface="Arial"/>
                <a:cs typeface="Arial"/>
                <a:sym typeface="Arial"/>
              </a:rPr>
              <a:t>h</a:t>
            </a:r>
            <a:r>
              <a:rPr b="1" i="0" lang="en" sz="1100" u="none" cap="none" strike="noStrike">
                <a:solidFill>
                  <a:schemeClr val="hlink"/>
                </a:solidFill>
                <a:uFill>
                  <a:noFill/>
                </a:uFill>
                <a:latin typeface="Arial"/>
                <a:ea typeface="Arial"/>
                <a:cs typeface="Arial"/>
                <a:sym typeface="Arial"/>
                <a:hlinkClick r:id="rId3"/>
              </a:rPr>
              <a:t>ow it works</a:t>
            </a:r>
            <a:r>
              <a:rPr b="0" i="0" lang="en" sz="1100" u="none" cap="none" strike="noStrike">
                <a:solidFill>
                  <a:schemeClr val="lt1"/>
                </a:solidFill>
                <a:uFill>
                  <a:noFill/>
                </a:uFill>
                <a:latin typeface="Arial"/>
                <a:ea typeface="Arial"/>
                <a:cs typeface="Arial"/>
                <a:sym typeface="Arial"/>
                <a:hlinkClick r:id="rId4">
                  <a:extLst>
                    <a:ext uri="{A12FA001-AC4F-418D-AE19-62706E023703}">
                      <ahyp:hlinkClr val="tx"/>
                    </a:ext>
                  </a:extLst>
                </a:hlinkClick>
              </a:rPr>
              <a:t>.</a:t>
            </a:r>
            <a:endParaRPr b="0" i="0" sz="1100" u="none" cap="none" strike="noStrike">
              <a:solidFill>
                <a:srgbClr val="869FB2"/>
              </a:solidFill>
              <a:latin typeface="Arial"/>
              <a:ea typeface="Arial"/>
              <a:cs typeface="Arial"/>
              <a:sym typeface="Arial"/>
            </a:endParaRPr>
          </a:p>
        </p:txBody>
      </p:sp>
      <p:sp>
        <p:nvSpPr>
          <p:cNvPr id="1891" name="Google Shape;1891;p43"/>
          <p:cNvSpPr txBox="1"/>
          <p:nvPr>
            <p:ph type="title"/>
          </p:nvPr>
        </p:nvSpPr>
        <p:spPr>
          <a:xfrm>
            <a:off x="716700" y="511025"/>
            <a:ext cx="77106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rPr>
              <a:t>Storyset</a:t>
            </a:r>
            <a:endParaRPr/>
          </a:p>
        </p:txBody>
      </p:sp>
      <p:pic>
        <p:nvPicPr>
          <p:cNvPr id="1892" name="Google Shape;1892;p43"/>
          <p:cNvPicPr preferRelativeResize="0"/>
          <p:nvPr/>
        </p:nvPicPr>
        <p:blipFill rotWithShape="1">
          <a:blip r:embed="rId5">
            <a:alphaModFix/>
          </a:blip>
          <a:srcRect b="16539" l="0" r="0" t="16547"/>
          <a:stretch/>
        </p:blipFill>
        <p:spPr>
          <a:xfrm>
            <a:off x="723400" y="2607125"/>
            <a:ext cx="1522615" cy="1018800"/>
          </a:xfrm>
          <a:prstGeom prst="rect">
            <a:avLst/>
          </a:prstGeom>
          <a:noFill/>
          <a:ln>
            <a:noFill/>
          </a:ln>
        </p:spPr>
      </p:pic>
      <p:sp>
        <p:nvSpPr>
          <p:cNvPr id="1893" name="Google Shape;1893;p4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i="0" lang="en" sz="1400" u="none" cap="none" strike="noStrike">
                <a:solidFill>
                  <a:srgbClr val="869FB2"/>
                </a:solidFill>
                <a:uFill>
                  <a:noFill/>
                </a:uFill>
                <a:latin typeface="Arial"/>
                <a:ea typeface="Arial"/>
                <a:cs typeface="Arial"/>
                <a:sym typeface="Arial"/>
                <a:hlinkClick r:id="rId7">
                  <a:extLst>
                    <a:ext uri="{A12FA001-AC4F-418D-AE19-62706E023703}">
                      <ahyp:hlinkClr val="tx"/>
                    </a:ext>
                  </a:extLst>
                </a:hlinkClick>
              </a:rPr>
              <a:t>Pana</a:t>
            </a:r>
            <a:endParaRPr b="1" i="0" sz="1400" u="none" cap="none" strike="noStrike">
              <a:solidFill>
                <a:srgbClr val="869FB2"/>
              </a:solidFill>
              <a:latin typeface="Arial"/>
              <a:ea typeface="Arial"/>
              <a:cs typeface="Arial"/>
              <a:sym typeface="Arial"/>
            </a:endParaRPr>
          </a:p>
        </p:txBody>
      </p:sp>
      <p:sp>
        <p:nvSpPr>
          <p:cNvPr id="1894" name="Google Shape;1894;p4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i="0" lang="en" sz="1400" u="none" cap="none" strike="noStrike">
                <a:solidFill>
                  <a:srgbClr val="869FB2"/>
                </a:solidFill>
                <a:uFill>
                  <a:noFill/>
                </a:uFill>
                <a:latin typeface="Arial"/>
                <a:ea typeface="Arial"/>
                <a:cs typeface="Arial"/>
                <a:sym typeface="Arial"/>
                <a:hlinkClick r:id="rId9">
                  <a:extLst>
                    <a:ext uri="{A12FA001-AC4F-418D-AE19-62706E023703}">
                      <ahyp:hlinkClr val="tx"/>
                    </a:ext>
                  </a:extLst>
                </a:hlinkClick>
              </a:rPr>
              <a:t>Amico</a:t>
            </a:r>
            <a:endParaRPr b="1" i="0" sz="1400" u="none" cap="none" strike="noStrike">
              <a:solidFill>
                <a:srgbClr val="869FB2"/>
              </a:solidFill>
              <a:latin typeface="Arial"/>
              <a:ea typeface="Arial"/>
              <a:cs typeface="Arial"/>
              <a:sym typeface="Arial"/>
            </a:endParaRPr>
          </a:p>
        </p:txBody>
      </p:sp>
      <p:sp>
        <p:nvSpPr>
          <p:cNvPr id="1895" name="Google Shape;1895;p4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i="0" lang="en" sz="1400" u="none" cap="none" strike="noStrike">
                <a:solidFill>
                  <a:srgbClr val="869FB2"/>
                </a:solidFill>
                <a:uFill>
                  <a:noFill/>
                </a:uFill>
                <a:latin typeface="Arial"/>
                <a:ea typeface="Arial"/>
                <a:cs typeface="Arial"/>
                <a:sym typeface="Arial"/>
                <a:hlinkClick r:id="rId11">
                  <a:extLst>
                    <a:ext uri="{A12FA001-AC4F-418D-AE19-62706E023703}">
                      <ahyp:hlinkClr val="tx"/>
                    </a:ext>
                  </a:extLst>
                </a:hlinkClick>
              </a:rPr>
              <a:t>Bro</a:t>
            </a:r>
            <a:endParaRPr b="1" i="0" sz="1400" u="none" cap="none" strike="noStrike">
              <a:solidFill>
                <a:srgbClr val="869FB2"/>
              </a:solidFill>
              <a:latin typeface="Arial"/>
              <a:ea typeface="Arial"/>
              <a:cs typeface="Arial"/>
              <a:sym typeface="Arial"/>
            </a:endParaRPr>
          </a:p>
        </p:txBody>
      </p:sp>
      <p:sp>
        <p:nvSpPr>
          <p:cNvPr id="1896" name="Google Shape;1896;p4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i="0" lang="en" sz="1400" u="none" cap="none" strike="noStrike">
                <a:solidFill>
                  <a:srgbClr val="869FB2"/>
                </a:solidFill>
                <a:uFill>
                  <a:noFill/>
                </a:uFill>
                <a:latin typeface="Arial"/>
                <a:ea typeface="Arial"/>
                <a:cs typeface="Arial"/>
                <a:sym typeface="Arial"/>
                <a:hlinkClick r:id="rId13">
                  <a:extLst>
                    <a:ext uri="{A12FA001-AC4F-418D-AE19-62706E023703}">
                      <ahyp:hlinkClr val="tx"/>
                    </a:ext>
                  </a:extLst>
                </a:hlinkClick>
              </a:rPr>
              <a:t>Rafiki</a:t>
            </a:r>
            <a:endParaRPr b="1" i="0" sz="1400" u="none" cap="none" strike="noStrike">
              <a:solidFill>
                <a:srgbClr val="869FB2"/>
              </a:solidFill>
              <a:latin typeface="Arial"/>
              <a:ea typeface="Arial"/>
              <a:cs typeface="Arial"/>
              <a:sym typeface="Arial"/>
            </a:endParaRPr>
          </a:p>
        </p:txBody>
      </p:sp>
      <p:pic>
        <p:nvPicPr>
          <p:cNvPr id="1897" name="Google Shape;1897;p4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898" name="Google Shape;1898;p43"/>
          <p:cNvPicPr preferRelativeResize="0"/>
          <p:nvPr/>
        </p:nvPicPr>
        <p:blipFill rotWithShape="1">
          <a:blip r:embed="rId15">
            <a:alphaModFix/>
          </a:blip>
          <a:srcRect b="6376" l="0" r="0" t="6377"/>
          <a:stretch/>
        </p:blipFill>
        <p:spPr>
          <a:xfrm>
            <a:off x="3816030" y="2517800"/>
            <a:ext cx="1372495" cy="1197450"/>
          </a:xfrm>
          <a:prstGeom prst="rect">
            <a:avLst/>
          </a:prstGeom>
          <a:noFill/>
          <a:ln>
            <a:noFill/>
          </a:ln>
        </p:spPr>
      </p:pic>
      <p:pic>
        <p:nvPicPr>
          <p:cNvPr id="1899" name="Google Shape;1899;p43"/>
          <p:cNvPicPr preferRelativeResize="0"/>
          <p:nvPr/>
        </p:nvPicPr>
        <p:blipFill rotWithShape="1">
          <a:blip r:embed="rId16">
            <a:alphaModFix/>
          </a:blip>
          <a:srcRect b="9255" l="0" r="0" t="9256"/>
          <a:stretch/>
        </p:blipFill>
        <p:spPr>
          <a:xfrm>
            <a:off x="5306751" y="2557330"/>
            <a:ext cx="1372475" cy="1118390"/>
          </a:xfrm>
          <a:prstGeom prst="rect">
            <a:avLst/>
          </a:prstGeom>
          <a:noFill/>
          <a:ln>
            <a:noFill/>
          </a:ln>
        </p:spPr>
      </p:pic>
      <p:pic>
        <p:nvPicPr>
          <p:cNvPr id="1900" name="Google Shape;1900;p43"/>
          <p:cNvPicPr preferRelativeResize="0"/>
          <p:nvPr/>
        </p:nvPicPr>
        <p:blipFill rotWithShape="1">
          <a:blip r:embed="rId17">
            <a:alphaModFix/>
          </a:blip>
          <a:srcRect b="14843" l="0" r="0" t="14837"/>
          <a:stretch/>
        </p:blipFill>
        <p:spPr>
          <a:xfrm>
            <a:off x="6717734" y="2517795"/>
            <a:ext cx="1702865" cy="1197460"/>
          </a:xfrm>
          <a:prstGeom prst="rect">
            <a:avLst/>
          </a:prstGeom>
          <a:noFill/>
          <a:ln>
            <a:noFill/>
          </a:ln>
        </p:spPr>
      </p:pic>
      <p:sp>
        <p:nvSpPr>
          <p:cNvPr id="1901" name="Google Shape;1901;p4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i="0" lang="en" sz="1400" u="none" cap="none" strike="noStrike">
                <a:solidFill>
                  <a:srgbClr val="869FB2"/>
                </a:solidFill>
                <a:uFill>
                  <a:noFill/>
                </a:uFill>
                <a:latin typeface="Arial"/>
                <a:ea typeface="Arial"/>
                <a:cs typeface="Arial"/>
                <a:sym typeface="Arial"/>
                <a:hlinkClick r:id="rId19">
                  <a:extLst>
                    <a:ext uri="{A12FA001-AC4F-418D-AE19-62706E023703}">
                      <ahyp:hlinkClr val="tx"/>
                    </a:ext>
                  </a:extLst>
                </a:hlinkClick>
              </a:rPr>
              <a:t>Cuate</a:t>
            </a:r>
            <a:endParaRPr b="1" i="0" sz="1400" u="none" cap="none" strike="noStrike">
              <a:solidFill>
                <a:srgbClr val="869FB2"/>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5" name="Shape 1905"/>
        <p:cNvGrpSpPr/>
        <p:nvPr/>
      </p:nvGrpSpPr>
      <p:grpSpPr>
        <a:xfrm>
          <a:off x="0" y="0"/>
          <a:ext cx="0" cy="0"/>
          <a:chOff x="0" y="0"/>
          <a:chExt cx="0" cy="0"/>
        </a:xfrm>
      </p:grpSpPr>
      <p:sp>
        <p:nvSpPr>
          <p:cNvPr id="1906" name="Google Shape;1906;p44"/>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 sz="1100" u="none" cap="none" strike="noStrike">
                <a:solidFill>
                  <a:schemeClr val="lt1"/>
                </a:solidFill>
                <a:latin typeface="Arial"/>
                <a:ea typeface="Arial"/>
                <a:cs typeface="Arial"/>
                <a:sym typeface="Arial"/>
              </a:rPr>
              <a:t>You can easily </a:t>
            </a:r>
            <a:r>
              <a:rPr b="1" i="0" lang="en" sz="1100" u="none" cap="none" strike="noStrike">
                <a:solidFill>
                  <a:schemeClr val="hlink"/>
                </a:solidFill>
                <a:latin typeface="Arial"/>
                <a:ea typeface="Arial"/>
                <a:cs typeface="Arial"/>
                <a:sym typeface="Arial"/>
              </a:rPr>
              <a:t>resize </a:t>
            </a:r>
            <a:r>
              <a:rPr b="0" i="0" lang="en" sz="1100" u="none" cap="none" strike="noStrike">
                <a:solidFill>
                  <a:schemeClr val="lt1"/>
                </a:solidFill>
                <a:latin typeface="Arial"/>
                <a:ea typeface="Arial"/>
                <a:cs typeface="Arial"/>
                <a:sym typeface="Arial"/>
              </a:rPr>
              <a:t>these resources without losing quality. To </a:t>
            </a:r>
            <a:r>
              <a:rPr b="1" i="0" lang="en" sz="1100" u="none" cap="none" strike="noStrike">
                <a:solidFill>
                  <a:schemeClr val="hlink"/>
                </a:solidFill>
                <a:latin typeface="Arial"/>
                <a:ea typeface="Arial"/>
                <a:cs typeface="Arial"/>
                <a:sym typeface="Arial"/>
              </a:rPr>
              <a:t>change the color</a:t>
            </a:r>
            <a:r>
              <a:rPr b="0" i="0" lang="en" sz="1100" u="none" cap="none" strike="noStrike">
                <a:solidFill>
                  <a:schemeClr val="lt1"/>
                </a:solidFill>
                <a:latin typeface="Arial"/>
                <a:ea typeface="Arial"/>
                <a:cs typeface="Arial"/>
                <a:sym typeface="Arial"/>
              </a:rPr>
              <a:t>, just ungroup the resource and click on the object you want to change. Then, click on the paint bucket and select the color you want. Group the resource again when you’re done. You can also look for more </a:t>
            </a:r>
            <a:r>
              <a:rPr b="1" i="0" lang="en" sz="1100" u="none" cap="none" strike="noStrike">
                <a:solidFill>
                  <a:schemeClr val="hlink"/>
                </a:solidFill>
                <a:uFill>
                  <a:noFill/>
                </a:uFill>
                <a:latin typeface="Arial"/>
                <a:ea typeface="Arial"/>
                <a:cs typeface="Arial"/>
                <a:sym typeface="Arial"/>
                <a:hlinkClick r:id="rId3"/>
              </a:rPr>
              <a:t>infographics</a:t>
            </a:r>
            <a:r>
              <a:rPr b="1" i="0" lang="en" sz="1100" u="none" cap="none" strike="noStrike">
                <a:solidFill>
                  <a:schemeClr val="hlink"/>
                </a:solidFill>
                <a:latin typeface="Arial"/>
                <a:ea typeface="Arial"/>
                <a:cs typeface="Arial"/>
                <a:sym typeface="Arial"/>
              </a:rPr>
              <a:t> </a:t>
            </a:r>
            <a:r>
              <a:rPr b="0" i="0" lang="en" sz="1100" u="none" cap="none" strike="noStrike">
                <a:solidFill>
                  <a:schemeClr val="lt1"/>
                </a:solidFill>
                <a:latin typeface="Arial"/>
                <a:ea typeface="Arial"/>
                <a:cs typeface="Arial"/>
                <a:sym typeface="Arial"/>
              </a:rPr>
              <a:t>on Slidesgo.</a:t>
            </a:r>
            <a:endParaRPr b="0" i="0" sz="1100" u="none" cap="none" strike="noStrike">
              <a:solidFill>
                <a:srgbClr val="FFFFFF"/>
              </a:solidFill>
              <a:latin typeface="Arial"/>
              <a:ea typeface="Arial"/>
              <a:cs typeface="Arial"/>
              <a:sym typeface="Arial"/>
            </a:endParaRPr>
          </a:p>
        </p:txBody>
      </p:sp>
      <p:grpSp>
        <p:nvGrpSpPr>
          <p:cNvPr id="1907" name="Google Shape;1907;p44"/>
          <p:cNvGrpSpPr/>
          <p:nvPr/>
        </p:nvGrpSpPr>
        <p:grpSpPr>
          <a:xfrm>
            <a:off x="5117640" y="3085736"/>
            <a:ext cx="474294" cy="551291"/>
            <a:chOff x="4727025" y="1332775"/>
            <a:chExt cx="59900" cy="69625"/>
          </a:xfrm>
        </p:grpSpPr>
        <p:sp>
          <p:nvSpPr>
            <p:cNvPr id="1908" name="Google Shape;1908;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0" name="Google Shape;1910;p44"/>
          <p:cNvGrpSpPr/>
          <p:nvPr/>
        </p:nvGrpSpPr>
        <p:grpSpPr>
          <a:xfrm>
            <a:off x="5731296" y="2314340"/>
            <a:ext cx="555653" cy="557031"/>
            <a:chOff x="4820425" y="1329900"/>
            <a:chExt cx="70175" cy="70350"/>
          </a:xfrm>
        </p:grpSpPr>
        <p:sp>
          <p:nvSpPr>
            <p:cNvPr id="1911" name="Google Shape;1911;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5" name="Google Shape;1915;p44"/>
          <p:cNvGrpSpPr/>
          <p:nvPr/>
        </p:nvGrpSpPr>
        <p:grpSpPr>
          <a:xfrm>
            <a:off x="6357664" y="2318845"/>
            <a:ext cx="582574" cy="533871"/>
            <a:chOff x="4903200" y="1331525"/>
            <a:chExt cx="73575" cy="67425"/>
          </a:xfrm>
        </p:grpSpPr>
        <p:sp>
          <p:nvSpPr>
            <p:cNvPr id="1916" name="Google Shape;1916;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8" name="Google Shape;1918;p44"/>
          <p:cNvGrpSpPr/>
          <p:nvPr/>
        </p:nvGrpSpPr>
        <p:grpSpPr>
          <a:xfrm>
            <a:off x="5717142" y="3078709"/>
            <a:ext cx="583960" cy="565345"/>
            <a:chOff x="4815575" y="1416800"/>
            <a:chExt cx="73750" cy="71400"/>
          </a:xfrm>
        </p:grpSpPr>
        <p:sp>
          <p:nvSpPr>
            <p:cNvPr id="1919" name="Google Shape;1919;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22" name="Google Shape;1922;p44"/>
          <p:cNvGrpSpPr/>
          <p:nvPr/>
        </p:nvGrpSpPr>
        <p:grpSpPr>
          <a:xfrm>
            <a:off x="6351924" y="3108896"/>
            <a:ext cx="589898" cy="504970"/>
            <a:chOff x="4902475" y="1418875"/>
            <a:chExt cx="74500" cy="63775"/>
          </a:xfrm>
        </p:grpSpPr>
        <p:sp>
          <p:nvSpPr>
            <p:cNvPr id="1923" name="Google Shape;1923;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4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25" name="Google Shape;1925;p44"/>
          <p:cNvGrpSpPr/>
          <p:nvPr/>
        </p:nvGrpSpPr>
        <p:grpSpPr>
          <a:xfrm>
            <a:off x="5727139" y="3826000"/>
            <a:ext cx="563967" cy="567127"/>
            <a:chOff x="4818100" y="1507675"/>
            <a:chExt cx="71225" cy="71625"/>
          </a:xfrm>
        </p:grpSpPr>
        <p:sp>
          <p:nvSpPr>
            <p:cNvPr id="1926" name="Google Shape;1926;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30" name="Google Shape;1930;p44"/>
          <p:cNvGrpSpPr/>
          <p:nvPr/>
        </p:nvGrpSpPr>
        <p:grpSpPr>
          <a:xfrm>
            <a:off x="5040636" y="3829461"/>
            <a:ext cx="628301" cy="588505"/>
            <a:chOff x="4721450" y="1509475"/>
            <a:chExt cx="79350" cy="74325"/>
          </a:xfrm>
        </p:grpSpPr>
        <p:sp>
          <p:nvSpPr>
            <p:cNvPr id="1931" name="Google Shape;1931;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35" name="Google Shape;1935;p44"/>
          <p:cNvGrpSpPr/>
          <p:nvPr/>
        </p:nvGrpSpPr>
        <p:grpSpPr>
          <a:xfrm>
            <a:off x="6386170" y="3814027"/>
            <a:ext cx="557038" cy="562772"/>
            <a:chOff x="4906800" y="1507500"/>
            <a:chExt cx="70350" cy="71075"/>
          </a:xfrm>
        </p:grpSpPr>
        <p:sp>
          <p:nvSpPr>
            <p:cNvPr id="1936" name="Google Shape;1936;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1" name="Google Shape;1941;p44"/>
          <p:cNvGrpSpPr/>
          <p:nvPr/>
        </p:nvGrpSpPr>
        <p:grpSpPr>
          <a:xfrm>
            <a:off x="4423778" y="2340963"/>
            <a:ext cx="517934" cy="517934"/>
            <a:chOff x="3736598" y="2170606"/>
            <a:chExt cx="404889" cy="404889"/>
          </a:xfrm>
        </p:grpSpPr>
        <p:sp>
          <p:nvSpPr>
            <p:cNvPr id="1942" name="Google Shape;1942;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6" name="Google Shape;1946;p44"/>
          <p:cNvGrpSpPr/>
          <p:nvPr/>
        </p:nvGrpSpPr>
        <p:grpSpPr>
          <a:xfrm>
            <a:off x="3690839" y="2341061"/>
            <a:ext cx="586986" cy="517740"/>
            <a:chOff x="3161917" y="2170682"/>
            <a:chExt cx="458870" cy="404737"/>
          </a:xfrm>
        </p:grpSpPr>
        <p:sp>
          <p:nvSpPr>
            <p:cNvPr id="1947" name="Google Shape;1947;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50" name="Google Shape;1950;p44"/>
          <p:cNvGrpSpPr/>
          <p:nvPr/>
        </p:nvGrpSpPr>
        <p:grpSpPr>
          <a:xfrm>
            <a:off x="3713860" y="3102400"/>
            <a:ext cx="540943" cy="517963"/>
            <a:chOff x="3179914" y="2889488"/>
            <a:chExt cx="422876" cy="404911"/>
          </a:xfrm>
        </p:grpSpPr>
        <p:sp>
          <p:nvSpPr>
            <p:cNvPr id="1951" name="Google Shape;1951;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57" name="Google Shape;1957;p44"/>
          <p:cNvGrpSpPr/>
          <p:nvPr/>
        </p:nvGrpSpPr>
        <p:grpSpPr>
          <a:xfrm>
            <a:off x="4414654" y="3102358"/>
            <a:ext cx="536179" cy="518047"/>
            <a:chOff x="3729467" y="2889422"/>
            <a:chExt cx="419152" cy="404977"/>
          </a:xfrm>
        </p:grpSpPr>
        <p:sp>
          <p:nvSpPr>
            <p:cNvPr id="1958" name="Google Shape;1958;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65" name="Google Shape;1965;p44"/>
          <p:cNvGrpSpPr/>
          <p:nvPr/>
        </p:nvGrpSpPr>
        <p:grpSpPr>
          <a:xfrm>
            <a:off x="1951688" y="3445787"/>
            <a:ext cx="965352" cy="134612"/>
            <a:chOff x="4411970" y="2962952"/>
            <a:chExt cx="706545" cy="104213"/>
          </a:xfrm>
        </p:grpSpPr>
        <p:sp>
          <p:nvSpPr>
            <p:cNvPr id="1966" name="Google Shape;1966;p4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4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4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p4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70" name="Google Shape;1970;p44"/>
          <p:cNvGrpSpPr/>
          <p:nvPr/>
        </p:nvGrpSpPr>
        <p:grpSpPr>
          <a:xfrm>
            <a:off x="1951688" y="3041077"/>
            <a:ext cx="960158" cy="289172"/>
            <a:chOff x="4411970" y="2726085"/>
            <a:chExt cx="643107" cy="193659"/>
          </a:xfrm>
        </p:grpSpPr>
        <p:sp>
          <p:nvSpPr>
            <p:cNvPr id="1971" name="Google Shape;1971;p4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4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4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74" name="Google Shape;1974;p44"/>
          <p:cNvGrpSpPr/>
          <p:nvPr/>
        </p:nvGrpSpPr>
        <p:grpSpPr>
          <a:xfrm>
            <a:off x="960185" y="3295400"/>
            <a:ext cx="811504" cy="252583"/>
            <a:chOff x="4411970" y="4340222"/>
            <a:chExt cx="779468" cy="242682"/>
          </a:xfrm>
        </p:grpSpPr>
        <p:sp>
          <p:nvSpPr>
            <p:cNvPr id="1975" name="Google Shape;1975;p4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4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4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78" name="Google Shape;1978;p44"/>
          <p:cNvGrpSpPr/>
          <p:nvPr/>
        </p:nvGrpSpPr>
        <p:grpSpPr>
          <a:xfrm>
            <a:off x="1951688" y="2709308"/>
            <a:ext cx="965160" cy="216230"/>
            <a:chOff x="4411970" y="2468674"/>
            <a:chExt cx="747317" cy="167425"/>
          </a:xfrm>
        </p:grpSpPr>
        <p:sp>
          <p:nvSpPr>
            <p:cNvPr id="1979" name="Google Shape;1979;p4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4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81" name="Google Shape;1981;p4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82" name="Google Shape;1982;p44"/>
          <p:cNvGrpSpPr/>
          <p:nvPr/>
        </p:nvGrpSpPr>
        <p:grpSpPr>
          <a:xfrm>
            <a:off x="959254" y="2334687"/>
            <a:ext cx="1959041" cy="208784"/>
            <a:chOff x="6336019" y="3733725"/>
            <a:chExt cx="2566206" cy="351310"/>
          </a:xfrm>
        </p:grpSpPr>
        <p:sp>
          <p:nvSpPr>
            <p:cNvPr id="1983" name="Google Shape;1983;p4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4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4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4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7" name="Google Shape;1987;p44"/>
          <p:cNvGrpSpPr/>
          <p:nvPr/>
        </p:nvGrpSpPr>
        <p:grpSpPr>
          <a:xfrm>
            <a:off x="1951688" y="3950602"/>
            <a:ext cx="946551" cy="153200"/>
            <a:chOff x="4404545" y="3301592"/>
            <a:chExt cx="782403" cy="129272"/>
          </a:xfrm>
        </p:grpSpPr>
        <p:sp>
          <p:nvSpPr>
            <p:cNvPr id="1988" name="Google Shape;1988;p4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4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90" name="Google Shape;1990;p44"/>
          <p:cNvGrpSpPr/>
          <p:nvPr/>
        </p:nvGrpSpPr>
        <p:grpSpPr>
          <a:xfrm>
            <a:off x="1951688" y="3695937"/>
            <a:ext cx="962257" cy="139127"/>
            <a:chOff x="4411970" y="3131459"/>
            <a:chExt cx="710520" cy="117397"/>
          </a:xfrm>
        </p:grpSpPr>
        <p:sp>
          <p:nvSpPr>
            <p:cNvPr id="1991" name="Google Shape;1991;p4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4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descr="Timeline background shape" id="1993" name="Google Shape;1993;p4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94" name="Google Shape;1994;p44"/>
          <p:cNvGrpSpPr/>
          <p:nvPr/>
        </p:nvGrpSpPr>
        <p:grpSpPr>
          <a:xfrm>
            <a:off x="951833" y="3621603"/>
            <a:ext cx="823838" cy="458988"/>
            <a:chOff x="4411970" y="1801825"/>
            <a:chExt cx="734586" cy="409262"/>
          </a:xfrm>
        </p:grpSpPr>
        <p:sp>
          <p:nvSpPr>
            <p:cNvPr id="1995" name="Google Shape;1995;p4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4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97" name="Google Shape;1997;p44"/>
          <p:cNvGrpSpPr/>
          <p:nvPr/>
        </p:nvGrpSpPr>
        <p:grpSpPr>
          <a:xfrm>
            <a:off x="3056804" y="2339173"/>
            <a:ext cx="521514" cy="521514"/>
            <a:chOff x="5681300" y="2527788"/>
            <a:chExt cx="805800" cy="805800"/>
          </a:xfrm>
        </p:grpSpPr>
        <p:sp>
          <p:nvSpPr>
            <p:cNvPr id="1998" name="Google Shape;1998;p4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4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00" name="Google Shape;2000;p44"/>
          <p:cNvGrpSpPr/>
          <p:nvPr/>
        </p:nvGrpSpPr>
        <p:grpSpPr>
          <a:xfrm>
            <a:off x="3051044" y="3094865"/>
            <a:ext cx="533033" cy="533033"/>
            <a:chOff x="4049800" y="640400"/>
            <a:chExt cx="858900" cy="858900"/>
          </a:xfrm>
        </p:grpSpPr>
        <p:sp>
          <p:nvSpPr>
            <p:cNvPr id="2001" name="Google Shape;2001;p4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4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03" name="Google Shape;2003;p44"/>
          <p:cNvGrpSpPr/>
          <p:nvPr/>
        </p:nvGrpSpPr>
        <p:grpSpPr>
          <a:xfrm>
            <a:off x="2976527" y="3772543"/>
            <a:ext cx="682068" cy="682068"/>
            <a:chOff x="5080187" y="927900"/>
            <a:chExt cx="961200" cy="961200"/>
          </a:xfrm>
        </p:grpSpPr>
        <p:sp>
          <p:nvSpPr>
            <p:cNvPr id="2004" name="Google Shape;2004;p4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4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4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7" name="Google Shape;2007;p4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4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4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4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4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12" name="Google Shape;2012;p44"/>
          <p:cNvGrpSpPr/>
          <p:nvPr/>
        </p:nvGrpSpPr>
        <p:grpSpPr>
          <a:xfrm>
            <a:off x="4440026" y="3869234"/>
            <a:ext cx="505651" cy="504006"/>
            <a:chOff x="6039282" y="1042577"/>
            <a:chExt cx="734316" cy="731929"/>
          </a:xfrm>
        </p:grpSpPr>
        <p:sp>
          <p:nvSpPr>
            <p:cNvPr id="2013" name="Google Shape;2013;p4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4" name="Google Shape;2014;p4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4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4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4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4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4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4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4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4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4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p4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p4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p4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p4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p4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9" name="Google Shape;2029;p4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0" name="Google Shape;2030;p4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p4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p4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4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34" name="Google Shape;2034;p44"/>
          <p:cNvGrpSpPr/>
          <p:nvPr/>
        </p:nvGrpSpPr>
        <p:grpSpPr>
          <a:xfrm>
            <a:off x="5052628" y="2298862"/>
            <a:ext cx="567744" cy="602136"/>
            <a:chOff x="1825800" y="1651625"/>
            <a:chExt cx="539989" cy="571775"/>
          </a:xfrm>
        </p:grpSpPr>
        <p:sp>
          <p:nvSpPr>
            <p:cNvPr id="2035" name="Google Shape;2035;p4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4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4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4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39" name="Google Shape;2039;p44"/>
          <p:cNvGrpSpPr/>
          <p:nvPr/>
        </p:nvGrpSpPr>
        <p:grpSpPr>
          <a:xfrm>
            <a:off x="3727557" y="3855579"/>
            <a:ext cx="508123" cy="507955"/>
            <a:chOff x="1897577" y="2802432"/>
            <a:chExt cx="492176" cy="492014"/>
          </a:xfrm>
        </p:grpSpPr>
        <p:sp>
          <p:nvSpPr>
            <p:cNvPr id="2040" name="Google Shape;2040;p4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4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4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4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4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4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4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4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4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4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4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4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52" name="Google Shape;2052;p44"/>
          <p:cNvGrpSpPr/>
          <p:nvPr/>
        </p:nvGrpSpPr>
        <p:grpSpPr>
          <a:xfrm>
            <a:off x="959087" y="4169123"/>
            <a:ext cx="809227" cy="200843"/>
            <a:chOff x="2013045" y="4813233"/>
            <a:chExt cx="921986" cy="228855"/>
          </a:xfrm>
        </p:grpSpPr>
        <p:sp>
          <p:nvSpPr>
            <p:cNvPr id="2053" name="Google Shape;2053;p4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4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55" name="Google Shape;2055;p44"/>
          <p:cNvGrpSpPr/>
          <p:nvPr/>
        </p:nvGrpSpPr>
        <p:grpSpPr>
          <a:xfrm>
            <a:off x="967547" y="2656004"/>
            <a:ext cx="792421" cy="269941"/>
            <a:chOff x="1046767" y="4756633"/>
            <a:chExt cx="859646" cy="292841"/>
          </a:xfrm>
        </p:grpSpPr>
        <p:sp>
          <p:nvSpPr>
            <p:cNvPr id="2056" name="Google Shape;2056;p4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4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4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59" name="Google Shape;2059;p4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4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4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4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63" name="Google Shape;2063;p44"/>
          <p:cNvGrpSpPr/>
          <p:nvPr/>
        </p:nvGrpSpPr>
        <p:grpSpPr>
          <a:xfrm>
            <a:off x="7103403" y="2550562"/>
            <a:ext cx="166473" cy="141497"/>
            <a:chOff x="4660325" y="1866850"/>
            <a:chExt cx="68350" cy="58100"/>
          </a:xfrm>
        </p:grpSpPr>
        <p:sp>
          <p:nvSpPr>
            <p:cNvPr id="2064" name="Google Shape;2064;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66" name="Google Shape;2066;p44"/>
          <p:cNvGrpSpPr/>
          <p:nvPr/>
        </p:nvGrpSpPr>
        <p:grpSpPr>
          <a:xfrm>
            <a:off x="7412747" y="2576286"/>
            <a:ext cx="162515" cy="90049"/>
            <a:chOff x="4791775" y="1877500"/>
            <a:chExt cx="66725" cy="36975"/>
          </a:xfrm>
        </p:grpSpPr>
        <p:sp>
          <p:nvSpPr>
            <p:cNvPr id="2067" name="Google Shape;2067;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69" name="Google Shape;2069;p44"/>
          <p:cNvGrpSpPr/>
          <p:nvPr/>
        </p:nvGrpSpPr>
        <p:grpSpPr>
          <a:xfrm>
            <a:off x="7734460" y="2576286"/>
            <a:ext cx="144979" cy="90049"/>
            <a:chOff x="4923925" y="1877500"/>
            <a:chExt cx="59525" cy="36975"/>
          </a:xfrm>
        </p:grpSpPr>
        <p:sp>
          <p:nvSpPr>
            <p:cNvPr id="2070" name="Google Shape;2070;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72" name="Google Shape;2072;p44"/>
          <p:cNvGrpSpPr/>
          <p:nvPr/>
        </p:nvGrpSpPr>
        <p:grpSpPr>
          <a:xfrm>
            <a:off x="8028952" y="2558477"/>
            <a:ext cx="141447" cy="125667"/>
            <a:chOff x="5058450" y="1870100"/>
            <a:chExt cx="58075" cy="51600"/>
          </a:xfrm>
        </p:grpSpPr>
        <p:sp>
          <p:nvSpPr>
            <p:cNvPr id="2073" name="Google Shape;2073;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75" name="Google Shape;2075;p44"/>
          <p:cNvGrpSpPr/>
          <p:nvPr/>
        </p:nvGrpSpPr>
        <p:grpSpPr>
          <a:xfrm>
            <a:off x="7443466" y="2980885"/>
            <a:ext cx="101077" cy="107645"/>
            <a:chOff x="4811425" y="2065025"/>
            <a:chExt cx="41500" cy="44200"/>
          </a:xfrm>
        </p:grpSpPr>
        <p:sp>
          <p:nvSpPr>
            <p:cNvPr id="2076" name="Google Shape;2076;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78" name="Google Shape;2078;p44"/>
          <p:cNvGrpSpPr/>
          <p:nvPr/>
        </p:nvGrpSpPr>
        <p:grpSpPr>
          <a:xfrm>
            <a:off x="7735904" y="2981098"/>
            <a:ext cx="120867" cy="107218"/>
            <a:chOff x="4929875" y="2065025"/>
            <a:chExt cx="49625" cy="44025"/>
          </a:xfrm>
        </p:grpSpPr>
        <p:sp>
          <p:nvSpPr>
            <p:cNvPr id="2079" name="Google Shape;2079;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81" name="Google Shape;2081;p44"/>
          <p:cNvGrpSpPr/>
          <p:nvPr/>
        </p:nvGrpSpPr>
        <p:grpSpPr>
          <a:xfrm>
            <a:off x="8064572" y="2984112"/>
            <a:ext cx="70206" cy="101191"/>
            <a:chOff x="5083925" y="2066350"/>
            <a:chExt cx="28825" cy="41550"/>
          </a:xfrm>
        </p:grpSpPr>
        <p:sp>
          <p:nvSpPr>
            <p:cNvPr id="2082" name="Google Shape;2082;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84" name="Google Shape;2084;p44"/>
          <p:cNvGrpSpPr/>
          <p:nvPr/>
        </p:nvGrpSpPr>
        <p:grpSpPr>
          <a:xfrm>
            <a:off x="7096126" y="2999759"/>
            <a:ext cx="181026" cy="69896"/>
            <a:chOff x="4659775" y="2072775"/>
            <a:chExt cx="74325" cy="28700"/>
          </a:xfrm>
        </p:grpSpPr>
        <p:sp>
          <p:nvSpPr>
            <p:cNvPr id="2085" name="Google Shape;2085;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88" name="Google Shape;2088;p44"/>
          <p:cNvGrpSpPr/>
          <p:nvPr/>
        </p:nvGrpSpPr>
        <p:grpSpPr>
          <a:xfrm>
            <a:off x="8015982" y="2790324"/>
            <a:ext cx="167387" cy="89197"/>
            <a:chOff x="4662475" y="1976500"/>
            <a:chExt cx="68725" cy="36625"/>
          </a:xfrm>
        </p:grpSpPr>
        <p:sp>
          <p:nvSpPr>
            <p:cNvPr id="2089" name="Google Shape;2089;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92" name="Google Shape;2092;p44"/>
          <p:cNvGrpSpPr/>
          <p:nvPr/>
        </p:nvGrpSpPr>
        <p:grpSpPr>
          <a:xfrm>
            <a:off x="7712887" y="2793764"/>
            <a:ext cx="166899" cy="82317"/>
            <a:chOff x="4920150" y="1977875"/>
            <a:chExt cx="68525" cy="33800"/>
          </a:xfrm>
        </p:grpSpPr>
        <p:sp>
          <p:nvSpPr>
            <p:cNvPr id="2093" name="Google Shape;2093;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96" name="Google Shape;2096;p44"/>
          <p:cNvGrpSpPr/>
          <p:nvPr/>
        </p:nvGrpSpPr>
        <p:grpSpPr>
          <a:xfrm>
            <a:off x="7124044" y="3197682"/>
            <a:ext cx="125190" cy="127859"/>
            <a:chOff x="4676550" y="2160575"/>
            <a:chExt cx="51400" cy="52500"/>
          </a:xfrm>
        </p:grpSpPr>
        <p:sp>
          <p:nvSpPr>
            <p:cNvPr id="2097" name="Google Shape;2097;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00" name="Google Shape;2100;p44"/>
          <p:cNvGrpSpPr/>
          <p:nvPr/>
        </p:nvGrpSpPr>
        <p:grpSpPr>
          <a:xfrm>
            <a:off x="7421302" y="3204714"/>
            <a:ext cx="145405" cy="113794"/>
            <a:chOff x="4768325" y="2163475"/>
            <a:chExt cx="59700" cy="46725"/>
          </a:xfrm>
        </p:grpSpPr>
        <p:sp>
          <p:nvSpPr>
            <p:cNvPr id="2101" name="Google Shape;2101;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03" name="Google Shape;2103;p4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4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5" name="Google Shape;2105;p4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4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4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4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09" name="Google Shape;2109;p44"/>
          <p:cNvGrpSpPr/>
          <p:nvPr/>
        </p:nvGrpSpPr>
        <p:grpSpPr>
          <a:xfrm>
            <a:off x="7437621" y="3459808"/>
            <a:ext cx="112768" cy="106853"/>
            <a:chOff x="4768575" y="2253950"/>
            <a:chExt cx="46300" cy="43875"/>
          </a:xfrm>
        </p:grpSpPr>
        <p:sp>
          <p:nvSpPr>
            <p:cNvPr id="2110" name="Google Shape;2110;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12" name="Google Shape;2112;p44"/>
          <p:cNvGrpSpPr/>
          <p:nvPr/>
        </p:nvGrpSpPr>
        <p:grpSpPr>
          <a:xfrm>
            <a:off x="7737243" y="3948834"/>
            <a:ext cx="118187" cy="146246"/>
            <a:chOff x="4960900" y="2433225"/>
            <a:chExt cx="48525" cy="60050"/>
          </a:xfrm>
        </p:grpSpPr>
        <p:sp>
          <p:nvSpPr>
            <p:cNvPr id="2113" name="Google Shape;2113;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15" name="Google Shape;2115;p44"/>
          <p:cNvGrpSpPr/>
          <p:nvPr/>
        </p:nvGrpSpPr>
        <p:grpSpPr>
          <a:xfrm>
            <a:off x="7425808" y="4212895"/>
            <a:ext cx="136394" cy="143810"/>
            <a:chOff x="4854075" y="2527625"/>
            <a:chExt cx="56000" cy="59050"/>
          </a:xfrm>
        </p:grpSpPr>
        <p:sp>
          <p:nvSpPr>
            <p:cNvPr id="2116" name="Google Shape;2116;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18" name="Google Shape;2118;p4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4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4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21" name="Google Shape;2121;p44"/>
          <p:cNvGrpSpPr/>
          <p:nvPr/>
        </p:nvGrpSpPr>
        <p:grpSpPr>
          <a:xfrm>
            <a:off x="8050020" y="3676639"/>
            <a:ext cx="99312" cy="160797"/>
            <a:chOff x="5059700" y="2334775"/>
            <a:chExt cx="40775" cy="66025"/>
          </a:xfrm>
        </p:grpSpPr>
        <p:sp>
          <p:nvSpPr>
            <p:cNvPr id="2122" name="Google Shape;2122;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3" name="Google Shape;2123;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4" name="Google Shape;2124;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5" name="Google Shape;2125;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6" name="Google Shape;2126;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31" name="Google Shape;2131;p44"/>
          <p:cNvGrpSpPr/>
          <p:nvPr/>
        </p:nvGrpSpPr>
        <p:grpSpPr>
          <a:xfrm>
            <a:off x="8007184" y="3941771"/>
            <a:ext cx="184984" cy="160371"/>
            <a:chOff x="5037700" y="2430325"/>
            <a:chExt cx="75950" cy="65850"/>
          </a:xfrm>
        </p:grpSpPr>
        <p:sp>
          <p:nvSpPr>
            <p:cNvPr id="2132" name="Google Shape;2132;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34" name="Google Shape;2134;p44"/>
          <p:cNvGrpSpPr/>
          <p:nvPr/>
        </p:nvGrpSpPr>
        <p:grpSpPr>
          <a:xfrm>
            <a:off x="7426689" y="3708223"/>
            <a:ext cx="173014" cy="97629"/>
            <a:chOff x="4756975" y="2341800"/>
            <a:chExt cx="91975" cy="51925"/>
          </a:xfrm>
        </p:grpSpPr>
        <p:sp>
          <p:nvSpPr>
            <p:cNvPr id="2135" name="Google Shape;2135;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6" name="Google Shape;2136;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7" name="Google Shape;2137;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0" name="Google Shape;2150;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1" name="Google Shape;2151;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2" name="Google Shape;2152;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55" name="Google Shape;2155;p44"/>
          <p:cNvGrpSpPr/>
          <p:nvPr/>
        </p:nvGrpSpPr>
        <p:grpSpPr>
          <a:xfrm>
            <a:off x="7693626" y="4196920"/>
            <a:ext cx="212497" cy="175761"/>
            <a:chOff x="4943575" y="2516350"/>
            <a:chExt cx="98675" cy="81700"/>
          </a:xfrm>
        </p:grpSpPr>
        <p:sp>
          <p:nvSpPr>
            <p:cNvPr id="2156" name="Google Shape;2156;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7" name="Google Shape;2157;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8" name="Google Shape;2158;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7" name="Google Shape;2177;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8" name="Google Shape;2178;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3" name="Google Shape;2183;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4" name="Google Shape;2184;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7" name="Google Shape;2187;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6" name="Google Shape;2196;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9" name="Google Shape;2219;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0" name="Google Shape;2220;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1" name="Google Shape;2221;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4" name="Google Shape;2224;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6" name="Google Shape;2226;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7" name="Google Shape;2227;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8" name="Google Shape;2228;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9" name="Google Shape;2229;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34" name="Google Shape;2234;p4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p4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4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4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44"/>
          <p:cNvSpPr txBox="1"/>
          <p:nvPr>
            <p:ph type="title"/>
          </p:nvPr>
        </p:nvSpPr>
        <p:spPr>
          <a:xfrm>
            <a:off x="716700" y="511025"/>
            <a:ext cx="77106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Use our editable graphic resources...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2" name="Shape 2242"/>
        <p:cNvGrpSpPr/>
        <p:nvPr/>
      </p:nvGrpSpPr>
      <p:grpSpPr>
        <a:xfrm>
          <a:off x="0" y="0"/>
          <a:ext cx="0" cy="0"/>
          <a:chOff x="0" y="0"/>
          <a:chExt cx="0" cy="0"/>
        </a:xfrm>
      </p:grpSpPr>
      <p:grpSp>
        <p:nvGrpSpPr>
          <p:cNvPr id="2243" name="Google Shape;2243;p45"/>
          <p:cNvGrpSpPr/>
          <p:nvPr/>
        </p:nvGrpSpPr>
        <p:grpSpPr>
          <a:xfrm>
            <a:off x="752796" y="2869970"/>
            <a:ext cx="2622876" cy="1333540"/>
            <a:chOff x="238125" y="1038125"/>
            <a:chExt cx="7146800" cy="3633625"/>
          </a:xfrm>
        </p:grpSpPr>
        <p:sp>
          <p:nvSpPr>
            <p:cNvPr id="2244" name="Google Shape;2244;p4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p4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4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p4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8" name="Google Shape;2248;p4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p4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0" name="Google Shape;2250;p4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p4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2" name="Google Shape;2252;p4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3" name="Google Shape;2253;p4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4" name="Google Shape;2254;p4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p4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4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4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4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4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0" name="Google Shape;2260;p4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4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p4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3" name="Google Shape;2263;p4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p4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4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6" name="Google Shape;2266;p4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7" name="Google Shape;2267;p4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4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p4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0" name="Google Shape;2270;p4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p4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4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p4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4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p4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p4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4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p4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4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4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4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p4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p4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4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4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4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4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4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4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4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4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4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4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4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4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4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4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4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4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4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4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4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4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4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4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4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4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4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4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4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4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2" name="Google Shape;2312;p4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4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4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p4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4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4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4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p4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0" name="Google Shape;2320;p4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1" name="Google Shape;2321;p4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2" name="Google Shape;2322;p4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3" name="Google Shape;2323;p4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4" name="Google Shape;2324;p4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5" name="Google Shape;2325;p4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6" name="Google Shape;2326;p4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7" name="Google Shape;2327;p4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8" name="Google Shape;2328;p4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p4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p4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p4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p4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p4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4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p4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p4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7" name="Google Shape;2337;p4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8" name="Google Shape;2338;p4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9" name="Google Shape;2339;p4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0" name="Google Shape;2340;p4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1" name="Google Shape;2341;p4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p4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4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4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4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p4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p4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8" name="Google Shape;2348;p4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p4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0" name="Google Shape;2350;p4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p4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4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4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4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4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4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4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4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4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p4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4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2" name="Google Shape;2362;p4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p4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4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p4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p4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p4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p4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4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p4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p4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4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4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4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4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4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4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4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4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4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4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4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4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4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4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6" name="Google Shape;2386;p4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7" name="Google Shape;2387;p4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8" name="Google Shape;2388;p4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9" name="Google Shape;2389;p4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p4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1" name="Google Shape;2391;p4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2" name="Google Shape;2392;p4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p4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4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5" name="Google Shape;2395;p4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4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p4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4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9" name="Google Shape;2399;p4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0" name="Google Shape;2400;p4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1" name="Google Shape;2401;p4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4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3" name="Google Shape;2403;p4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4" name="Google Shape;2404;p4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5" name="Google Shape;2405;p4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6" name="Google Shape;2406;p4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7" name="Google Shape;2407;p4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8" name="Google Shape;2408;p4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9" name="Google Shape;2409;p4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0" name="Google Shape;2410;p4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1" name="Google Shape;2411;p4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2" name="Google Shape;2412;p4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3" name="Google Shape;2413;p4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4" name="Google Shape;2414;p4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5" name="Google Shape;2415;p4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6" name="Google Shape;2416;p4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7" name="Google Shape;2417;p4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4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p4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p4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1" name="Google Shape;2421;p4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2" name="Google Shape;2422;p4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4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4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4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p4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4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p4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p4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4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4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4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4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p4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p4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p4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p4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p4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p4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p4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1" name="Google Shape;2441;p4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p4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3" name="Google Shape;2443;p4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4" name="Google Shape;2444;p4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4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4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p4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8" name="Google Shape;2448;p4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p4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0" name="Google Shape;2450;p4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1" name="Google Shape;2451;p4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p4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p4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4" name="Google Shape;2454;p4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5" name="Google Shape;2455;p4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p4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p4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p4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p4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p4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4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p4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p4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p4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p4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p4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p4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p4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9" name="Google Shape;2469;p4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p4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4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4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4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p4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p4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6" name="Google Shape;2476;p4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7" name="Google Shape;2477;p4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8" name="Google Shape;2478;p4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9" name="Google Shape;2479;p4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4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p4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p4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p4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p4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4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p4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7" name="Google Shape;2487;p4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8" name="Google Shape;2488;p4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p4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0" name="Google Shape;2490;p4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p4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p4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p4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4" name="Google Shape;2494;p4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p4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6" name="Google Shape;2496;p4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7" name="Google Shape;2497;p4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8" name="Google Shape;2498;p4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9" name="Google Shape;2499;p4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0" name="Google Shape;2500;p4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p4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2" name="Google Shape;2502;p4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3" name="Google Shape;2503;p4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4" name="Google Shape;2504;p4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5" name="Google Shape;2505;p4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p4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7" name="Google Shape;2507;p4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4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9" name="Google Shape;2509;p4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0" name="Google Shape;2510;p4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p4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p4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3" name="Google Shape;2513;p4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4" name="Google Shape;2514;p4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5" name="Google Shape;2515;p4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6" name="Google Shape;2516;p4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4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p4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p4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0" name="Google Shape;2520;p4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1" name="Google Shape;2521;p4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p4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3" name="Google Shape;2523;p4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4" name="Google Shape;2524;p4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4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p4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7" name="Google Shape;2527;p4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8" name="Google Shape;2528;p4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9" name="Google Shape;2529;p4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0" name="Google Shape;2530;p4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1" name="Google Shape;2531;p4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2" name="Google Shape;2532;p4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3" name="Google Shape;2533;p4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4" name="Google Shape;2534;p4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5" name="Google Shape;2535;p4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6" name="Google Shape;2536;p4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p4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p4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9" name="Google Shape;2539;p4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p4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1" name="Google Shape;2541;p4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2" name="Google Shape;2542;p4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3" name="Google Shape;2543;p4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p4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5" name="Google Shape;2545;p4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6" name="Google Shape;2546;p4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7" name="Google Shape;2547;p4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8" name="Google Shape;2548;p4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9" name="Google Shape;2549;p4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0" name="Google Shape;2550;p4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1" name="Google Shape;2551;p4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2" name="Google Shape;2552;p4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3" name="Google Shape;2553;p4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4" name="Google Shape;2554;p4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5" name="Google Shape;2555;p4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6" name="Google Shape;2556;p4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7" name="Google Shape;2557;p4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8" name="Google Shape;2558;p4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9" name="Google Shape;2559;p4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0" name="Google Shape;2560;p4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1" name="Google Shape;2561;p4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2" name="Google Shape;2562;p4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3" name="Google Shape;2563;p4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4" name="Google Shape;2564;p4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p4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6" name="Google Shape;2566;p4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7" name="Google Shape;2567;p4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4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4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4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1" name="Google Shape;2571;p4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2" name="Google Shape;2572;p4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p4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p4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4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4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4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4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4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4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4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4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4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4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4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4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4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4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4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4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4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4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4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4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p4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6" name="Google Shape;2596;p4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p4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4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4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p4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1" name="Google Shape;2601;p4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2" name="Google Shape;2602;p4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3" name="Google Shape;2603;p4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4" name="Google Shape;2604;p4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4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4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4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4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4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4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4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4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4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4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p4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4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4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4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4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p4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4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p4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3" name="Google Shape;2623;p4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4" name="Google Shape;2624;p4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4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4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4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4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4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4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4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4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4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4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4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4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4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4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4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4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4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2" name="Google Shape;2642;p4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3" name="Google Shape;2643;p4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4" name="Google Shape;2644;p4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5" name="Google Shape;2645;p4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6" name="Google Shape;2646;p4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7" name="Google Shape;2647;p4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8" name="Google Shape;2648;p4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9" name="Google Shape;2649;p4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0" name="Google Shape;2650;p4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1" name="Google Shape;2651;p4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2" name="Google Shape;2652;p4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p4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4" name="Google Shape;2654;p4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5" name="Google Shape;2655;p4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6" name="Google Shape;2656;p4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7" name="Google Shape;2657;p4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8" name="Google Shape;2658;p4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9" name="Google Shape;2659;p4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p4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p4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p4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p4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p4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5" name="Google Shape;2665;p4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6" name="Google Shape;2666;p4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7" name="Google Shape;2667;p4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8" name="Google Shape;2668;p4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9" name="Google Shape;2669;p4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0" name="Google Shape;2670;p4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1" name="Google Shape;2671;p4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2" name="Google Shape;2672;p4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3" name="Google Shape;2673;p4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4" name="Google Shape;2674;p4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5" name="Google Shape;2675;p4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6" name="Google Shape;2676;p4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7" name="Google Shape;2677;p4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8" name="Google Shape;2678;p4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9" name="Google Shape;2679;p4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0" name="Google Shape;2680;p4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1" name="Google Shape;2681;p4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2" name="Google Shape;2682;p4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3" name="Google Shape;2683;p4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4" name="Google Shape;2684;p4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5" name="Google Shape;2685;p4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6" name="Google Shape;2686;p4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7" name="Google Shape;2687;p4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8" name="Google Shape;2688;p4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9" name="Google Shape;2689;p4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0" name="Google Shape;2690;p4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1" name="Google Shape;2691;p4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2" name="Google Shape;2692;p4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3" name="Google Shape;2693;p4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4" name="Google Shape;2694;p4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5" name="Google Shape;2695;p4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6" name="Google Shape;2696;p4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7" name="Google Shape;2697;p4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8" name="Google Shape;2698;p4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9" name="Google Shape;2699;p4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0" name="Google Shape;2700;p4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1" name="Google Shape;2701;p4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2" name="Google Shape;2702;p4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3" name="Google Shape;2703;p4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4" name="Google Shape;2704;p4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p4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p4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p4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p4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9" name="Google Shape;2709;p4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0" name="Google Shape;2710;p4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1" name="Google Shape;2711;p4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2" name="Google Shape;2712;p4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3" name="Google Shape;2713;p4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4" name="Google Shape;2714;p4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5" name="Google Shape;2715;p4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6" name="Google Shape;2716;p4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7" name="Google Shape;2717;p4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8" name="Google Shape;2718;p4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9" name="Google Shape;2719;p4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0" name="Google Shape;2720;p4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1" name="Google Shape;2721;p4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2" name="Google Shape;2722;p4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3" name="Google Shape;2723;p4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4" name="Google Shape;2724;p4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5" name="Google Shape;2725;p4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6" name="Google Shape;2726;p4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7" name="Google Shape;2727;p4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8" name="Google Shape;2728;p4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9" name="Google Shape;2729;p4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0" name="Google Shape;2730;p4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p4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p4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3" name="Google Shape;2733;p4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4" name="Google Shape;2734;p4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5" name="Google Shape;2735;p4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6" name="Google Shape;2736;p4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7" name="Google Shape;2737;p4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8" name="Google Shape;2738;p4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9" name="Google Shape;2739;p4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0" name="Google Shape;2740;p4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1" name="Google Shape;2741;p4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2" name="Google Shape;2742;p4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4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4" name="Google Shape;2744;p4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5" name="Google Shape;2745;p4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4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4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4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4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4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4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4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4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4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4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4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4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p4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9" name="Google Shape;2759;p4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0" name="Google Shape;2760;p4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1" name="Google Shape;2761;p4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2" name="Google Shape;2762;p4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3" name="Google Shape;2763;p4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4" name="Google Shape;2764;p4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p4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p4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p4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8" name="Google Shape;2768;p4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9" name="Google Shape;2769;p4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4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4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4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4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4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4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4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4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4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4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4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4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4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4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4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4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4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4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4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4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4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4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4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4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4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4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4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4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4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4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p4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p4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2" name="Google Shape;2802;p4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3" name="Google Shape;2803;p4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4" name="Google Shape;2804;p4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5" name="Google Shape;2805;p4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6" name="Google Shape;2806;p4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4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4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4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4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4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4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4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4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4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4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4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4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4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4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4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4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4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4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4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4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4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4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4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4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4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4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4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4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4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4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p4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8" name="Google Shape;2838;p4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9" name="Google Shape;2839;p4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0" name="Google Shape;2840;p4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1" name="Google Shape;2841;p4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2" name="Google Shape;2842;p4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p4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4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5" name="Google Shape;2845;p4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6" name="Google Shape;2846;p4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7" name="Google Shape;2847;p4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4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9" name="Google Shape;2849;p4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0" name="Google Shape;2850;p4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1" name="Google Shape;2851;p4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4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3" name="Google Shape;2853;p4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p4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5" name="Google Shape;2855;p4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6" name="Google Shape;2856;p4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4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p4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p4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4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1" name="Google Shape;2861;p4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2" name="Google Shape;2862;p4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3" name="Google Shape;2863;p4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4" name="Google Shape;2864;p4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5" name="Google Shape;2865;p4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6" name="Google Shape;2866;p4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7" name="Google Shape;2867;p4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8" name="Google Shape;2868;p4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9" name="Google Shape;2869;p4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0" name="Google Shape;2870;p4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1" name="Google Shape;2871;p4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2" name="Google Shape;2872;p4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3" name="Google Shape;2873;p4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4" name="Google Shape;2874;p4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5" name="Google Shape;2875;p4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6" name="Google Shape;2876;p4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7" name="Google Shape;2877;p4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8" name="Google Shape;2878;p4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9" name="Google Shape;2879;p4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0" name="Google Shape;2880;p4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1" name="Google Shape;2881;p4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2" name="Google Shape;2882;p4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p4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p4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5" name="Google Shape;2885;p4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6" name="Google Shape;2886;p4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7" name="Google Shape;2887;p4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8" name="Google Shape;2888;p4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9" name="Google Shape;2889;p4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p4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p4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2" name="Google Shape;2892;p4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3" name="Google Shape;2893;p4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4" name="Google Shape;2894;p4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5" name="Google Shape;2895;p4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6" name="Google Shape;2896;p4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p4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p4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p4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0" name="Google Shape;2900;p4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1" name="Google Shape;2901;p4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2" name="Google Shape;2902;p4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p4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4" name="Google Shape;2904;p4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5" name="Google Shape;2905;p4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p4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7" name="Google Shape;2907;p4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8" name="Google Shape;2908;p4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p4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0" name="Google Shape;2910;p4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1" name="Google Shape;2911;p4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2" name="Google Shape;2912;p4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p4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p4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5" name="Google Shape;2915;p4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6" name="Google Shape;2916;p4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7" name="Google Shape;2917;p4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8" name="Google Shape;2918;p4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9" name="Google Shape;2919;p4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0" name="Google Shape;2920;p4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1" name="Google Shape;2921;p4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p4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3" name="Google Shape;2923;p4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4" name="Google Shape;2924;p4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5" name="Google Shape;2925;p4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6" name="Google Shape;2926;p4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7" name="Google Shape;2927;p4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8" name="Google Shape;2928;p4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4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4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1" name="Google Shape;2931;p4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2" name="Google Shape;2932;p4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3" name="Google Shape;2933;p4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4" name="Google Shape;2934;p4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4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4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7" name="Google Shape;2937;p4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8" name="Google Shape;2938;p4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9" name="Google Shape;2939;p4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0" name="Google Shape;2940;p4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1" name="Google Shape;2941;p4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2" name="Google Shape;2942;p4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3" name="Google Shape;2943;p4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4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4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6" name="Google Shape;2946;p4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7" name="Google Shape;2947;p4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8" name="Google Shape;2948;p4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9" name="Google Shape;2949;p4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0" name="Google Shape;2950;p4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4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4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3" name="Google Shape;2953;p4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4" name="Google Shape;2954;p4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5" name="Google Shape;2955;p4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4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4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8" name="Google Shape;2958;p4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p4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p4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p4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2" name="Google Shape;2962;p4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3" name="Google Shape;2963;p4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4" name="Google Shape;2964;p4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4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4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7" name="Google Shape;2967;p4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8" name="Google Shape;2968;p4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9" name="Google Shape;2969;p4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0" name="Google Shape;2970;p4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1" name="Google Shape;2971;p4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4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4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4" name="Google Shape;2974;p4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5" name="Google Shape;2975;p4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6" name="Google Shape;2976;p4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7" name="Google Shape;2977;p4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8" name="Google Shape;2978;p4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9" name="Google Shape;2979;p4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0" name="Google Shape;2980;p4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1" name="Google Shape;2981;p4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2" name="Google Shape;2982;p4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3" name="Google Shape;2983;p4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4" name="Google Shape;2984;p4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5" name="Google Shape;2985;p4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6" name="Google Shape;2986;p4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7" name="Google Shape;2987;p4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8" name="Google Shape;2988;p4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9" name="Google Shape;2989;p4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0" name="Google Shape;2990;p4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1" name="Google Shape;2991;p4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2" name="Google Shape;2992;p4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3" name="Google Shape;2993;p4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4" name="Google Shape;2994;p4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5" name="Google Shape;2995;p4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6" name="Google Shape;2996;p4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7" name="Google Shape;2997;p4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8" name="Google Shape;2998;p4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9" name="Google Shape;2999;p4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0" name="Google Shape;3000;p4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1" name="Google Shape;3001;p4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2" name="Google Shape;3002;p4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3" name="Google Shape;3003;p4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4" name="Google Shape;3004;p4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5" name="Google Shape;3005;p4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6" name="Google Shape;3006;p4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7" name="Google Shape;3007;p4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8" name="Google Shape;3008;p4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9" name="Google Shape;3009;p4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0" name="Google Shape;3010;p4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1" name="Google Shape;3011;p4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2" name="Google Shape;3012;p4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3" name="Google Shape;3013;p4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4" name="Google Shape;3014;p4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5" name="Google Shape;3015;p4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6" name="Google Shape;3016;p4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7" name="Google Shape;3017;p4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8" name="Google Shape;3018;p4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9" name="Google Shape;3019;p4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0" name="Google Shape;3020;p4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1" name="Google Shape;3021;p4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2" name="Google Shape;3022;p4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3" name="Google Shape;3023;p4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4" name="Google Shape;3024;p4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5" name="Google Shape;3025;p4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6" name="Google Shape;3026;p4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7" name="Google Shape;3027;p4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8" name="Google Shape;3028;p4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9" name="Google Shape;3029;p4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0" name="Google Shape;3030;p4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1" name="Google Shape;3031;p4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2" name="Google Shape;3032;p4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3" name="Google Shape;3033;p4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4" name="Google Shape;3034;p4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5" name="Google Shape;3035;p4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6" name="Google Shape;3036;p4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7" name="Google Shape;3037;p4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8" name="Google Shape;3038;p4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9" name="Google Shape;3039;p4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0" name="Google Shape;3040;p4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4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2" name="Google Shape;3042;p4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3" name="Google Shape;3043;p4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4" name="Google Shape;3044;p4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5" name="Google Shape;3045;p4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6" name="Google Shape;3046;p4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7" name="Google Shape;3047;p4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8" name="Google Shape;3048;p4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9" name="Google Shape;3049;p4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0" name="Google Shape;3050;p4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1" name="Google Shape;3051;p4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2" name="Google Shape;3052;p4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3" name="Google Shape;3053;p4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4" name="Google Shape;3054;p4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5" name="Google Shape;3055;p4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6" name="Google Shape;3056;p4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7" name="Google Shape;3057;p4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8" name="Google Shape;3058;p4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9" name="Google Shape;3059;p4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0" name="Google Shape;3060;p4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1" name="Google Shape;3061;p4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2" name="Google Shape;3062;p4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3" name="Google Shape;3063;p4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4" name="Google Shape;3064;p4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5" name="Google Shape;3065;p4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6" name="Google Shape;3066;p4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7" name="Google Shape;3067;p4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8" name="Google Shape;3068;p4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9" name="Google Shape;3069;p4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0" name="Google Shape;3070;p4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1" name="Google Shape;3071;p4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2" name="Google Shape;3072;p4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3" name="Google Shape;3073;p4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4" name="Google Shape;3074;p4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5" name="Google Shape;3075;p4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6" name="Google Shape;3076;p4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7" name="Google Shape;3077;p4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8" name="Google Shape;3078;p4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9" name="Google Shape;3079;p4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0" name="Google Shape;3080;p4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1" name="Google Shape;3081;p4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2" name="Google Shape;3082;p4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3" name="Google Shape;3083;p4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4" name="Google Shape;3084;p4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5" name="Google Shape;3085;p4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6" name="Google Shape;3086;p4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7" name="Google Shape;3087;p4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4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9" name="Google Shape;3089;p4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4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4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2" name="Google Shape;3092;p4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3" name="Google Shape;3093;p4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4" name="Google Shape;3094;p4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4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4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4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4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4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0" name="Google Shape;3100;p4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1" name="Google Shape;3101;p4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2" name="Google Shape;3102;p4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3" name="Google Shape;3103;p4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4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4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4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7" name="Google Shape;3107;p4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8" name="Google Shape;3108;p4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9" name="Google Shape;3109;p4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0" name="Google Shape;3110;p4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1" name="Google Shape;3111;p4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4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4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4" name="Google Shape;3114;p4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5" name="Google Shape;3115;p4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6" name="Google Shape;3116;p4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7" name="Google Shape;3117;p4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8" name="Google Shape;3118;p4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4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4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1" name="Google Shape;3121;p4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2" name="Google Shape;3122;p4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3" name="Google Shape;3123;p4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4" name="Google Shape;3124;p4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5" name="Google Shape;3125;p4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6" name="Google Shape;3126;p4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7" name="Google Shape;3127;p4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8" name="Google Shape;3128;p4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9" name="Google Shape;3129;p4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0" name="Google Shape;3130;p4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1" name="Google Shape;3131;p4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2" name="Google Shape;3132;p4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3" name="Google Shape;3133;p4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4" name="Google Shape;3134;p4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5" name="Google Shape;3135;p4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4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4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8" name="Google Shape;3138;p4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9" name="Google Shape;3139;p4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0" name="Google Shape;3140;p4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1" name="Google Shape;3141;p4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4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3" name="Google Shape;3143;p4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4" name="Google Shape;3144;p4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5" name="Google Shape;3145;p4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6" name="Google Shape;3146;p4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7" name="Google Shape;3147;p4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8" name="Google Shape;3148;p4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9" name="Google Shape;3149;p4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0" name="Google Shape;3150;p4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1" name="Google Shape;3151;p4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2" name="Google Shape;3152;p4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3" name="Google Shape;3153;p4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4" name="Google Shape;3154;p4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5" name="Google Shape;3155;p4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6" name="Google Shape;3156;p4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7" name="Google Shape;3157;p4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8" name="Google Shape;3158;p4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9" name="Google Shape;3159;p4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0" name="Google Shape;3160;p4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1" name="Google Shape;3161;p4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2" name="Google Shape;3162;p4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3" name="Google Shape;3163;p4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4" name="Google Shape;3164;p4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5" name="Google Shape;3165;p4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6" name="Google Shape;3166;p4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7" name="Google Shape;3167;p4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8" name="Google Shape;3168;p4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9" name="Google Shape;3169;p4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0" name="Google Shape;3170;p4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1" name="Google Shape;3171;p4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2" name="Google Shape;3172;p4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3" name="Google Shape;3173;p4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4" name="Google Shape;3174;p4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5" name="Google Shape;3175;p4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6" name="Google Shape;3176;p4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7" name="Google Shape;3177;p4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8" name="Google Shape;3178;p4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9" name="Google Shape;3179;p4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0" name="Google Shape;3180;p4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1" name="Google Shape;3181;p4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2" name="Google Shape;3182;p4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3" name="Google Shape;3183;p4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4" name="Google Shape;3184;p4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5" name="Google Shape;3185;p4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6" name="Google Shape;3186;p4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7" name="Google Shape;3187;p4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8" name="Google Shape;3188;p4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9" name="Google Shape;3189;p4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0" name="Google Shape;3190;p4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1" name="Google Shape;3191;p4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2" name="Google Shape;3192;p4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3" name="Google Shape;3193;p4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4" name="Google Shape;3194;p4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5" name="Google Shape;3195;p4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6" name="Google Shape;3196;p4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7" name="Google Shape;3197;p4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8" name="Google Shape;3198;p4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9" name="Google Shape;3199;p4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0" name="Google Shape;3200;p4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1" name="Google Shape;3201;p4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2" name="Google Shape;3202;p4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3" name="Google Shape;3203;p4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4" name="Google Shape;3204;p4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5" name="Google Shape;3205;p4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6" name="Google Shape;3206;p4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7" name="Google Shape;3207;p4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8" name="Google Shape;3208;p4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9" name="Google Shape;3209;p4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0" name="Google Shape;3210;p4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1" name="Google Shape;3211;p4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2" name="Google Shape;3212;p4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3" name="Google Shape;3213;p4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4" name="Google Shape;3214;p4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5" name="Google Shape;3215;p4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6" name="Google Shape;3216;p4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7" name="Google Shape;3217;p4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8" name="Google Shape;3218;p4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9" name="Google Shape;3219;p4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0" name="Google Shape;3220;p4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1" name="Google Shape;3221;p4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2" name="Google Shape;3222;p4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3" name="Google Shape;3223;p4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4" name="Google Shape;3224;p4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5" name="Google Shape;3225;p4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6" name="Google Shape;3226;p4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7" name="Google Shape;3227;p4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8" name="Google Shape;3228;p4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9" name="Google Shape;3229;p4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0" name="Google Shape;3230;p4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1" name="Google Shape;3231;p4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2" name="Google Shape;3232;p4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3" name="Google Shape;3233;p4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4" name="Google Shape;3234;p4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5" name="Google Shape;3235;p4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6" name="Google Shape;3236;p4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7" name="Google Shape;3237;p4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8" name="Google Shape;3238;p4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9" name="Google Shape;3239;p4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0" name="Google Shape;3240;p4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1" name="Google Shape;3241;p4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2" name="Google Shape;3242;p4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3" name="Google Shape;3243;p4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4" name="Google Shape;3244;p4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5" name="Google Shape;3245;p4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6" name="Google Shape;3246;p4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7" name="Google Shape;3247;p4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8" name="Google Shape;3248;p4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9" name="Google Shape;3249;p4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0" name="Google Shape;3250;p4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1" name="Google Shape;3251;p4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2" name="Google Shape;3252;p4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3" name="Google Shape;3253;p4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4" name="Google Shape;3254;p4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5" name="Google Shape;3255;p4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6" name="Google Shape;3256;p4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7" name="Google Shape;3257;p4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8" name="Google Shape;3258;p4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9" name="Google Shape;3259;p4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0" name="Google Shape;3260;p4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1" name="Google Shape;3261;p4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2" name="Google Shape;3262;p4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3" name="Google Shape;3263;p4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4" name="Google Shape;3264;p4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5" name="Google Shape;3265;p4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6" name="Google Shape;3266;p4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7" name="Google Shape;3267;p4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8" name="Google Shape;3268;p4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9" name="Google Shape;3269;p4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0" name="Google Shape;3270;p4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1" name="Google Shape;3271;p4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2" name="Google Shape;3272;p4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3" name="Google Shape;3273;p4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4" name="Google Shape;3274;p4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4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6" name="Google Shape;3276;p4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7" name="Google Shape;3277;p4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8" name="Google Shape;3278;p4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9" name="Google Shape;3279;p4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0" name="Google Shape;3280;p4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1" name="Google Shape;3281;p4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2" name="Google Shape;3282;p4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3" name="Google Shape;3283;p4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4" name="Google Shape;3284;p4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5" name="Google Shape;3285;p4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6" name="Google Shape;3286;p4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7" name="Google Shape;3287;p4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8" name="Google Shape;3288;p4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9" name="Google Shape;3289;p4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0" name="Google Shape;3290;p4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1" name="Google Shape;3291;p4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2" name="Google Shape;3292;p4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3" name="Google Shape;3293;p4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4" name="Google Shape;3294;p4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5" name="Google Shape;3295;p4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6" name="Google Shape;3296;p4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7" name="Google Shape;3297;p4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8" name="Google Shape;3298;p4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9" name="Google Shape;3299;p4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0" name="Google Shape;3300;p4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1" name="Google Shape;3301;p4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2" name="Google Shape;3302;p4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3" name="Google Shape;3303;p4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4" name="Google Shape;3304;p4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5" name="Google Shape;3305;p4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6" name="Google Shape;3306;p4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7" name="Google Shape;3307;p4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8" name="Google Shape;3308;p4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9" name="Google Shape;3309;p4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0" name="Google Shape;3310;p4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1" name="Google Shape;3311;p4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2" name="Google Shape;3312;p4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3" name="Google Shape;3313;p4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4" name="Google Shape;3314;p4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5" name="Google Shape;3315;p4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6" name="Google Shape;3316;p4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7" name="Google Shape;3317;p4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8" name="Google Shape;3318;p4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9" name="Google Shape;3319;p4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0" name="Google Shape;3320;p4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1" name="Google Shape;3321;p4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2" name="Google Shape;3322;p4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3" name="Google Shape;3323;p4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4" name="Google Shape;3324;p4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5" name="Google Shape;3325;p4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6" name="Google Shape;3326;p4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7" name="Google Shape;3327;p4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8" name="Google Shape;3328;p4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9" name="Google Shape;3329;p4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0" name="Google Shape;3330;p4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1" name="Google Shape;3331;p4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2" name="Google Shape;3332;p4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3" name="Google Shape;3333;p4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4" name="Google Shape;3334;p4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5" name="Google Shape;3335;p4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6" name="Google Shape;3336;p4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7" name="Google Shape;3337;p4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8" name="Google Shape;3338;p4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9" name="Google Shape;3339;p4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0" name="Google Shape;3340;p4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1" name="Google Shape;3341;p4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2" name="Google Shape;3342;p4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3" name="Google Shape;3343;p4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4" name="Google Shape;3344;p4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5" name="Google Shape;3345;p4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6" name="Google Shape;3346;p4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7" name="Google Shape;3347;p4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8" name="Google Shape;3348;p4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9" name="Google Shape;3349;p4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0" name="Google Shape;3350;p4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1" name="Google Shape;3351;p4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2" name="Google Shape;3352;p4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3" name="Google Shape;3353;p4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4" name="Google Shape;3354;p4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5" name="Google Shape;3355;p4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6" name="Google Shape;3356;p4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7" name="Google Shape;3357;p4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8" name="Google Shape;3358;p4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9" name="Google Shape;3359;p4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0" name="Google Shape;3360;p4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1" name="Google Shape;3361;p4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2" name="Google Shape;3362;p4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3" name="Google Shape;3363;p4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4" name="Google Shape;3364;p4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5" name="Google Shape;3365;p4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6" name="Google Shape;3366;p4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7" name="Google Shape;3367;p4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8" name="Google Shape;3368;p4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9" name="Google Shape;3369;p4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0" name="Google Shape;3370;p4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1" name="Google Shape;3371;p4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2" name="Google Shape;3372;p4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3" name="Google Shape;3373;p4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4" name="Google Shape;3374;p4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5" name="Google Shape;3375;p4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6" name="Google Shape;3376;p4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7" name="Google Shape;3377;p4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8" name="Google Shape;3378;p4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9" name="Google Shape;3379;p4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0" name="Google Shape;3380;p4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1" name="Google Shape;3381;p4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2" name="Google Shape;3382;p4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3" name="Google Shape;3383;p4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4" name="Google Shape;3384;p4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5" name="Google Shape;3385;p4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6" name="Google Shape;3386;p4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7" name="Google Shape;3387;p4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8" name="Google Shape;3388;p4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9" name="Google Shape;3389;p4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0" name="Google Shape;3390;p4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1" name="Google Shape;3391;p4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2" name="Google Shape;3392;p4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3" name="Google Shape;3393;p4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4" name="Google Shape;3394;p4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5" name="Google Shape;3395;p4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6" name="Google Shape;3396;p4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7" name="Google Shape;3397;p4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8" name="Google Shape;3398;p4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9" name="Google Shape;3399;p4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0" name="Google Shape;3400;p4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4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4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3" name="Google Shape;3403;p4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4" name="Google Shape;3404;p4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4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4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4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8" name="Google Shape;3408;p4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9" name="Google Shape;3409;p4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0" name="Google Shape;3410;p4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1" name="Google Shape;3411;p4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2" name="Google Shape;3412;p4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3" name="Google Shape;3413;p4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4" name="Google Shape;3414;p4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5" name="Google Shape;3415;p4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p4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7" name="Google Shape;3417;p4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8" name="Google Shape;3418;p4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9" name="Google Shape;3419;p4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0" name="Google Shape;3420;p4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1" name="Google Shape;3421;p4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2" name="Google Shape;3422;p4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3" name="Google Shape;3423;p4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4" name="Google Shape;3424;p4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5" name="Google Shape;3425;p4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6" name="Google Shape;3426;p4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p4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4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9" name="Google Shape;3429;p4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0" name="Google Shape;3430;p4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1" name="Google Shape;3431;p4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2" name="Google Shape;3432;p4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3" name="Google Shape;3433;p4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4" name="Google Shape;3434;p4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5" name="Google Shape;3435;p4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6" name="Google Shape;3436;p4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7" name="Google Shape;3437;p4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8" name="Google Shape;3438;p4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9" name="Google Shape;3439;p4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0" name="Google Shape;3440;p4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1" name="Google Shape;3441;p4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2" name="Google Shape;3442;p4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3" name="Google Shape;3443;p4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4" name="Google Shape;3444;p4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4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6" name="Google Shape;3446;p4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4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4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4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0" name="Google Shape;3450;p4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1" name="Google Shape;3451;p4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2" name="Google Shape;3452;p4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3" name="Google Shape;3453;p4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4" name="Google Shape;3454;p4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5" name="Google Shape;3455;p4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6" name="Google Shape;3456;p4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7" name="Google Shape;3457;p4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8" name="Google Shape;3458;p4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9" name="Google Shape;3459;p4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0" name="Google Shape;3460;p4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1" name="Google Shape;3461;p4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2" name="Google Shape;3462;p4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3" name="Google Shape;3463;p4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4" name="Google Shape;3464;p4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5" name="Google Shape;3465;p4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6" name="Google Shape;3466;p4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7" name="Google Shape;3467;p4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8" name="Google Shape;3468;p4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9" name="Google Shape;3469;p4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0" name="Google Shape;3470;p4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1" name="Google Shape;3471;p4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2" name="Google Shape;3472;p4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3" name="Google Shape;3473;p4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4" name="Google Shape;3474;p4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5" name="Google Shape;3475;p4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6" name="Google Shape;3476;p4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7" name="Google Shape;3477;p4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8" name="Google Shape;3478;p4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9" name="Google Shape;3479;p4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0" name="Google Shape;3480;p4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1" name="Google Shape;3481;p4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2" name="Google Shape;3482;p4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3" name="Google Shape;3483;p4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4" name="Google Shape;3484;p4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5" name="Google Shape;3485;p4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6" name="Google Shape;3486;p4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7" name="Google Shape;3487;p4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8" name="Google Shape;3488;p4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9" name="Google Shape;3489;p4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0" name="Google Shape;3490;p4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1" name="Google Shape;3491;p4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2" name="Google Shape;3492;p4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3" name="Google Shape;3493;p4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4" name="Google Shape;3494;p4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5" name="Google Shape;3495;p4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6" name="Google Shape;3496;p4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7" name="Google Shape;3497;p4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8" name="Google Shape;3498;p4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9" name="Google Shape;3499;p4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0" name="Google Shape;3500;p4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1" name="Google Shape;3501;p4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2" name="Google Shape;3502;p4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3" name="Google Shape;3503;p4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4" name="Google Shape;3504;p4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5" name="Google Shape;3505;p4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6" name="Google Shape;3506;p4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7" name="Google Shape;3507;p4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8" name="Google Shape;3508;p4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9" name="Google Shape;3509;p4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0" name="Google Shape;3510;p4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1" name="Google Shape;3511;p4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2" name="Google Shape;3512;p4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3" name="Google Shape;3513;p4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4" name="Google Shape;3514;p4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5" name="Google Shape;3515;p4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6" name="Google Shape;3516;p4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7" name="Google Shape;3517;p4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8" name="Google Shape;3518;p4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9" name="Google Shape;3519;p4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0" name="Google Shape;3520;p4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1" name="Google Shape;3521;p4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2" name="Google Shape;3522;p4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3" name="Google Shape;3523;p4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4" name="Google Shape;3524;p4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5" name="Google Shape;3525;p4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6" name="Google Shape;3526;p4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7" name="Google Shape;3527;p4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8" name="Google Shape;3528;p4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9" name="Google Shape;3529;p4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0" name="Google Shape;3530;p4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1" name="Google Shape;3531;p4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2" name="Google Shape;3532;p4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3" name="Google Shape;3533;p4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4" name="Google Shape;3534;p4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5" name="Google Shape;3535;p4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6" name="Google Shape;3536;p4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7" name="Google Shape;3537;p4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8" name="Google Shape;3538;p4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9" name="Google Shape;3539;p4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0" name="Google Shape;3540;p4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1" name="Google Shape;3541;p4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2" name="Google Shape;3542;p4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3" name="Google Shape;3543;p4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4" name="Google Shape;3544;p4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5" name="Google Shape;3545;p4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6" name="Google Shape;3546;p4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7" name="Google Shape;3547;p4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8" name="Google Shape;3548;p4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9" name="Google Shape;3549;p4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0" name="Google Shape;3550;p4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1" name="Google Shape;3551;p4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2" name="Google Shape;3552;p4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3" name="Google Shape;3553;p4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4" name="Google Shape;3554;p4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5" name="Google Shape;3555;p4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6" name="Google Shape;3556;p4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7" name="Google Shape;3557;p4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8" name="Google Shape;3558;p4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9" name="Google Shape;3559;p4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0" name="Google Shape;3560;p4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1" name="Google Shape;3561;p4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2" name="Google Shape;3562;p4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3" name="Google Shape;3563;p4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4" name="Google Shape;3564;p4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5" name="Google Shape;3565;p4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6" name="Google Shape;3566;p4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7" name="Google Shape;3567;p4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8" name="Google Shape;3568;p4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9" name="Google Shape;3569;p4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0" name="Google Shape;3570;p4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1" name="Google Shape;3571;p4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2" name="Google Shape;3572;p4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3" name="Google Shape;3573;p4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4" name="Google Shape;3574;p4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5" name="Google Shape;3575;p4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6" name="Google Shape;3576;p4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7" name="Google Shape;3577;p4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8" name="Google Shape;3578;p4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9" name="Google Shape;3579;p4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0" name="Google Shape;3580;p4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1" name="Google Shape;3581;p4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2" name="Google Shape;3582;p4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3" name="Google Shape;3583;p4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4" name="Google Shape;3584;p4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5" name="Google Shape;3585;p4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6" name="Google Shape;3586;p4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7" name="Google Shape;3587;p4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8" name="Google Shape;3588;p4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9" name="Google Shape;3589;p4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0" name="Google Shape;3590;p4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1" name="Google Shape;3591;p4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2" name="Google Shape;3592;p4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3" name="Google Shape;3593;p4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4" name="Google Shape;3594;p4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5" name="Google Shape;3595;p4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6" name="Google Shape;3596;p4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7" name="Google Shape;3597;p4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8" name="Google Shape;3598;p4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9" name="Google Shape;3599;p4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0" name="Google Shape;3600;p4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1" name="Google Shape;3601;p4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2" name="Google Shape;3602;p4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3" name="Google Shape;3603;p4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4" name="Google Shape;3604;p4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5" name="Google Shape;3605;p4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6" name="Google Shape;3606;p4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7" name="Google Shape;3607;p4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8" name="Google Shape;3608;p4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9" name="Google Shape;3609;p4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0" name="Google Shape;3610;p4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1" name="Google Shape;3611;p4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2" name="Google Shape;3612;p4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3" name="Google Shape;3613;p4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4" name="Google Shape;3614;p4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5" name="Google Shape;3615;p4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6" name="Google Shape;3616;p4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7" name="Google Shape;3617;p4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8" name="Google Shape;3618;p4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9" name="Google Shape;3619;p4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0" name="Google Shape;3620;p4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1" name="Google Shape;3621;p4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2" name="Google Shape;3622;p4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3" name="Google Shape;3623;p4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4" name="Google Shape;3624;p4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5" name="Google Shape;3625;p4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6" name="Google Shape;3626;p4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7" name="Google Shape;3627;p4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8" name="Google Shape;3628;p4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9" name="Google Shape;3629;p4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0" name="Google Shape;3630;p4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1" name="Google Shape;3631;p4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2" name="Google Shape;3632;p4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3" name="Google Shape;3633;p4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4" name="Google Shape;3634;p4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5" name="Google Shape;3635;p4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6" name="Google Shape;3636;p4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7" name="Google Shape;3637;p4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8" name="Google Shape;3638;p4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9" name="Google Shape;3639;p4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0" name="Google Shape;3640;p4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1" name="Google Shape;3641;p4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2" name="Google Shape;3642;p4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3" name="Google Shape;3643;p4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4" name="Google Shape;3644;p4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5" name="Google Shape;3645;p4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6" name="Google Shape;3646;p4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7" name="Google Shape;3647;p4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8" name="Google Shape;3648;p4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9" name="Google Shape;3649;p4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0" name="Google Shape;3650;p4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1" name="Google Shape;3651;p4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2" name="Google Shape;3652;p4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3" name="Google Shape;3653;p4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4" name="Google Shape;3654;p4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5" name="Google Shape;3655;p4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6" name="Google Shape;3656;p4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7" name="Google Shape;3657;p4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8" name="Google Shape;3658;p4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9" name="Google Shape;3659;p4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0" name="Google Shape;3660;p4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1" name="Google Shape;3661;p4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2" name="Google Shape;3662;p4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3" name="Google Shape;3663;p4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4" name="Google Shape;3664;p4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5" name="Google Shape;3665;p4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6" name="Google Shape;3666;p4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7" name="Google Shape;3667;p4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8" name="Google Shape;3668;p4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9" name="Google Shape;3669;p4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0" name="Google Shape;3670;p4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1" name="Google Shape;3671;p4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2" name="Google Shape;3672;p4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3" name="Google Shape;3673;p4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4" name="Google Shape;3674;p4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5" name="Google Shape;3675;p4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6" name="Google Shape;3676;p4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7" name="Google Shape;3677;p4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8" name="Google Shape;3678;p4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9" name="Google Shape;3679;p4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0" name="Google Shape;3680;p4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1" name="Google Shape;3681;p4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2" name="Google Shape;3682;p4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3" name="Google Shape;3683;p4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4" name="Google Shape;3684;p4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5" name="Google Shape;3685;p4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6" name="Google Shape;3686;p4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7" name="Google Shape;3687;p4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8" name="Google Shape;3688;p4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9" name="Google Shape;3689;p4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0" name="Google Shape;3690;p4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1" name="Google Shape;3691;p4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2" name="Google Shape;3692;p4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3" name="Google Shape;3693;p4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4" name="Google Shape;3694;p4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5" name="Google Shape;3695;p4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6" name="Google Shape;3696;p4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7" name="Google Shape;3697;p4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8" name="Google Shape;3698;p4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9" name="Google Shape;3699;p4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0" name="Google Shape;3700;p4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1" name="Google Shape;3701;p4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2" name="Google Shape;3702;p4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3" name="Google Shape;3703;p4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4" name="Google Shape;3704;p4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5" name="Google Shape;3705;p4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6" name="Google Shape;3706;p4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7" name="Google Shape;3707;p4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8" name="Google Shape;3708;p4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9" name="Google Shape;3709;p4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0" name="Google Shape;3710;p4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1" name="Google Shape;3711;p4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2" name="Google Shape;3712;p4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3" name="Google Shape;3713;p4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4" name="Google Shape;3714;p4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5" name="Google Shape;3715;p4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6" name="Google Shape;3716;p4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7" name="Google Shape;3717;p4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8" name="Google Shape;3718;p4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9" name="Google Shape;3719;p4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0" name="Google Shape;3720;p4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1" name="Google Shape;3721;p4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2" name="Google Shape;3722;p4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3" name="Google Shape;3723;p4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4" name="Google Shape;3724;p4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5" name="Google Shape;3725;p4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6" name="Google Shape;3726;p4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7" name="Google Shape;3727;p4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8" name="Google Shape;3728;p4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9" name="Google Shape;3729;p4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0" name="Google Shape;3730;p4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1" name="Google Shape;3731;p4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2" name="Google Shape;3732;p4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3" name="Google Shape;3733;p4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4" name="Google Shape;3734;p4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5" name="Google Shape;3735;p4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6" name="Google Shape;3736;p4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7" name="Google Shape;3737;p4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8" name="Google Shape;3738;p4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9" name="Google Shape;3739;p4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0" name="Google Shape;3740;p4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1" name="Google Shape;3741;p4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2" name="Google Shape;3742;p4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3" name="Google Shape;3743;p4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4" name="Google Shape;3744;p4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5" name="Google Shape;3745;p4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6" name="Google Shape;3746;p4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7" name="Google Shape;3747;p4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8" name="Google Shape;3748;p4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9" name="Google Shape;3749;p4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0" name="Google Shape;3750;p4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1" name="Google Shape;3751;p4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2" name="Google Shape;3752;p4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3" name="Google Shape;3753;p4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4" name="Google Shape;3754;p4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5" name="Google Shape;3755;p4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6" name="Google Shape;3756;p4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7" name="Google Shape;3757;p4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8" name="Google Shape;3758;p4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9" name="Google Shape;3759;p4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0" name="Google Shape;3760;p4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1" name="Google Shape;3761;p4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2" name="Google Shape;3762;p4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3" name="Google Shape;3763;p4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4" name="Google Shape;3764;p4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5" name="Google Shape;3765;p4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6" name="Google Shape;3766;p4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7" name="Google Shape;3767;p4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8" name="Google Shape;3768;p4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9" name="Google Shape;3769;p4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0" name="Google Shape;3770;p4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1" name="Google Shape;3771;p4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2" name="Google Shape;3772;p4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3" name="Google Shape;3773;p4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4" name="Google Shape;3774;p4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5" name="Google Shape;3775;p4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6" name="Google Shape;3776;p4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7" name="Google Shape;3777;p4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8" name="Google Shape;3778;p4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9" name="Google Shape;3779;p4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0" name="Google Shape;3780;p4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1" name="Google Shape;3781;p4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2" name="Google Shape;3782;p4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3" name="Google Shape;3783;p4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4" name="Google Shape;3784;p4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5" name="Google Shape;3785;p4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6" name="Google Shape;3786;p4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7" name="Google Shape;3787;p4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8" name="Google Shape;3788;p4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9" name="Google Shape;3789;p4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0" name="Google Shape;3790;p4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1" name="Google Shape;3791;p4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2" name="Google Shape;3792;p4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3" name="Google Shape;3793;p4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4" name="Google Shape;3794;p4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5" name="Google Shape;3795;p4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6" name="Google Shape;3796;p4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7" name="Google Shape;3797;p4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8" name="Google Shape;3798;p4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9" name="Google Shape;3799;p4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0" name="Google Shape;3800;p4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1" name="Google Shape;3801;p4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2" name="Google Shape;3802;p4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3" name="Google Shape;3803;p4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4" name="Google Shape;3804;p4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5" name="Google Shape;3805;p4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6" name="Google Shape;3806;p4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7" name="Google Shape;3807;p4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8" name="Google Shape;3808;p4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9" name="Google Shape;3809;p4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0" name="Google Shape;3810;p4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1" name="Google Shape;3811;p4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2" name="Google Shape;3812;p4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3" name="Google Shape;3813;p4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4" name="Google Shape;3814;p4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5" name="Google Shape;3815;p4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16" name="Google Shape;3816;p45"/>
          <p:cNvGrpSpPr/>
          <p:nvPr/>
        </p:nvGrpSpPr>
        <p:grpSpPr>
          <a:xfrm>
            <a:off x="6681268" y="3584496"/>
            <a:ext cx="560636" cy="516497"/>
            <a:chOff x="6652051" y="3714143"/>
            <a:chExt cx="560636" cy="516497"/>
          </a:xfrm>
        </p:grpSpPr>
        <p:grpSp>
          <p:nvGrpSpPr>
            <p:cNvPr id="3817" name="Google Shape;3817;p45"/>
            <p:cNvGrpSpPr/>
            <p:nvPr/>
          </p:nvGrpSpPr>
          <p:grpSpPr>
            <a:xfrm>
              <a:off x="6669657" y="3716715"/>
              <a:ext cx="466768" cy="464314"/>
              <a:chOff x="3139766" y="765669"/>
              <a:chExt cx="886380" cy="881888"/>
            </a:xfrm>
          </p:grpSpPr>
          <p:grpSp>
            <p:nvGrpSpPr>
              <p:cNvPr id="3818" name="Google Shape;3818;p45"/>
              <p:cNvGrpSpPr/>
              <p:nvPr/>
            </p:nvGrpSpPr>
            <p:grpSpPr>
              <a:xfrm>
                <a:off x="3139766" y="765669"/>
                <a:ext cx="886380" cy="881888"/>
                <a:chOff x="3139766" y="765669"/>
                <a:chExt cx="886380" cy="881888"/>
              </a:xfrm>
            </p:grpSpPr>
            <p:sp>
              <p:nvSpPr>
                <p:cNvPr id="3819" name="Google Shape;3819;p4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0" name="Google Shape;3820;p4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1" name="Google Shape;3821;p4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2" name="Google Shape;3822;p4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3" name="Google Shape;3823;p4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4" name="Google Shape;3824;p4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5" name="Google Shape;3825;p4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6" name="Google Shape;3826;p4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7" name="Google Shape;3827;p4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28" name="Google Shape;3828;p4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9" name="Google Shape;3829;p4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0" name="Google Shape;3830;p4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1" name="Google Shape;3831;p4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32" name="Google Shape;3832;p4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33" name="Google Shape;3833;p45"/>
          <p:cNvGrpSpPr/>
          <p:nvPr/>
        </p:nvGrpSpPr>
        <p:grpSpPr>
          <a:xfrm>
            <a:off x="7679978" y="3065079"/>
            <a:ext cx="104231" cy="320340"/>
            <a:chOff x="7564426" y="3224343"/>
            <a:chExt cx="119985" cy="368801"/>
          </a:xfrm>
        </p:grpSpPr>
        <p:sp>
          <p:nvSpPr>
            <p:cNvPr id="3834" name="Google Shape;3834;p4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5" name="Google Shape;3835;p4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36" name="Google Shape;3836;p45"/>
          <p:cNvGrpSpPr/>
          <p:nvPr/>
        </p:nvGrpSpPr>
        <p:grpSpPr>
          <a:xfrm>
            <a:off x="7379466" y="3059180"/>
            <a:ext cx="189489" cy="332132"/>
            <a:chOff x="8370831" y="3202002"/>
            <a:chExt cx="218129" cy="382376"/>
          </a:xfrm>
        </p:grpSpPr>
        <p:sp>
          <p:nvSpPr>
            <p:cNvPr id="3837" name="Google Shape;3837;p4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8" name="Google Shape;3838;p4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39" name="Google Shape;3839;p45"/>
          <p:cNvGrpSpPr/>
          <p:nvPr/>
        </p:nvGrpSpPr>
        <p:grpSpPr>
          <a:xfrm>
            <a:off x="8102855" y="3470312"/>
            <a:ext cx="309429" cy="267000"/>
            <a:chOff x="6742064" y="3750480"/>
            <a:chExt cx="399315" cy="344560"/>
          </a:xfrm>
        </p:grpSpPr>
        <p:sp>
          <p:nvSpPr>
            <p:cNvPr id="3840" name="Google Shape;3840;p4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1" name="Google Shape;3841;p4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42" name="Google Shape;3842;p45"/>
          <p:cNvGrpSpPr/>
          <p:nvPr/>
        </p:nvGrpSpPr>
        <p:grpSpPr>
          <a:xfrm>
            <a:off x="7641874" y="3821360"/>
            <a:ext cx="180437" cy="281608"/>
            <a:chOff x="7248525" y="3739696"/>
            <a:chExt cx="230531" cy="359790"/>
          </a:xfrm>
        </p:grpSpPr>
        <p:sp>
          <p:nvSpPr>
            <p:cNvPr id="3843" name="Google Shape;3843;p4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4" name="Google Shape;3844;p4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45" name="Google Shape;3845;p45"/>
          <p:cNvGrpSpPr/>
          <p:nvPr/>
        </p:nvGrpSpPr>
        <p:grpSpPr>
          <a:xfrm>
            <a:off x="7887794" y="3464584"/>
            <a:ext cx="162896" cy="278710"/>
            <a:chOff x="7601242" y="3729267"/>
            <a:chExt cx="222566" cy="380803"/>
          </a:xfrm>
        </p:grpSpPr>
        <p:sp>
          <p:nvSpPr>
            <p:cNvPr id="3846" name="Google Shape;3846;p4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7" name="Google Shape;3847;p4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48" name="Google Shape;3848;p4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49" name="Google Shape;3849;p45"/>
          <p:cNvGrpSpPr/>
          <p:nvPr/>
        </p:nvGrpSpPr>
        <p:grpSpPr>
          <a:xfrm>
            <a:off x="7377439" y="3465724"/>
            <a:ext cx="193542" cy="275990"/>
            <a:chOff x="8304647" y="3738687"/>
            <a:chExt cx="225075" cy="320956"/>
          </a:xfrm>
        </p:grpSpPr>
        <p:sp>
          <p:nvSpPr>
            <p:cNvPr id="3850" name="Google Shape;3850;p4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1" name="Google Shape;3851;p4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2" name="Google Shape;3852;p4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53" name="Google Shape;3853;p45"/>
          <p:cNvGrpSpPr/>
          <p:nvPr/>
        </p:nvGrpSpPr>
        <p:grpSpPr>
          <a:xfrm>
            <a:off x="7649932" y="3465724"/>
            <a:ext cx="178492" cy="275990"/>
            <a:chOff x="8615101" y="3738687"/>
            <a:chExt cx="207573" cy="320956"/>
          </a:xfrm>
        </p:grpSpPr>
        <p:sp>
          <p:nvSpPr>
            <p:cNvPr id="3854" name="Google Shape;3854;p4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5" name="Google Shape;3855;p4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6" name="Google Shape;3856;p4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57" name="Google Shape;3857;p4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58" name="Google Shape;3858;p45"/>
          <p:cNvGrpSpPr/>
          <p:nvPr/>
        </p:nvGrpSpPr>
        <p:grpSpPr>
          <a:xfrm>
            <a:off x="7875463" y="3868385"/>
            <a:ext cx="187557" cy="187557"/>
            <a:chOff x="8565775" y="671075"/>
            <a:chExt cx="441000" cy="441000"/>
          </a:xfrm>
        </p:grpSpPr>
        <p:sp>
          <p:nvSpPr>
            <p:cNvPr id="3859" name="Google Shape;3859;p4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0" name="Google Shape;3860;p4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61" name="Google Shape;3861;p4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2" name="Google Shape;3862;p4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63" name="Google Shape;3863;p45"/>
          <p:cNvGrpSpPr/>
          <p:nvPr/>
        </p:nvGrpSpPr>
        <p:grpSpPr>
          <a:xfrm>
            <a:off x="6029935" y="2940910"/>
            <a:ext cx="587865" cy="517731"/>
            <a:chOff x="6000718" y="3070557"/>
            <a:chExt cx="587865" cy="517731"/>
          </a:xfrm>
        </p:grpSpPr>
        <p:sp>
          <p:nvSpPr>
            <p:cNvPr id="3864" name="Google Shape;3864;p4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5" name="Google Shape;3865;p4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6" name="Google Shape;3866;p4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7" name="Google Shape;3867;p4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8" name="Google Shape;3868;p4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9" name="Google Shape;3869;p4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0" name="Google Shape;3870;p4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1" name="Google Shape;3871;p4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2" name="Google Shape;3872;p4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3" name="Google Shape;3873;p4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74" name="Google Shape;3874;p45"/>
          <p:cNvGrpSpPr/>
          <p:nvPr/>
        </p:nvGrpSpPr>
        <p:grpSpPr>
          <a:xfrm>
            <a:off x="6044740" y="3584570"/>
            <a:ext cx="557665" cy="516387"/>
            <a:chOff x="6015523" y="3714217"/>
            <a:chExt cx="557665" cy="516387"/>
          </a:xfrm>
        </p:grpSpPr>
        <p:grpSp>
          <p:nvGrpSpPr>
            <p:cNvPr id="3875" name="Google Shape;3875;p45"/>
            <p:cNvGrpSpPr/>
            <p:nvPr/>
          </p:nvGrpSpPr>
          <p:grpSpPr>
            <a:xfrm>
              <a:off x="6036094" y="3716980"/>
              <a:ext cx="529822" cy="510481"/>
              <a:chOff x="3148311" y="-545634"/>
              <a:chExt cx="1006118" cy="969573"/>
            </a:xfrm>
          </p:grpSpPr>
          <p:sp>
            <p:nvSpPr>
              <p:cNvPr id="3876" name="Google Shape;3876;p4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7" name="Google Shape;3877;p4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8" name="Google Shape;3878;p4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9" name="Google Shape;3879;p4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0" name="Google Shape;3880;p4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1" name="Google Shape;3881;p4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2" name="Google Shape;3882;p4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3" name="Google Shape;3883;p4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4" name="Google Shape;3884;p4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5" name="Google Shape;3885;p4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86" name="Google Shape;3886;p4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87" name="Google Shape;3887;p45"/>
          <p:cNvGrpSpPr/>
          <p:nvPr/>
        </p:nvGrpSpPr>
        <p:grpSpPr>
          <a:xfrm>
            <a:off x="6673522" y="2943981"/>
            <a:ext cx="576302" cy="511871"/>
            <a:chOff x="6644304" y="3073628"/>
            <a:chExt cx="576302" cy="511871"/>
          </a:xfrm>
        </p:grpSpPr>
        <p:grpSp>
          <p:nvGrpSpPr>
            <p:cNvPr id="3888" name="Google Shape;3888;p45"/>
            <p:cNvGrpSpPr/>
            <p:nvPr/>
          </p:nvGrpSpPr>
          <p:grpSpPr>
            <a:xfrm>
              <a:off x="6712169" y="3073651"/>
              <a:ext cx="481611" cy="506712"/>
              <a:chOff x="1833536" y="-546641"/>
              <a:chExt cx="914567" cy="962418"/>
            </a:xfrm>
          </p:grpSpPr>
          <p:grpSp>
            <p:nvGrpSpPr>
              <p:cNvPr id="3889" name="Google Shape;3889;p45"/>
              <p:cNvGrpSpPr/>
              <p:nvPr/>
            </p:nvGrpSpPr>
            <p:grpSpPr>
              <a:xfrm>
                <a:off x="1833536" y="-524249"/>
                <a:ext cx="914567" cy="940026"/>
                <a:chOff x="1833536" y="-524249"/>
                <a:chExt cx="914567" cy="940026"/>
              </a:xfrm>
            </p:grpSpPr>
            <p:sp>
              <p:nvSpPr>
                <p:cNvPr id="3890" name="Google Shape;3890;p4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1" name="Google Shape;3891;p4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2" name="Google Shape;3892;p4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3" name="Google Shape;3893;p4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4" name="Google Shape;3894;p4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95" name="Google Shape;3895;p4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6" name="Google Shape;3896;p4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7" name="Google Shape;3897;p4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8" name="Google Shape;3898;p4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99" name="Google Shape;3899;p4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00" name="Google Shape;3900;p45"/>
          <p:cNvGrpSpPr/>
          <p:nvPr/>
        </p:nvGrpSpPr>
        <p:grpSpPr>
          <a:xfrm>
            <a:off x="5938558" y="1033351"/>
            <a:ext cx="2435960" cy="1297725"/>
            <a:chOff x="233350" y="949250"/>
            <a:chExt cx="7137300" cy="3802300"/>
          </a:xfrm>
        </p:grpSpPr>
        <p:sp>
          <p:nvSpPr>
            <p:cNvPr id="3901" name="Google Shape;3901;p4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2" name="Google Shape;3902;p4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3" name="Google Shape;3903;p4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4" name="Google Shape;3904;p4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5" name="Google Shape;3905;p4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6" name="Google Shape;3906;p4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7" name="Google Shape;3907;p4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8" name="Google Shape;3908;p4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9" name="Google Shape;3909;p4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0" name="Google Shape;3910;p4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1" name="Google Shape;3911;p4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2" name="Google Shape;3912;p4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3" name="Google Shape;3913;p4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4" name="Google Shape;3914;p4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5" name="Google Shape;3915;p4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6" name="Google Shape;3916;p4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7" name="Google Shape;3917;p4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8" name="Google Shape;3918;p4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9" name="Google Shape;3919;p4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0" name="Google Shape;3920;p4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1" name="Google Shape;3921;p4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2" name="Google Shape;3922;p4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3" name="Google Shape;3923;p4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4" name="Google Shape;3924;p4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5" name="Google Shape;3925;p4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6" name="Google Shape;3926;p4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7" name="Google Shape;3927;p4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8" name="Google Shape;3928;p4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9" name="Google Shape;3929;p4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0" name="Google Shape;3930;p4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1" name="Google Shape;3931;p4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2" name="Google Shape;3932;p4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3" name="Google Shape;3933;p4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4" name="Google Shape;3934;p4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5" name="Google Shape;3935;p4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6" name="Google Shape;3936;p4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7" name="Google Shape;3937;p4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8" name="Google Shape;3938;p4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9" name="Google Shape;3939;p4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0" name="Google Shape;3940;p4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1" name="Google Shape;3941;p4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2" name="Google Shape;3942;p4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3" name="Google Shape;3943;p4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4" name="Google Shape;3944;p4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5" name="Google Shape;3945;p4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6" name="Google Shape;3946;p4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7" name="Google Shape;3947;p4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8" name="Google Shape;3948;p4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9" name="Google Shape;3949;p4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0" name="Google Shape;3950;p4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1" name="Google Shape;3951;p4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52" name="Google Shape;3952;p45"/>
          <p:cNvGrpSpPr/>
          <p:nvPr/>
        </p:nvGrpSpPr>
        <p:grpSpPr>
          <a:xfrm>
            <a:off x="731715" y="995041"/>
            <a:ext cx="2665073" cy="1317140"/>
            <a:chOff x="793334" y="1192826"/>
            <a:chExt cx="2665073" cy="1317140"/>
          </a:xfrm>
        </p:grpSpPr>
        <p:sp>
          <p:nvSpPr>
            <p:cNvPr id="3953" name="Google Shape;3953;p45"/>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4" name="Google Shape;3954;p4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5" name="Google Shape;3955;p4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6" name="Google Shape;3956;p4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7" name="Google Shape;3957;p4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8" name="Google Shape;3958;p4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9" name="Google Shape;3959;p45"/>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0" name="Google Shape;3960;p4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1" name="Google Shape;3961;p4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2" name="Google Shape;3962;p4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3" name="Google Shape;3963;p4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4" name="Google Shape;3964;p4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5" name="Google Shape;3965;p4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6" name="Google Shape;3966;p4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7" name="Google Shape;3967;p4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8" name="Google Shape;3968;p4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9" name="Google Shape;3969;p4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0" name="Google Shape;3970;p4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1" name="Google Shape;3971;p4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2" name="Google Shape;3972;p4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3" name="Google Shape;3973;p4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4" name="Google Shape;3974;p4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5" name="Google Shape;3975;p4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6" name="Google Shape;3976;p4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7" name="Google Shape;3977;p4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8" name="Google Shape;3978;p45"/>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9" name="Google Shape;3979;p4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0" name="Google Shape;3980;p4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1" name="Google Shape;3981;p4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2" name="Google Shape;3982;p4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3" name="Google Shape;3983;p4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4" name="Google Shape;3984;p4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5" name="Google Shape;3985;p4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6" name="Google Shape;3986;p4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7" name="Google Shape;3987;p4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8" name="Google Shape;3988;p4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9" name="Google Shape;3989;p4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0" name="Google Shape;3990;p4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1" name="Google Shape;3991;p4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2" name="Google Shape;3992;p4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3" name="Google Shape;3993;p4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4" name="Google Shape;3994;p4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5" name="Google Shape;3995;p4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6" name="Google Shape;3996;p45"/>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7" name="Google Shape;3997;p4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8" name="Google Shape;3998;p4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9" name="Google Shape;3999;p45"/>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0" name="Google Shape;4000;p45"/>
            <p:cNvSpPr/>
            <p:nvPr/>
          </p:nvSpPr>
          <p:spPr>
            <a:xfrm>
              <a:off x="2257871" y="2210406"/>
              <a:ext cx="0" cy="149"/>
            </a:xfrm>
            <a:custGeom>
              <a:rect b="b" l="l" r="r" t="t"/>
              <a:pathLst>
                <a:path extrusionOk="0" h="11" w="12000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1" name="Google Shape;4001;p4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2" name="Google Shape;4002;p4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3" name="Google Shape;4003;p45"/>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4" name="Google Shape;4004;p45"/>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5" name="Google Shape;4005;p45"/>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6" name="Google Shape;4006;p45"/>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7" name="Google Shape;4007;p45"/>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8" name="Google Shape;4008;p45"/>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9" name="Google Shape;4009;p45"/>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0" name="Google Shape;4010;p45"/>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1" name="Google Shape;4011;p45"/>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2" name="Google Shape;4012;p45"/>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3" name="Google Shape;4013;p45"/>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4" name="Google Shape;4014;p45"/>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5" name="Google Shape;4015;p4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6" name="Google Shape;4016;p4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7" name="Google Shape;4017;p4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8" name="Google Shape;4018;p45"/>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9" name="Google Shape;4019;p4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0" name="Google Shape;4020;p45"/>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1" name="Google Shape;4021;p45"/>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2" name="Google Shape;4022;p45"/>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3" name="Google Shape;4023;p4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4" name="Google Shape;4024;p4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5" name="Google Shape;4025;p4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6" name="Google Shape;4026;p45"/>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7" name="Google Shape;4027;p45"/>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8" name="Google Shape;4028;p45"/>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9" name="Google Shape;4029;p45"/>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0" name="Google Shape;4030;p4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1" name="Google Shape;4031;p45"/>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2" name="Google Shape;4032;p45"/>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3" name="Google Shape;4033;p45"/>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4" name="Google Shape;4034;p45"/>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5" name="Google Shape;4035;p45"/>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6" name="Google Shape;4036;p45"/>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7" name="Google Shape;4037;p45"/>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8" name="Google Shape;4038;p45"/>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9" name="Google Shape;4039;p45"/>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0" name="Google Shape;4040;p45"/>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1" name="Google Shape;4041;p45"/>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2" name="Google Shape;4042;p45"/>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3" name="Google Shape;4043;p45"/>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4" name="Google Shape;4044;p45"/>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5" name="Google Shape;4045;p45"/>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6" name="Google Shape;4046;p45"/>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7" name="Google Shape;4047;p45"/>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8" name="Google Shape;4048;p45"/>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9" name="Google Shape;4049;p45"/>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0" name="Google Shape;4050;p45"/>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1" name="Google Shape;4051;p4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2" name="Google Shape;4052;p45"/>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3" name="Google Shape;4053;p45"/>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4" name="Google Shape;4054;p45"/>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5" name="Google Shape;4055;p4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6" name="Google Shape;4056;p4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7" name="Google Shape;4057;p4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8" name="Google Shape;4058;p45"/>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9" name="Google Shape;4059;p4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0" name="Google Shape;4060;p4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1" name="Google Shape;4061;p4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2" name="Google Shape;4062;p4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3" name="Google Shape;4063;p45"/>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4" name="Google Shape;4064;p45"/>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5" name="Google Shape;4065;p45"/>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6" name="Google Shape;4066;p45"/>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7" name="Google Shape;4067;p45"/>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8" name="Google Shape;4068;p45"/>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9" name="Google Shape;4069;p4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0" name="Google Shape;4070;p45"/>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1" name="Google Shape;4071;p45"/>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2" name="Google Shape;4072;p45"/>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3" name="Google Shape;4073;p45"/>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4" name="Google Shape;4074;p45"/>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5" name="Google Shape;4075;p45"/>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6" name="Google Shape;4076;p4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7" name="Google Shape;4077;p4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8" name="Google Shape;4078;p4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9" name="Google Shape;4079;p45"/>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0" name="Google Shape;4080;p45"/>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1" name="Google Shape;4081;p45"/>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2" name="Google Shape;4082;p45"/>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3" name="Google Shape;4083;p45"/>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4" name="Google Shape;4084;p45"/>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5" name="Google Shape;4085;p45"/>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6" name="Google Shape;4086;p45"/>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7" name="Google Shape;4087;p45"/>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8" name="Google Shape;4088;p45"/>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9" name="Google Shape;4089;p45"/>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0" name="Google Shape;4090;p45"/>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1" name="Google Shape;4091;p45"/>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2" name="Google Shape;4092;p45"/>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3" name="Google Shape;4093;p45"/>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4" name="Google Shape;4094;p45"/>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5" name="Google Shape;4095;p45"/>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6" name="Google Shape;4096;p45"/>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7" name="Google Shape;4097;p45"/>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8" name="Google Shape;4098;p45"/>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9" name="Google Shape;4099;p45"/>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0" name="Google Shape;4100;p45"/>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1" name="Google Shape;4101;p45"/>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2" name="Google Shape;4102;p4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3" name="Google Shape;4103;p4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4" name="Google Shape;4104;p4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5" name="Google Shape;4105;p45"/>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6" name="Google Shape;4106;p4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7" name="Google Shape;4107;p4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8" name="Google Shape;4108;p45"/>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9" name="Google Shape;4109;p45"/>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0" name="Google Shape;4110;p45"/>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1" name="Google Shape;4111;p45"/>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2" name="Google Shape;4112;p4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3" name="Google Shape;4113;p4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4" name="Google Shape;4114;p4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5" name="Google Shape;4115;p4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6" name="Google Shape;4116;p4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7" name="Google Shape;4117;p45"/>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8" name="Google Shape;4118;p4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9" name="Google Shape;4119;p45"/>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0" name="Google Shape;4120;p4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1" name="Google Shape;4121;p4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2" name="Google Shape;4122;p4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3" name="Google Shape;4123;p4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4" name="Google Shape;4124;p4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5" name="Google Shape;4125;p4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6" name="Google Shape;4126;p4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7" name="Google Shape;4127;p4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8" name="Google Shape;4128;p4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9" name="Google Shape;4129;p4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0" name="Google Shape;4130;p4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1" name="Google Shape;4131;p45"/>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2" name="Google Shape;4132;p4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3" name="Google Shape;4133;p4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4" name="Google Shape;4134;p4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5" name="Google Shape;4135;p4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6" name="Google Shape;4136;p4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7" name="Google Shape;4137;p45"/>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8" name="Google Shape;4138;p45"/>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9" name="Google Shape;4139;p45"/>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0" name="Google Shape;4140;p4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1" name="Google Shape;4141;p45"/>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2" name="Google Shape;4142;p4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3" name="Google Shape;4143;p4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4" name="Google Shape;4144;p4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5" name="Google Shape;4145;p4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6" name="Google Shape;4146;p45"/>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7" name="Google Shape;4147;p4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8" name="Google Shape;4148;p4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9" name="Google Shape;4149;p4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0" name="Google Shape;4150;p4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1" name="Google Shape;4151;p4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2" name="Google Shape;4152;p4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3" name="Google Shape;4153;p45"/>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4" name="Google Shape;4154;p45"/>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5" name="Google Shape;4155;p45"/>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6" name="Google Shape;4156;p45"/>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7" name="Google Shape;4157;p4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8" name="Google Shape;4158;p45"/>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9" name="Google Shape;4159;p45"/>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0" name="Google Shape;4160;p4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1" name="Google Shape;4161;p4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2" name="Google Shape;4162;p45"/>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3" name="Google Shape;4163;p45"/>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4" name="Google Shape;4164;p4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5" name="Google Shape;4165;p45"/>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6" name="Google Shape;4166;p45"/>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7" name="Google Shape;4167;p45"/>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8" name="Google Shape;4168;p45"/>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9" name="Google Shape;4169;p4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0" name="Google Shape;4170;p45"/>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1" name="Google Shape;4171;p45"/>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2" name="Google Shape;4172;p45"/>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3" name="Google Shape;4173;p45"/>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4" name="Google Shape;4174;p45"/>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5" name="Google Shape;4175;p45"/>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6" name="Google Shape;4176;p45"/>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7" name="Google Shape;4177;p45"/>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8" name="Google Shape;4178;p4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9" name="Google Shape;4179;p45"/>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0" name="Google Shape;4180;p45"/>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1" name="Google Shape;4181;p45"/>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2" name="Google Shape;4182;p4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3" name="Google Shape;4183;p45"/>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4" name="Google Shape;4184;p45"/>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5" name="Google Shape;4185;p4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6" name="Google Shape;4186;p4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7" name="Google Shape;4187;p4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8" name="Google Shape;4188;p4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9" name="Google Shape;4189;p45"/>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0" name="Google Shape;4190;p45"/>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1" name="Google Shape;4191;p45"/>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2" name="Google Shape;4192;p45"/>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3" name="Google Shape;4193;p45"/>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4" name="Google Shape;4194;p45"/>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5" name="Google Shape;4195;p45"/>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6" name="Google Shape;4196;p45"/>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7" name="Google Shape;4197;p45"/>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8" name="Google Shape;4198;p45"/>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9" name="Google Shape;4199;p45"/>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0" name="Google Shape;4200;p45"/>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1" name="Google Shape;4201;p45"/>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2" name="Google Shape;4202;p45"/>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3" name="Google Shape;4203;p4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4" name="Google Shape;4204;p4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5" name="Google Shape;4205;p4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6" name="Google Shape;4206;p45"/>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7" name="Google Shape;4207;p45"/>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8" name="Google Shape;4208;p4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9" name="Google Shape;4209;p45"/>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0" name="Google Shape;4210;p45"/>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1" name="Google Shape;4211;p45"/>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2" name="Google Shape;4212;p45"/>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3" name="Google Shape;4213;p45"/>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4" name="Google Shape;4214;p45"/>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5" name="Google Shape;4215;p45"/>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6" name="Google Shape;4216;p4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7" name="Google Shape;4217;p4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8" name="Google Shape;4218;p4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9" name="Google Shape;4219;p45"/>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0" name="Google Shape;4220;p45"/>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1" name="Google Shape;4221;p45"/>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2" name="Google Shape;4222;p45"/>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3" name="Google Shape;4223;p45"/>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4" name="Google Shape;4224;p45"/>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5" name="Google Shape;4225;p4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6" name="Google Shape;4226;p4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7" name="Google Shape;4227;p45"/>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8" name="Google Shape;4228;p45"/>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9" name="Google Shape;4229;p4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0" name="Google Shape;4230;p4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1" name="Google Shape;4231;p45"/>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2" name="Google Shape;4232;p4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3" name="Google Shape;4233;p4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4" name="Google Shape;4234;p4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5" name="Google Shape;4235;p45"/>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6" name="Google Shape;4236;p45"/>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7" name="Google Shape;4237;p4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8" name="Google Shape;4238;p45"/>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9" name="Google Shape;4239;p45"/>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0" name="Google Shape;4240;p45"/>
            <p:cNvSpPr/>
            <p:nvPr/>
          </p:nvSpPr>
          <p:spPr>
            <a:xfrm>
              <a:off x="2060373" y="1991414"/>
              <a:ext cx="0" cy="679"/>
            </a:xfrm>
            <a:custGeom>
              <a:rect b="b" l="l" r="r" t="t"/>
              <a:pathLst>
                <a:path extrusionOk="0" h="50" w="12000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1" name="Google Shape;4241;p45"/>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2" name="Google Shape;4242;p45"/>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3" name="Google Shape;4243;p4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4" name="Google Shape;4244;p45"/>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5" name="Google Shape;4245;p45"/>
            <p:cNvSpPr/>
            <p:nvPr/>
          </p:nvSpPr>
          <p:spPr>
            <a:xfrm>
              <a:off x="2060088" y="1984435"/>
              <a:ext cx="0" cy="530"/>
            </a:xfrm>
            <a:custGeom>
              <a:rect b="b" l="l" r="r" t="t"/>
              <a:pathLst>
                <a:path extrusionOk="0" h="39" w="12000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6" name="Google Shape;4246;p4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7" name="Google Shape;4247;p45"/>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8" name="Google Shape;4248;p45"/>
            <p:cNvSpPr/>
            <p:nvPr/>
          </p:nvSpPr>
          <p:spPr>
            <a:xfrm>
              <a:off x="2060183" y="1986621"/>
              <a:ext cx="0" cy="584"/>
            </a:xfrm>
            <a:custGeom>
              <a:rect b="b" l="l" r="r" t="t"/>
              <a:pathLst>
                <a:path extrusionOk="0" h="43" w="12000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9" name="Google Shape;4249;p45"/>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0" name="Google Shape;4250;p45"/>
            <p:cNvSpPr/>
            <p:nvPr/>
          </p:nvSpPr>
          <p:spPr>
            <a:xfrm>
              <a:off x="2060088" y="1985101"/>
              <a:ext cx="0" cy="530"/>
            </a:xfrm>
            <a:custGeom>
              <a:rect b="b" l="l" r="r" t="t"/>
              <a:pathLst>
                <a:path extrusionOk="0" h="39" w="12000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1" name="Google Shape;4251;p45"/>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2" name="Google Shape;4252;p45"/>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3" name="Google Shape;4253;p45"/>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4" name="Google Shape;4254;p45"/>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5" name="Google Shape;4255;p4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6" name="Google Shape;4256;p45"/>
            <p:cNvSpPr/>
            <p:nvPr/>
          </p:nvSpPr>
          <p:spPr>
            <a:xfrm>
              <a:off x="2060278" y="1988427"/>
              <a:ext cx="0" cy="530"/>
            </a:xfrm>
            <a:custGeom>
              <a:rect b="b" l="l" r="r" t="t"/>
              <a:pathLst>
                <a:path extrusionOk="0" h="39" w="12000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7" name="Google Shape;4257;p45"/>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8" name="Google Shape;4258;p45"/>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9" name="Google Shape;4259;p4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0" name="Google Shape;4260;p4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1" name="Google Shape;4261;p4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2" name="Google Shape;4262;p4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3" name="Google Shape;4263;p45"/>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4" name="Google Shape;4264;p4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5" name="Google Shape;4265;p4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6" name="Google Shape;4266;p45"/>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7" name="Google Shape;4267;p45"/>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8" name="Google Shape;4268;p45"/>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9" name="Google Shape;4269;p4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0" name="Google Shape;4270;p45"/>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1" name="Google Shape;4271;p4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2" name="Google Shape;4272;p4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3" name="Google Shape;4273;p4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4" name="Google Shape;4274;p4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5" name="Google Shape;4275;p45"/>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6" name="Google Shape;4276;p4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7" name="Google Shape;4277;p4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8" name="Google Shape;4278;p4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9" name="Google Shape;4279;p4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0" name="Google Shape;4280;p4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1" name="Google Shape;4281;p4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2" name="Google Shape;4282;p45"/>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3" name="Google Shape;4283;p4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4" name="Google Shape;4284;p4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5" name="Google Shape;4285;p45"/>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6" name="Google Shape;4286;p45"/>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7" name="Google Shape;4287;p4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8" name="Google Shape;4288;p45"/>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9" name="Google Shape;4289;p45"/>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0" name="Google Shape;4290;p45"/>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1" name="Google Shape;4291;p45"/>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2" name="Google Shape;4292;p45"/>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3" name="Google Shape;4293;p45"/>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4" name="Google Shape;4294;p45"/>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5" name="Google Shape;4295;p45"/>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6" name="Google Shape;4296;p45"/>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7" name="Google Shape;4297;p45"/>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8" name="Google Shape;4298;p45"/>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9" name="Google Shape;4299;p45"/>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0" name="Google Shape;4300;p45"/>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1" name="Google Shape;4301;p4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2" name="Google Shape;4302;p4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3" name="Google Shape;4303;p45"/>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4" name="Google Shape;4304;p45"/>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5" name="Google Shape;4305;p45"/>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6" name="Google Shape;4306;p45"/>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7" name="Google Shape;4307;p45"/>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8" name="Google Shape;4308;p45"/>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9" name="Google Shape;4309;p45"/>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0" name="Google Shape;4310;p45"/>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1" name="Google Shape;4311;p45"/>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2" name="Google Shape;4312;p45"/>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3" name="Google Shape;4313;p45"/>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4" name="Google Shape;4314;p4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5" name="Google Shape;4315;p45"/>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6" name="Google Shape;4316;p45"/>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7" name="Google Shape;4317;p45"/>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8" name="Google Shape;4318;p45"/>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9" name="Google Shape;4319;p45"/>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0" name="Google Shape;4320;p4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1" name="Google Shape;4321;p45"/>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2" name="Google Shape;4322;p45"/>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3" name="Google Shape;4323;p45"/>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4" name="Google Shape;4324;p45"/>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5" name="Google Shape;4325;p45"/>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6" name="Google Shape;4326;p45"/>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7" name="Google Shape;4327;p45"/>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8" name="Google Shape;4328;p4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9" name="Google Shape;4329;p45"/>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0" name="Google Shape;4330;p45"/>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1" name="Google Shape;4331;p4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2" name="Google Shape;4332;p45"/>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3" name="Google Shape;4333;p4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4" name="Google Shape;4334;p45"/>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5" name="Google Shape;4335;p4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6" name="Google Shape;4336;p4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7" name="Google Shape;4337;p45"/>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8" name="Google Shape;4338;p45"/>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9" name="Google Shape;4339;p4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0" name="Google Shape;4340;p45"/>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1" name="Google Shape;4341;p45"/>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2" name="Google Shape;4342;p45"/>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3" name="Google Shape;4343;p45"/>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4" name="Google Shape;4344;p4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5" name="Google Shape;4345;p45"/>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6" name="Google Shape;4346;p4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7" name="Google Shape;4347;p45"/>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8" name="Google Shape;4348;p45"/>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9" name="Google Shape;4349;p45"/>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0" name="Google Shape;4350;p4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1" name="Google Shape;4351;p45"/>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2" name="Google Shape;4352;p4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3" name="Google Shape;4353;p45"/>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4" name="Google Shape;4354;p45"/>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5" name="Google Shape;4355;p45"/>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6" name="Google Shape;4356;p45"/>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7" name="Google Shape;4357;p45"/>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8" name="Google Shape;4358;p45"/>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9" name="Google Shape;4359;p45"/>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0" name="Google Shape;4360;p45"/>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1" name="Google Shape;4361;p45"/>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2" name="Google Shape;4362;p45"/>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3" name="Google Shape;4363;p45"/>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4" name="Google Shape;4364;p45"/>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5" name="Google Shape;4365;p45"/>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6" name="Google Shape;4366;p4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7" name="Google Shape;4367;p4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8" name="Google Shape;4368;p4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9" name="Google Shape;4369;p4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0" name="Google Shape;4370;p4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1" name="Google Shape;4371;p4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2" name="Google Shape;4372;p4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3" name="Google Shape;4373;p4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4" name="Google Shape;4374;p4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5" name="Google Shape;4375;p45"/>
            <p:cNvSpPr/>
            <p:nvPr/>
          </p:nvSpPr>
          <p:spPr>
            <a:xfrm>
              <a:off x="1946865" y="1950206"/>
              <a:ext cx="0" cy="68"/>
            </a:xfrm>
            <a:custGeom>
              <a:rect b="b" l="l" r="r" t="t"/>
              <a:pathLst>
                <a:path extrusionOk="0" h="5" w="12000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6" name="Google Shape;4376;p45"/>
            <p:cNvSpPr/>
            <p:nvPr/>
          </p:nvSpPr>
          <p:spPr>
            <a:xfrm>
              <a:off x="1946960" y="1949595"/>
              <a:ext cx="0" cy="109"/>
            </a:xfrm>
            <a:custGeom>
              <a:rect b="b" l="l" r="r" t="t"/>
              <a:pathLst>
                <a:path extrusionOk="0" h="8" w="12000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7" name="Google Shape;4377;p45"/>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8" name="Google Shape;4378;p4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9" name="Google Shape;4379;p4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0" name="Google Shape;4380;p4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1" name="Google Shape;4381;p4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2" name="Google Shape;4382;p45"/>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3" name="Google Shape;4383;p45"/>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4" name="Google Shape;4384;p45"/>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5" name="Google Shape;4385;p45"/>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6" name="Google Shape;4386;p45"/>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7" name="Google Shape;4387;p45"/>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8" name="Google Shape;4388;p4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9" name="Google Shape;4389;p4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0" name="Google Shape;4390;p4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1" name="Google Shape;4391;p4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2" name="Google Shape;4392;p45"/>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3" name="Google Shape;4393;p4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4" name="Google Shape;4394;p4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5" name="Google Shape;4395;p45"/>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6" name="Google Shape;4396;p45"/>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7" name="Google Shape;4397;p45"/>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8" name="Google Shape;4398;p45"/>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9" name="Google Shape;4399;p45"/>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0" name="Google Shape;4400;p45"/>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1" name="Google Shape;4401;p45"/>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2" name="Google Shape;4402;p4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3" name="Google Shape;4403;p45"/>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4" name="Google Shape;4404;p45"/>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5" name="Google Shape;4405;p45"/>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6" name="Google Shape;4406;p4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7" name="Google Shape;4407;p45"/>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8" name="Google Shape;4408;p45"/>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9" name="Google Shape;4409;p45"/>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0" name="Google Shape;4410;p45"/>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1" name="Google Shape;4411;p45"/>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2" name="Google Shape;4412;p45"/>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3" name="Google Shape;4413;p45"/>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4" name="Google Shape;4414;p45"/>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5" name="Google Shape;4415;p45"/>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6" name="Google Shape;4416;p45"/>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7" name="Google Shape;4417;p45"/>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8" name="Google Shape;4418;p45"/>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9" name="Google Shape;4419;p45"/>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0" name="Google Shape;4420;p4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1" name="Google Shape;4421;p45"/>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2" name="Google Shape;4422;p45"/>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3" name="Google Shape;4423;p45"/>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4" name="Google Shape;4424;p45"/>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5" name="Google Shape;4425;p45"/>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6" name="Google Shape;4426;p45"/>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7" name="Google Shape;4427;p45"/>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8" name="Google Shape;4428;p45"/>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9" name="Google Shape;4429;p45"/>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0" name="Google Shape;4430;p45"/>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1" name="Google Shape;4431;p45"/>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2" name="Google Shape;4432;p45"/>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3" name="Google Shape;4433;p4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4" name="Google Shape;4434;p45"/>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5" name="Google Shape;4435;p45"/>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6" name="Google Shape;4436;p45"/>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7" name="Google Shape;4437;p4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8" name="Google Shape;4438;p4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9" name="Google Shape;4439;p4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0" name="Google Shape;4440;p4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1" name="Google Shape;4441;p4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2" name="Google Shape;4442;p45"/>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3" name="Google Shape;4443;p4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4" name="Google Shape;4444;p45"/>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5" name="Google Shape;4445;p4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6" name="Google Shape;4446;p45"/>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7" name="Google Shape;4447;p45"/>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8" name="Google Shape;4448;p45"/>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9" name="Google Shape;4449;p4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0" name="Google Shape;4450;p4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1" name="Google Shape;4451;p4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2" name="Google Shape;4452;p45"/>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3" name="Google Shape;4453;p4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4" name="Google Shape;4454;p4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5" name="Google Shape;4455;p4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6" name="Google Shape;4456;p45"/>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7" name="Google Shape;4457;p4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8" name="Google Shape;4458;p45"/>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9" name="Google Shape;4459;p45"/>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0" name="Google Shape;4460;p45"/>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1" name="Google Shape;4461;p45"/>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2" name="Google Shape;4462;p45"/>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3" name="Google Shape;4463;p45"/>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4" name="Google Shape;4464;p45"/>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5" name="Google Shape;4465;p45"/>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6" name="Google Shape;4466;p45"/>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7" name="Google Shape;4467;p45"/>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8" name="Google Shape;4468;p45"/>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9" name="Google Shape;4469;p45"/>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0" name="Google Shape;4470;p45"/>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1" name="Google Shape;4471;p45"/>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2" name="Google Shape;4472;p45"/>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3" name="Google Shape;4473;p45"/>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4" name="Google Shape;4474;p45"/>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5" name="Google Shape;4475;p45"/>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6" name="Google Shape;4476;p45"/>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7" name="Google Shape;4477;p4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8" name="Google Shape;4478;p45"/>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9" name="Google Shape;4479;p45"/>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0" name="Google Shape;4480;p4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1" name="Google Shape;4481;p4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2" name="Google Shape;4482;p4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3" name="Google Shape;4483;p4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4" name="Google Shape;4484;p45"/>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5" name="Google Shape;4485;p4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6" name="Google Shape;4486;p4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7" name="Google Shape;4487;p45"/>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8" name="Google Shape;4488;p45"/>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9" name="Google Shape;4489;p4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0" name="Google Shape;4490;p4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1" name="Google Shape;4491;p4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2" name="Google Shape;4492;p45"/>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3" name="Google Shape;4493;p4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4" name="Google Shape;4494;p4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5" name="Google Shape;4495;p4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6" name="Google Shape;4496;p4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7" name="Google Shape;4497;p4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8" name="Google Shape;4498;p4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9" name="Google Shape;4499;p4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0" name="Google Shape;4500;p45"/>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1" name="Google Shape;4501;p4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2" name="Google Shape;4502;p4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3" name="Google Shape;4503;p45"/>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4" name="Google Shape;4504;p4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5" name="Google Shape;4505;p45"/>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6" name="Google Shape;4506;p4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7" name="Google Shape;4507;p45"/>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8" name="Google Shape;4508;p45"/>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9" name="Google Shape;4509;p4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0" name="Google Shape;4510;p4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1" name="Google Shape;4511;p4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2" name="Google Shape;4512;p45"/>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3" name="Google Shape;4513;p45"/>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4" name="Google Shape;4514;p45"/>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5" name="Google Shape;4515;p45"/>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6" name="Google Shape;4516;p45"/>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7" name="Google Shape;4517;p45"/>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8" name="Google Shape;4518;p4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9" name="Google Shape;4519;p4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0" name="Google Shape;4520;p45"/>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1" name="Google Shape;4521;p4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2" name="Google Shape;4522;p4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3" name="Google Shape;4523;p4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4" name="Google Shape;4524;p4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5" name="Google Shape;4525;p4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6" name="Google Shape;4526;p4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7" name="Google Shape;4527;p4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8" name="Google Shape;4528;p4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9" name="Google Shape;4529;p4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0" name="Google Shape;4530;p4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1" name="Google Shape;4531;p4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2" name="Google Shape;4532;p4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3" name="Google Shape;4533;p4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4" name="Google Shape;4534;p4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5" name="Google Shape;4535;p4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6" name="Google Shape;4536;p4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7" name="Google Shape;4537;p4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8" name="Google Shape;4538;p4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9" name="Google Shape;4539;p4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0" name="Google Shape;4540;p45"/>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1" name="Google Shape;4541;p45"/>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2" name="Google Shape;4542;p45"/>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3" name="Google Shape;4543;p45"/>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4" name="Google Shape;4544;p45"/>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5" name="Google Shape;4545;p4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6" name="Google Shape;4546;p4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7" name="Google Shape;4547;p45"/>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8" name="Google Shape;4548;p4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9" name="Google Shape;4549;p4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0" name="Google Shape;4550;p4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1" name="Google Shape;4551;p4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2" name="Google Shape;4552;p4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3" name="Google Shape;4553;p4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4" name="Google Shape;4554;p45"/>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5" name="Google Shape;4555;p45"/>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6" name="Google Shape;4556;p45"/>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7" name="Google Shape;4557;p4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8" name="Google Shape;4558;p4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9" name="Google Shape;4559;p4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0" name="Google Shape;4560;p45"/>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1" name="Google Shape;4561;p45"/>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2" name="Google Shape;4562;p45"/>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3" name="Google Shape;4563;p4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4" name="Google Shape;4564;p45"/>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5" name="Google Shape;4565;p45"/>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6" name="Google Shape;4566;p45"/>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7" name="Google Shape;4567;p4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8" name="Google Shape;4568;p45"/>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9" name="Google Shape;4569;p45"/>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0" name="Google Shape;4570;p45"/>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1" name="Google Shape;4571;p45"/>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2" name="Google Shape;4572;p45"/>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3" name="Google Shape;4573;p45"/>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4" name="Google Shape;4574;p45"/>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5" name="Google Shape;4575;p4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6" name="Google Shape;4576;p4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7" name="Google Shape;4577;p45"/>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8" name="Google Shape;4578;p4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9" name="Google Shape;4579;p45"/>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0" name="Google Shape;4580;p45"/>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1" name="Google Shape;4581;p45"/>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2" name="Google Shape;4582;p45"/>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3" name="Google Shape;4583;p45"/>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4" name="Google Shape;4584;p45"/>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5" name="Google Shape;4585;p4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6" name="Google Shape;4586;p45"/>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7" name="Google Shape;4587;p45"/>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8" name="Google Shape;4588;p45"/>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9" name="Google Shape;4589;p45"/>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0" name="Google Shape;4590;p4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1" name="Google Shape;4591;p4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2" name="Google Shape;4592;p4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3" name="Google Shape;4593;p4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4" name="Google Shape;4594;p4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5" name="Google Shape;4595;p4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6" name="Google Shape;4596;p4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7" name="Google Shape;4597;p4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8" name="Google Shape;4598;p4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9" name="Google Shape;4599;p4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0" name="Google Shape;4600;p45"/>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1" name="Google Shape;4601;p4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2" name="Google Shape;4602;p4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3" name="Google Shape;4603;p4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4" name="Google Shape;4604;p4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5" name="Google Shape;4605;p4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6" name="Google Shape;4606;p4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7" name="Google Shape;4607;p4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8" name="Google Shape;4608;p45"/>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9" name="Google Shape;4609;p4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0" name="Google Shape;4610;p4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1" name="Google Shape;4611;p45"/>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2" name="Google Shape;4612;p45"/>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3" name="Google Shape;4613;p45"/>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4" name="Google Shape;4614;p45"/>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5" name="Google Shape;4615;p45"/>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6" name="Google Shape;4616;p45"/>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7" name="Google Shape;4617;p45"/>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8" name="Google Shape;4618;p45"/>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9" name="Google Shape;4619;p45"/>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0" name="Google Shape;4620;p45"/>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1" name="Google Shape;4621;p4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2" name="Google Shape;4622;p4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3" name="Google Shape;4623;p45"/>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4" name="Google Shape;4624;p4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5" name="Google Shape;4625;p4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6" name="Google Shape;4626;p45"/>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7" name="Google Shape;4627;p4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8" name="Google Shape;4628;p45"/>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9" name="Google Shape;4629;p45"/>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0" name="Google Shape;4630;p45"/>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1" name="Google Shape;4631;p45"/>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2" name="Google Shape;4632;p45"/>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3" name="Google Shape;4633;p4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4" name="Google Shape;4634;p45"/>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5" name="Google Shape;4635;p45"/>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6" name="Google Shape;4636;p45"/>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7" name="Google Shape;4637;p45"/>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8" name="Google Shape;4638;p45"/>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9" name="Google Shape;4639;p45"/>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0" name="Google Shape;4640;p4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1" name="Google Shape;4641;p45"/>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2" name="Google Shape;4642;p45"/>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3" name="Google Shape;4643;p45"/>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4" name="Google Shape;4644;p45"/>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5" name="Google Shape;4645;p45"/>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6" name="Google Shape;4646;p45"/>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7" name="Google Shape;4647;p45"/>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8" name="Google Shape;4648;p45"/>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9" name="Google Shape;4649;p45"/>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0" name="Google Shape;4650;p45"/>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1" name="Google Shape;4651;p45"/>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2" name="Google Shape;4652;p45"/>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3" name="Google Shape;4653;p4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4" name="Google Shape;4654;p4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5" name="Google Shape;4655;p4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6" name="Google Shape;4656;p4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7" name="Google Shape;4657;p4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8" name="Google Shape;4658;p4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9" name="Google Shape;4659;p4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0" name="Google Shape;4660;p4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1" name="Google Shape;4661;p45"/>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2" name="Google Shape;4662;p4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3" name="Google Shape;4663;p4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4" name="Google Shape;4664;p4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5" name="Google Shape;4665;p4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6" name="Google Shape;4666;p4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7" name="Google Shape;4667;p4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8" name="Google Shape;4668;p4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9" name="Google Shape;4669;p4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0" name="Google Shape;4670;p45"/>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1" name="Google Shape;4671;p45"/>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2" name="Google Shape;4672;p4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3" name="Google Shape;4673;p4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4" name="Google Shape;4674;p45"/>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5" name="Google Shape;4675;p45"/>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6" name="Google Shape;4676;p45"/>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7" name="Google Shape;4677;p4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8" name="Google Shape;4678;p4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9" name="Google Shape;4679;p45"/>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0" name="Google Shape;4680;p4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1" name="Google Shape;4681;p45"/>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2" name="Google Shape;4682;p4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3" name="Google Shape;4683;p4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4" name="Google Shape;4684;p4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5" name="Google Shape;4685;p4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6" name="Google Shape;4686;p4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7" name="Google Shape;4687;p4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8" name="Google Shape;4688;p45"/>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9" name="Google Shape;4689;p4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0" name="Google Shape;4690;p45"/>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1" name="Google Shape;4691;p4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2" name="Google Shape;4692;p4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3" name="Google Shape;4693;p4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4" name="Google Shape;4694;p45"/>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5" name="Google Shape;4695;p45"/>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6" name="Google Shape;4696;p45"/>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7" name="Google Shape;4697;p45"/>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8" name="Google Shape;4698;p45"/>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9" name="Google Shape;4699;p45"/>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0" name="Google Shape;4700;p45"/>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1" name="Google Shape;4701;p45"/>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2" name="Google Shape;4702;p45"/>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3" name="Google Shape;4703;p4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4" name="Google Shape;4704;p45"/>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5" name="Google Shape;4705;p45"/>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6" name="Google Shape;4706;p45"/>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7" name="Google Shape;4707;p4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8" name="Google Shape;4708;p45"/>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9" name="Google Shape;4709;p4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0" name="Google Shape;4710;p4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1" name="Google Shape;4711;p4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2" name="Google Shape;4712;p45"/>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3" name="Google Shape;4713;p45"/>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4" name="Google Shape;4714;p4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5" name="Google Shape;4715;p4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6" name="Google Shape;4716;p4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7" name="Google Shape;4717;p4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8" name="Google Shape;4718;p45"/>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9" name="Google Shape;4719;p45"/>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0" name="Google Shape;4720;p45"/>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1" name="Google Shape;4721;p4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2" name="Google Shape;4722;p4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3" name="Google Shape;4723;p4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4" name="Google Shape;4724;p45"/>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5" name="Google Shape;4725;p4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6" name="Google Shape;4726;p45"/>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7" name="Google Shape;4727;p4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8" name="Google Shape;4728;p4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9" name="Google Shape;4729;p4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0" name="Google Shape;4730;p4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1" name="Google Shape;4731;p4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2" name="Google Shape;4732;p4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3" name="Google Shape;4733;p4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4" name="Google Shape;4734;p4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5" name="Google Shape;4735;p45"/>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6" name="Google Shape;4736;p4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7" name="Google Shape;4737;p4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8" name="Google Shape;4738;p4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9" name="Google Shape;4739;p4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0" name="Google Shape;4740;p4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1" name="Google Shape;4741;p45"/>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2" name="Google Shape;4742;p45"/>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3" name="Google Shape;4743;p4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4" name="Google Shape;4744;p4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5" name="Google Shape;4745;p4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6" name="Google Shape;4746;p4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7" name="Google Shape;4747;p4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8" name="Google Shape;4748;p4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9" name="Google Shape;4749;p45"/>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0" name="Google Shape;4750;p4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1" name="Google Shape;4751;p4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2" name="Google Shape;4752;p4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3" name="Google Shape;4753;p4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4" name="Google Shape;4754;p45"/>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5" name="Google Shape;4755;p4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6" name="Google Shape;4756;p45"/>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7" name="Google Shape;4757;p45"/>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8" name="Google Shape;4758;p4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9" name="Google Shape;4759;p4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0" name="Google Shape;4760;p4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1" name="Google Shape;4761;p4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2" name="Google Shape;4762;p4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3" name="Google Shape;4763;p4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4" name="Google Shape;4764;p4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5" name="Google Shape;4765;p45"/>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6" name="Google Shape;4766;p4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7" name="Google Shape;4767;p45"/>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8" name="Google Shape;4768;p45"/>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9" name="Google Shape;4769;p45"/>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0" name="Google Shape;4770;p45"/>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1" name="Google Shape;4771;p4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2" name="Google Shape;4772;p45"/>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3" name="Google Shape;4773;p4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4" name="Google Shape;4774;p45"/>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5" name="Google Shape;4775;p4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6" name="Google Shape;4776;p4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7" name="Google Shape;4777;p45"/>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8" name="Google Shape;4778;p4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9" name="Google Shape;4779;p4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0" name="Google Shape;4780;p45"/>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1" name="Google Shape;4781;p4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2" name="Google Shape;4782;p4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3" name="Google Shape;4783;p45"/>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4" name="Google Shape;4784;p4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5" name="Google Shape;4785;p4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6" name="Google Shape;4786;p4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7" name="Google Shape;4787;p4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8" name="Google Shape;4788;p45"/>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9" name="Google Shape;4789;p4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0" name="Google Shape;4790;p45"/>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1" name="Google Shape;4791;p4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2" name="Google Shape;4792;p45"/>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3" name="Google Shape;4793;p45"/>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4" name="Google Shape;4794;p45"/>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5" name="Google Shape;4795;p45"/>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6" name="Google Shape;4796;p45"/>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7" name="Google Shape;4797;p45"/>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8" name="Google Shape;4798;p45"/>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9" name="Google Shape;4799;p45"/>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0" name="Google Shape;4800;p45"/>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1" name="Google Shape;4801;p45"/>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2" name="Google Shape;4802;p45"/>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3" name="Google Shape;4803;p45"/>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4" name="Google Shape;4804;p45"/>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5" name="Google Shape;4805;p45"/>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6" name="Google Shape;4806;p45"/>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7" name="Google Shape;4807;p4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8" name="Google Shape;4808;p45"/>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9" name="Google Shape;4809;p45"/>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0" name="Google Shape;4810;p45"/>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1" name="Google Shape;4811;p4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2" name="Google Shape;4812;p45"/>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3" name="Google Shape;4813;p45"/>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4" name="Google Shape;4814;p45"/>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5" name="Google Shape;4815;p4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6" name="Google Shape;4816;p4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7" name="Google Shape;4817;p45"/>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8" name="Google Shape;4818;p45"/>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9" name="Google Shape;4819;p45"/>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0" name="Google Shape;4820;p45"/>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1" name="Google Shape;4821;p4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2" name="Google Shape;4822;p45"/>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3" name="Google Shape;4823;p4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4" name="Google Shape;4824;p4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5" name="Google Shape;4825;p45"/>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6" name="Google Shape;4826;p45"/>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7" name="Google Shape;4827;p45"/>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8" name="Google Shape;4828;p45"/>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9" name="Google Shape;4829;p45"/>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0" name="Google Shape;4830;p45"/>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1" name="Google Shape;4831;p45"/>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2" name="Google Shape;4832;p45"/>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3" name="Google Shape;4833;p4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4" name="Google Shape;4834;p45"/>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5" name="Google Shape;4835;p45"/>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6" name="Google Shape;4836;p45"/>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7" name="Google Shape;4837;p45"/>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8" name="Google Shape;4838;p45"/>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9" name="Google Shape;4839;p45"/>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0" name="Google Shape;4840;p4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1" name="Google Shape;4841;p45"/>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2" name="Google Shape;4842;p45"/>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3" name="Google Shape;4843;p45"/>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4" name="Google Shape;4844;p45"/>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5" name="Google Shape;4845;p45"/>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6" name="Google Shape;4846;p45"/>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7" name="Google Shape;4847;p45"/>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8" name="Google Shape;4848;p45"/>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9" name="Google Shape;4849;p45"/>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0" name="Google Shape;4850;p45"/>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1" name="Google Shape;4851;p45"/>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2" name="Google Shape;4852;p45"/>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3" name="Google Shape;4853;p45"/>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4" name="Google Shape;4854;p4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5" name="Google Shape;4855;p4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6" name="Google Shape;4856;p4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7" name="Google Shape;4857;p45"/>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8" name="Google Shape;4858;p45"/>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9" name="Google Shape;4859;p45"/>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0" name="Google Shape;4860;p45"/>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1" name="Google Shape;4861;p4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2" name="Google Shape;4862;p45"/>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3" name="Google Shape;4863;p45"/>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4" name="Google Shape;4864;p45"/>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5" name="Google Shape;4865;p45"/>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6" name="Google Shape;4866;p45"/>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7" name="Google Shape;4867;p45"/>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8" name="Google Shape;4868;p4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9" name="Google Shape;4869;p4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0" name="Google Shape;4870;p4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1" name="Google Shape;4871;p4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2" name="Google Shape;4872;p45"/>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3" name="Google Shape;4873;p4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4" name="Google Shape;4874;p4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5" name="Google Shape;4875;p4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6" name="Google Shape;4876;p45"/>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7" name="Google Shape;4877;p4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8" name="Google Shape;4878;p45"/>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9" name="Google Shape;4879;p4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0" name="Google Shape;4880;p4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1" name="Google Shape;4881;p4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2" name="Google Shape;4882;p4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3" name="Google Shape;4883;p4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4" name="Google Shape;4884;p45"/>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5" name="Google Shape;4885;p4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6" name="Google Shape;4886;p45"/>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7" name="Google Shape;4887;p4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8" name="Google Shape;4888;p4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9" name="Google Shape;4889;p4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0" name="Google Shape;4890;p4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1" name="Google Shape;4891;p4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2" name="Google Shape;4892;p45"/>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3" name="Google Shape;4893;p45"/>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4" name="Google Shape;4894;p4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5" name="Google Shape;4895;p4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6" name="Google Shape;4896;p4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7" name="Google Shape;4897;p4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8" name="Google Shape;4898;p45"/>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9" name="Google Shape;4899;p45"/>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0" name="Google Shape;4900;p4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1" name="Google Shape;4901;p4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2" name="Google Shape;4902;p4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3" name="Google Shape;4903;p4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4" name="Google Shape;4904;p4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5" name="Google Shape;4905;p4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6" name="Google Shape;4906;p45"/>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7" name="Google Shape;4907;p4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8" name="Google Shape;4908;p4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9" name="Google Shape;4909;p4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0" name="Google Shape;4910;p45"/>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1" name="Google Shape;4911;p45"/>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2" name="Google Shape;4912;p4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3" name="Google Shape;4913;p4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4" name="Google Shape;4914;p45"/>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5" name="Google Shape;4915;p45"/>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6" name="Google Shape;4916;p45"/>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7" name="Google Shape;4917;p4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8" name="Google Shape;4918;p45"/>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9" name="Google Shape;4919;p45"/>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0" name="Google Shape;4920;p45"/>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1" name="Google Shape;4921;p45"/>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2" name="Google Shape;4922;p45"/>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3" name="Google Shape;4923;p45"/>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4" name="Google Shape;4924;p45"/>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5" name="Google Shape;4925;p45"/>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6" name="Google Shape;4926;p45"/>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7" name="Google Shape;4927;p4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8" name="Google Shape;4928;p45"/>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9" name="Google Shape;4929;p45"/>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0" name="Google Shape;4930;p4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1" name="Google Shape;4931;p4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2" name="Google Shape;4932;p4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3" name="Google Shape;4933;p4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4" name="Google Shape;4934;p4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5" name="Google Shape;4935;p4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6" name="Google Shape;4936;p45"/>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7" name="Google Shape;4937;p45"/>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8" name="Google Shape;4938;p45"/>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9" name="Google Shape;4939;p45"/>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0" name="Google Shape;4940;p4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1" name="Google Shape;4941;p4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2" name="Google Shape;4942;p45"/>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3" name="Google Shape;4943;p45"/>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4" name="Google Shape;4944;p4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5" name="Google Shape;4945;p45"/>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6" name="Google Shape;4946;p45"/>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7" name="Google Shape;4947;p4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8" name="Google Shape;4948;p4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9" name="Google Shape;4949;p4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0" name="Google Shape;4950;p45"/>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1" name="Google Shape;4951;p45"/>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2" name="Google Shape;4952;p45"/>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3" name="Google Shape;4953;p45"/>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4" name="Google Shape;4954;p4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5" name="Google Shape;4955;p45"/>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6" name="Google Shape;4956;p45"/>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7" name="Google Shape;4957;p45"/>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8" name="Google Shape;4958;p45"/>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9" name="Google Shape;4959;p4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0" name="Google Shape;4960;p45"/>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1" name="Google Shape;4961;p45"/>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2" name="Google Shape;4962;p45"/>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3" name="Google Shape;4963;p45"/>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4" name="Google Shape;4964;p45"/>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5" name="Google Shape;4965;p45"/>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6" name="Google Shape;4966;p45"/>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7" name="Google Shape;4967;p45"/>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8" name="Google Shape;4968;p45"/>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9" name="Google Shape;4969;p4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0" name="Google Shape;4970;p4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1" name="Google Shape;4971;p45"/>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2" name="Google Shape;4972;p4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3" name="Google Shape;4973;p45"/>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4" name="Google Shape;4974;p4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5" name="Google Shape;4975;p4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6" name="Google Shape;4976;p4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7" name="Google Shape;4977;p4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8" name="Google Shape;4978;p4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9" name="Google Shape;4979;p45"/>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0" name="Google Shape;4980;p45"/>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1" name="Google Shape;4981;p45"/>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2" name="Google Shape;4982;p45"/>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3" name="Google Shape;4983;p45"/>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4" name="Google Shape;4984;p4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5" name="Google Shape;4985;p45"/>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6" name="Google Shape;4986;p45"/>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7" name="Google Shape;4987;p45"/>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8" name="Google Shape;4988;p4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9" name="Google Shape;4989;p4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0" name="Google Shape;4990;p4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1" name="Google Shape;4991;p4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2" name="Google Shape;4992;p4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3" name="Google Shape;4993;p4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4" name="Google Shape;4994;p4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5" name="Google Shape;4995;p45"/>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6" name="Google Shape;4996;p4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7" name="Google Shape;4997;p45"/>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8" name="Google Shape;4998;p45"/>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9" name="Google Shape;4999;p45"/>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0" name="Google Shape;5000;p45"/>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1" name="Google Shape;5001;p45"/>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2" name="Google Shape;5002;p4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3" name="Google Shape;5003;p4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4" name="Google Shape;5004;p45"/>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5" name="Google Shape;5005;p45"/>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6" name="Google Shape;5006;p45"/>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7" name="Google Shape;5007;p45"/>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8" name="Google Shape;5008;p45"/>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9" name="Google Shape;5009;p45"/>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0" name="Google Shape;5010;p45"/>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1" name="Google Shape;5011;p45"/>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2" name="Google Shape;5012;p4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3" name="Google Shape;5013;p45"/>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4" name="Google Shape;5014;p4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5" name="Google Shape;5015;p45"/>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6" name="Google Shape;5016;p45"/>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7" name="Google Shape;5017;p45"/>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8" name="Google Shape;5018;p45"/>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9" name="Google Shape;5019;p45"/>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0" name="Google Shape;5020;p45"/>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1" name="Google Shape;5021;p45"/>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2" name="Google Shape;5022;p45"/>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3" name="Google Shape;5023;p45"/>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4" name="Google Shape;5024;p45"/>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5" name="Google Shape;5025;p45"/>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6" name="Google Shape;5026;p45"/>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7" name="Google Shape;5027;p4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8" name="Google Shape;5028;p4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9" name="Google Shape;5029;p4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0" name="Google Shape;5030;p4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1" name="Google Shape;5031;p45"/>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2" name="Google Shape;5032;p4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3" name="Google Shape;5033;p45"/>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4" name="Google Shape;5034;p4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5" name="Google Shape;5035;p4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6" name="Google Shape;5036;p4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7" name="Google Shape;5037;p4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8" name="Google Shape;5038;p4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9" name="Google Shape;5039;p4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0" name="Google Shape;5040;p4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1" name="Google Shape;5041;p45"/>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2" name="Google Shape;5042;p45"/>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3" name="Google Shape;5043;p45"/>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4" name="Google Shape;5044;p45"/>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5" name="Google Shape;5045;p45"/>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6" name="Google Shape;5046;p4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7" name="Google Shape;5047;p4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8" name="Google Shape;5048;p45"/>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9" name="Google Shape;5049;p45"/>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0" name="Google Shape;5050;p4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1" name="Google Shape;5051;p45"/>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2" name="Google Shape;5052;p4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3" name="Google Shape;5053;p45"/>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4" name="Google Shape;5054;p45"/>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5" name="Google Shape;5055;p45"/>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6" name="Google Shape;5056;p45"/>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7" name="Google Shape;5057;p45"/>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8" name="Google Shape;5058;p45"/>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9" name="Google Shape;5059;p4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0" name="Google Shape;5060;p45"/>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1" name="Google Shape;5061;p45"/>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2" name="Google Shape;5062;p45"/>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3" name="Google Shape;5063;p45"/>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4" name="Google Shape;5064;p45"/>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5" name="Google Shape;5065;p4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6" name="Google Shape;5066;p45"/>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7" name="Google Shape;5067;p45"/>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8" name="Google Shape;5068;p45"/>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9" name="Google Shape;5069;p45"/>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0" name="Google Shape;5070;p4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1" name="Google Shape;5071;p45"/>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2" name="Google Shape;5072;p4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3" name="Google Shape;5073;p45"/>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4" name="Google Shape;5074;p45"/>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5" name="Google Shape;5075;p4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6" name="Google Shape;5076;p45"/>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7" name="Google Shape;5077;p45"/>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8" name="Google Shape;5078;p45"/>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9" name="Google Shape;5079;p45"/>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0" name="Google Shape;5080;p4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1" name="Google Shape;5081;p4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2" name="Google Shape;5082;p4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3" name="Google Shape;5083;p4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4" name="Google Shape;5084;p4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5" name="Google Shape;5085;p45"/>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6" name="Google Shape;5086;p4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7" name="Google Shape;5087;p4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8" name="Google Shape;5088;p45"/>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9" name="Google Shape;5089;p4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0" name="Google Shape;5090;p45"/>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1" name="Google Shape;5091;p45"/>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2" name="Google Shape;5092;p45"/>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3" name="Google Shape;5093;p45"/>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4" name="Google Shape;5094;p4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5" name="Google Shape;5095;p45"/>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6" name="Google Shape;5096;p45"/>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7" name="Google Shape;5097;p45"/>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8" name="Google Shape;5098;p45"/>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9" name="Google Shape;5099;p45"/>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0" name="Google Shape;5100;p45"/>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1" name="Google Shape;5101;p45"/>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2" name="Google Shape;5102;p45"/>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3" name="Google Shape;5103;p45"/>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4" name="Google Shape;5104;p45"/>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5" name="Google Shape;5105;p45"/>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6" name="Google Shape;5106;p45"/>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7" name="Google Shape;5107;p45"/>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8" name="Google Shape;5108;p45"/>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9" name="Google Shape;5109;p45"/>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0" name="Google Shape;5110;p45"/>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1" name="Google Shape;5111;p45"/>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2" name="Google Shape;5112;p45"/>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3" name="Google Shape;5113;p45"/>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4" name="Google Shape;5114;p45"/>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5" name="Google Shape;5115;p45"/>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6" name="Google Shape;5116;p45"/>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7" name="Google Shape;5117;p45"/>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8" name="Google Shape;5118;p45"/>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9" name="Google Shape;5119;p45"/>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0" name="Google Shape;5120;p45"/>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1" name="Google Shape;5121;p45"/>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2" name="Google Shape;5122;p45"/>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3" name="Google Shape;5123;p45"/>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4" name="Google Shape;5124;p45"/>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5" name="Google Shape;5125;p45"/>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6" name="Google Shape;5126;p45"/>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7" name="Google Shape;5127;p4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8" name="Google Shape;5128;p45"/>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9" name="Google Shape;5129;p45"/>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0" name="Google Shape;5130;p45"/>
            <p:cNvSpPr/>
            <p:nvPr/>
          </p:nvSpPr>
          <p:spPr>
            <a:xfrm>
              <a:off x="2821609" y="1933425"/>
              <a:ext cx="0" cy="109"/>
            </a:xfrm>
            <a:custGeom>
              <a:rect b="b" l="l" r="r" t="t"/>
              <a:pathLst>
                <a:path extrusionOk="0" h="8" w="12000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1" name="Google Shape;5131;p45"/>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2" name="Google Shape;5132;p4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3" name="Google Shape;5133;p45"/>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4" name="Google Shape;5134;p45"/>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5" name="Google Shape;5135;p4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6" name="Google Shape;5136;p45"/>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7" name="Google Shape;5137;p45"/>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8" name="Google Shape;5138;p45"/>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9" name="Google Shape;5139;p45"/>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0" name="Google Shape;5140;p45"/>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1" name="Google Shape;5141;p45"/>
            <p:cNvSpPr/>
            <p:nvPr/>
          </p:nvSpPr>
          <p:spPr>
            <a:xfrm>
              <a:off x="2821324" y="1935950"/>
              <a:ext cx="0" cy="14"/>
            </a:xfrm>
            <a:custGeom>
              <a:rect b="b" l="l" r="r" t="t"/>
              <a:pathLst>
                <a:path extrusionOk="0" h="1" w="12000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2" name="Google Shape;5142;p45"/>
            <p:cNvSpPr/>
            <p:nvPr/>
          </p:nvSpPr>
          <p:spPr>
            <a:xfrm>
              <a:off x="2821609" y="1934945"/>
              <a:ext cx="0" cy="68"/>
            </a:xfrm>
            <a:custGeom>
              <a:rect b="b" l="l" r="r" t="t"/>
              <a:pathLst>
                <a:path extrusionOk="0" h="5" w="12000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3" name="Google Shape;5143;p4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4" name="Google Shape;5144;p45"/>
            <p:cNvSpPr/>
            <p:nvPr/>
          </p:nvSpPr>
          <p:spPr>
            <a:xfrm>
              <a:off x="2821039" y="1936330"/>
              <a:ext cx="0" cy="54"/>
            </a:xfrm>
            <a:custGeom>
              <a:rect b="b" l="l" r="r" t="t"/>
              <a:pathLst>
                <a:path extrusionOk="0" h="4" w="12000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5" name="Google Shape;5145;p45"/>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6" name="Google Shape;5146;p4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7" name="Google Shape;5147;p4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8" name="Google Shape;5148;p4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9" name="Google Shape;5149;p45"/>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0" name="Google Shape;5150;p45"/>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1" name="Google Shape;5151;p45"/>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2" name="Google Shape;5152;p45"/>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3" name="Google Shape;5153;p45"/>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4" name="Google Shape;5154;p45"/>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5" name="Google Shape;5155;p45"/>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6" name="Google Shape;5156;p45"/>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7" name="Google Shape;5157;p45"/>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8" name="Google Shape;5158;p4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9" name="Google Shape;5159;p45"/>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0" name="Google Shape;5160;p4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1" name="Google Shape;5161;p45"/>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2" name="Google Shape;5162;p45"/>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3" name="Google Shape;5163;p45"/>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4" name="Google Shape;5164;p4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5" name="Google Shape;5165;p4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6" name="Google Shape;5166;p4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7" name="Google Shape;5167;p45"/>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8" name="Google Shape;5168;p45"/>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9" name="Google Shape;5169;p45"/>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0" name="Google Shape;5170;p4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1" name="Google Shape;5171;p45"/>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2" name="Google Shape;5172;p45"/>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3" name="Google Shape;5173;p45"/>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4" name="Google Shape;5174;p45"/>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5" name="Google Shape;5175;p45"/>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6" name="Google Shape;5176;p45"/>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7" name="Google Shape;5177;p45"/>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8" name="Google Shape;5178;p45"/>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9" name="Google Shape;5179;p45"/>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0" name="Google Shape;5180;p4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1" name="Google Shape;5181;p45"/>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2" name="Google Shape;5182;p45"/>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3" name="Google Shape;5183;p45"/>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4" name="Google Shape;5184;p45"/>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5" name="Google Shape;5185;p45"/>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6" name="Google Shape;5186;p45"/>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7" name="Google Shape;5187;p45"/>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8" name="Google Shape;5188;p4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9" name="Google Shape;5189;p4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0" name="Google Shape;5190;p4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1" name="Google Shape;5191;p4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2" name="Google Shape;5192;p4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3" name="Google Shape;5193;p4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4" name="Google Shape;5194;p4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5" name="Google Shape;5195;p4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6" name="Google Shape;5196;p4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7" name="Google Shape;5197;p45"/>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8" name="Google Shape;5198;p45"/>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9" name="Google Shape;5199;p45"/>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0" name="Google Shape;5200;p4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1" name="Google Shape;5201;p4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2" name="Google Shape;5202;p45"/>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3" name="Google Shape;5203;p4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4" name="Google Shape;5204;p4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5" name="Google Shape;5205;p4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6" name="Google Shape;5206;p45"/>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7" name="Google Shape;5207;p4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8" name="Google Shape;5208;p4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9" name="Google Shape;5209;p45"/>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0" name="Google Shape;5210;p45"/>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1" name="Google Shape;5211;p45"/>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2" name="Google Shape;5212;p4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3" name="Google Shape;5213;p45"/>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4" name="Google Shape;5214;p45"/>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5" name="Google Shape;5215;p4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6" name="Google Shape;5216;p4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7" name="Google Shape;5217;p45"/>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8" name="Google Shape;5218;p45"/>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9" name="Google Shape;5219;p4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0" name="Google Shape;5220;p45"/>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1" name="Google Shape;5221;p45"/>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2" name="Google Shape;5222;p45"/>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3" name="Google Shape;5223;p45"/>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4" name="Google Shape;5224;p45"/>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5" name="Google Shape;5225;p45"/>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6" name="Google Shape;5226;p4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7" name="Google Shape;5227;p45"/>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8" name="Google Shape;5228;p45"/>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9" name="Google Shape;5229;p45"/>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0" name="Google Shape;5230;p4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1" name="Google Shape;5231;p45"/>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2" name="Google Shape;5232;p4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3" name="Google Shape;5233;p45"/>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4" name="Google Shape;5234;p45"/>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5" name="Google Shape;5235;p45"/>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6" name="Google Shape;5236;p45"/>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7" name="Google Shape;5237;p45"/>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8" name="Google Shape;5238;p4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9" name="Google Shape;5239;p45"/>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0" name="Google Shape;5240;p45"/>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1" name="Google Shape;5241;p45"/>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2" name="Google Shape;5242;p4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3" name="Google Shape;5243;p45"/>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4" name="Google Shape;5244;p45"/>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5" name="Google Shape;5245;p45"/>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6" name="Google Shape;5246;p45"/>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7" name="Google Shape;5247;p45"/>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8" name="Google Shape;5248;p45"/>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9" name="Google Shape;5249;p4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0" name="Google Shape;5250;p45"/>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1" name="Google Shape;5251;p4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2" name="Google Shape;5252;p45"/>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3" name="Google Shape;5253;p45"/>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4" name="Google Shape;5254;p45"/>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5" name="Google Shape;5255;p4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6" name="Google Shape;5256;p45"/>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7" name="Google Shape;5257;p45"/>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8" name="Google Shape;5258;p45"/>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9" name="Google Shape;5259;p4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0" name="Google Shape;5260;p4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1" name="Google Shape;5261;p4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2" name="Google Shape;5262;p4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3" name="Google Shape;5263;p45"/>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4" name="Google Shape;5264;p4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5" name="Google Shape;5265;p45"/>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6" name="Google Shape;5266;p45"/>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7" name="Google Shape;5267;p45"/>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8" name="Google Shape;5268;p45"/>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9" name="Google Shape;5269;p45"/>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0" name="Google Shape;5270;p45"/>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1" name="Google Shape;5271;p4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2" name="Google Shape;5272;p45"/>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3" name="Google Shape;5273;p45"/>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4" name="Google Shape;5274;p45"/>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5" name="Google Shape;5275;p45"/>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6" name="Google Shape;5276;p45"/>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7" name="Google Shape;5277;p45"/>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8" name="Google Shape;5278;p45"/>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9" name="Google Shape;5279;p45"/>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0" name="Google Shape;5280;p45"/>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1" name="Google Shape;5281;p4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2" name="Google Shape;5282;p4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3" name="Google Shape;5283;p45"/>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4" name="Google Shape;5284;p45"/>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5" name="Google Shape;5285;p45"/>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6" name="Google Shape;5286;p4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7" name="Google Shape;5287;p4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8" name="Google Shape;5288;p4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9" name="Google Shape;5289;p4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0" name="Google Shape;5290;p45"/>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1" name="Google Shape;5291;p45"/>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2" name="Google Shape;5292;p45"/>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3" name="Google Shape;5293;p4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4" name="Google Shape;5294;p45"/>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5" name="Google Shape;5295;p45"/>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6" name="Google Shape;5296;p4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7" name="Google Shape;5297;p4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8" name="Google Shape;5298;p4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9" name="Google Shape;5299;p4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0" name="Google Shape;5300;p45"/>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1" name="Google Shape;5301;p45"/>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2" name="Google Shape;5302;p4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3" name="Google Shape;5303;p45"/>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4" name="Google Shape;5304;p4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5" name="Google Shape;5305;p45"/>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6" name="Google Shape;5306;p45"/>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7" name="Google Shape;5307;p45"/>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8" name="Google Shape;5308;p4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9" name="Google Shape;5309;p45"/>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0" name="Google Shape;5310;p45"/>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1" name="Google Shape;5311;p45"/>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2" name="Google Shape;5312;p45"/>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3" name="Google Shape;5313;p45"/>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4" name="Google Shape;5314;p45"/>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5" name="Google Shape;5315;p45"/>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6" name="Google Shape;5316;p4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7" name="Google Shape;5317;p4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8" name="Google Shape;5318;p45"/>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9" name="Google Shape;5319;p45"/>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0" name="Google Shape;5320;p45"/>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1" name="Google Shape;5321;p4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2" name="Google Shape;5322;p4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3" name="Google Shape;5323;p4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4" name="Google Shape;5324;p4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5" name="Google Shape;5325;p45"/>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6" name="Google Shape;5326;p4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7" name="Google Shape;5327;p4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8" name="Google Shape;5328;p4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9" name="Google Shape;5329;p45"/>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0" name="Google Shape;5330;p4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1" name="Google Shape;5331;p45"/>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2" name="Google Shape;5332;p4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3" name="Google Shape;5333;p45"/>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4" name="Google Shape;5334;p45"/>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5" name="Google Shape;5335;p45"/>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6" name="Google Shape;5336;p45"/>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7" name="Google Shape;5337;p45"/>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8" name="Google Shape;5338;p45"/>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9" name="Google Shape;5339;p45"/>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0" name="Google Shape;5340;p45"/>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1" name="Google Shape;5341;p45"/>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2" name="Google Shape;5342;p45"/>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3" name="Google Shape;5343;p45"/>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4" name="Google Shape;5344;p45"/>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5" name="Google Shape;5345;p45"/>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6" name="Google Shape;5346;p45"/>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7" name="Google Shape;5347;p45"/>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8" name="Google Shape;5348;p45"/>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9" name="Google Shape;5349;p4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0" name="Google Shape;5350;p45"/>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1" name="Google Shape;5351;p45"/>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2" name="Google Shape;5352;p45"/>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3" name="Google Shape;5353;p4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4" name="Google Shape;5354;p4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5" name="Google Shape;5355;p4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6" name="Google Shape;5356;p45"/>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7" name="Google Shape;5357;p45"/>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8" name="Google Shape;5358;p45"/>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9" name="Google Shape;5359;p45"/>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0" name="Google Shape;5360;p45"/>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1" name="Google Shape;5361;p4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2" name="Google Shape;5362;p45"/>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3" name="Google Shape;5363;p45"/>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4" name="Google Shape;5364;p4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5" name="Google Shape;5365;p45"/>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6" name="Google Shape;5366;p45"/>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7" name="Google Shape;5367;p45"/>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8" name="Google Shape;5368;p4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9" name="Google Shape;5369;p4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0" name="Google Shape;5370;p45"/>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1" name="Google Shape;5371;p4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2" name="Google Shape;5372;p4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3" name="Google Shape;5373;p45"/>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4" name="Google Shape;5374;p4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5" name="Google Shape;5375;p45"/>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6" name="Google Shape;5376;p4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7" name="Google Shape;5377;p4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8" name="Google Shape;5378;p45"/>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9" name="Google Shape;5379;p45"/>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0" name="Google Shape;5380;p45"/>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1" name="Google Shape;5381;p45"/>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2" name="Google Shape;5382;p4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3" name="Google Shape;5383;p4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4" name="Google Shape;5384;p4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5" name="Google Shape;5385;p45"/>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6" name="Google Shape;5386;p45"/>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7" name="Google Shape;5387;p45"/>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8" name="Google Shape;5388;p4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9" name="Google Shape;5389;p45"/>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0" name="Google Shape;5390;p4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1" name="Google Shape;5391;p45"/>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2" name="Google Shape;5392;p4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3" name="Google Shape;5393;p45"/>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4" name="Google Shape;5394;p45"/>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5" name="Google Shape;5395;p45"/>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6" name="Google Shape;5396;p45"/>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7" name="Google Shape;5397;p45"/>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8" name="Google Shape;5398;p45"/>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9" name="Google Shape;5399;p45"/>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0" name="Google Shape;5400;p45"/>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1" name="Google Shape;5401;p45"/>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2" name="Google Shape;5402;p45"/>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3" name="Google Shape;5403;p4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4" name="Google Shape;5404;p4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5" name="Google Shape;5405;p4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6" name="Google Shape;5406;p4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7" name="Google Shape;5407;p4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8" name="Google Shape;5408;p4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9" name="Google Shape;5409;p4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0" name="Google Shape;5410;p4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1" name="Google Shape;5411;p4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2" name="Google Shape;5412;p45"/>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3" name="Google Shape;5413;p45"/>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4" name="Google Shape;5414;p4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5" name="Google Shape;5415;p45"/>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6" name="Google Shape;5416;p45"/>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7" name="Google Shape;5417;p45"/>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8" name="Google Shape;5418;p45"/>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9" name="Google Shape;5419;p4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0" name="Google Shape;5420;p45"/>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1" name="Google Shape;5421;p45"/>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2" name="Google Shape;5422;p45"/>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3" name="Google Shape;5423;p45"/>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4" name="Google Shape;5424;p4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5" name="Google Shape;5425;p45"/>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6" name="Google Shape;5426;p45"/>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7" name="Google Shape;5427;p45"/>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8" name="Google Shape;5428;p45"/>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9" name="Google Shape;5429;p45"/>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0" name="Google Shape;5430;p45"/>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1" name="Google Shape;5431;p45"/>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2" name="Google Shape;5432;p45"/>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3" name="Google Shape;5433;p45"/>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4" name="Google Shape;5434;p45"/>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5" name="Google Shape;5435;p45"/>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6" name="Google Shape;5436;p45"/>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7" name="Google Shape;5437;p45"/>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8" name="Google Shape;5438;p45"/>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9" name="Google Shape;5439;p45"/>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0" name="Google Shape;5440;p45"/>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1" name="Google Shape;5441;p45"/>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2" name="Google Shape;5442;p45"/>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3" name="Google Shape;5443;p45"/>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4" name="Google Shape;5444;p45"/>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5" name="Google Shape;5445;p45"/>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6" name="Google Shape;5446;p45"/>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7" name="Google Shape;5447;p4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8" name="Google Shape;5448;p45"/>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9" name="Google Shape;5449;p45"/>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0" name="Google Shape;5450;p45"/>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1" name="Google Shape;5451;p4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2" name="Google Shape;5452;p4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3" name="Google Shape;5453;p4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4" name="Google Shape;5454;p45"/>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5" name="Google Shape;5455;p45"/>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6" name="Google Shape;5456;p4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7" name="Google Shape;5457;p45"/>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8" name="Google Shape;5458;p45"/>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9" name="Google Shape;5459;p4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0" name="Google Shape;5460;p45"/>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1" name="Google Shape;5461;p45"/>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2" name="Google Shape;5462;p45"/>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3" name="Google Shape;5463;p45"/>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4" name="Google Shape;5464;p45"/>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5" name="Google Shape;5465;p45"/>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6" name="Google Shape;5466;p45"/>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7" name="Google Shape;5467;p45"/>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8" name="Google Shape;5468;p4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9" name="Google Shape;5469;p45"/>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0" name="Google Shape;5470;p45"/>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1" name="Google Shape;5471;p45"/>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2" name="Google Shape;5472;p45"/>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3" name="Google Shape;5473;p45"/>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4" name="Google Shape;5474;p45"/>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5" name="Google Shape;5475;p45"/>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6" name="Google Shape;5476;p45"/>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7" name="Google Shape;5477;p45"/>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8" name="Google Shape;5478;p45"/>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9" name="Google Shape;5479;p4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0" name="Google Shape;5480;p45"/>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1" name="Google Shape;5481;p45"/>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2" name="Google Shape;5482;p45"/>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3" name="Google Shape;5483;p45"/>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4" name="Google Shape;5484;p45"/>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5" name="Google Shape;5485;p4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6" name="Google Shape;5486;p45"/>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7" name="Google Shape;5487;p4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8" name="Google Shape;5488;p45"/>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9" name="Google Shape;5489;p45"/>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0" name="Google Shape;5490;p4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1" name="Google Shape;5491;p45"/>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2" name="Google Shape;5492;p45"/>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3" name="Google Shape;5493;p4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4" name="Google Shape;5494;p4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5" name="Google Shape;5495;p4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6" name="Google Shape;5496;p45"/>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7" name="Google Shape;5497;p4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8" name="Google Shape;5498;p45"/>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9" name="Google Shape;5499;p45"/>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0" name="Google Shape;5500;p4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1" name="Google Shape;5501;p4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2" name="Google Shape;5502;p45"/>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3" name="Google Shape;5503;p4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4" name="Google Shape;5504;p45"/>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5" name="Google Shape;5505;p45"/>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6" name="Google Shape;5506;p45"/>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7" name="Google Shape;5507;p45"/>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8" name="Google Shape;5508;p45"/>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9" name="Google Shape;5509;p45"/>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0" name="Google Shape;5510;p45"/>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1" name="Google Shape;5511;p45"/>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2" name="Google Shape;5512;p45"/>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3" name="Google Shape;5513;p45"/>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4" name="Google Shape;5514;p4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5" name="Google Shape;5515;p45"/>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6" name="Google Shape;5516;p45"/>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7" name="Google Shape;5517;p45"/>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8" name="Google Shape;5518;p45"/>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9" name="Google Shape;5519;p45"/>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0" name="Google Shape;5520;p45"/>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1" name="Google Shape;5521;p45"/>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2" name="Google Shape;5522;p4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3" name="Google Shape;5523;p45"/>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4" name="Google Shape;5524;p4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5" name="Google Shape;5525;p4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6" name="Google Shape;5526;p4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7" name="Google Shape;5527;p4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8" name="Google Shape;5528;p4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9" name="Google Shape;5529;p4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0" name="Google Shape;5530;p4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1" name="Google Shape;5531;p4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2" name="Google Shape;5532;p45"/>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3" name="Google Shape;5533;p45"/>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4" name="Google Shape;5534;p45"/>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5" name="Google Shape;5535;p45"/>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6" name="Google Shape;5536;p45"/>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7" name="Google Shape;5537;p45"/>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8" name="Google Shape;5538;p45"/>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9" name="Google Shape;5539;p45"/>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0" name="Google Shape;5540;p45"/>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1" name="Google Shape;5541;p45"/>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2" name="Google Shape;5542;p45"/>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3" name="Google Shape;5543;p45"/>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4" name="Google Shape;5544;p45"/>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5" name="Google Shape;5545;p45"/>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6" name="Google Shape;5546;p45"/>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7" name="Google Shape;5547;p45"/>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8" name="Google Shape;5548;p45"/>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9" name="Google Shape;5549;p4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0" name="Google Shape;5550;p4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1" name="Google Shape;5551;p45"/>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2" name="Google Shape;5552;p45"/>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3" name="Google Shape;5553;p45"/>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4" name="Google Shape;5554;p45"/>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5" name="Google Shape;5555;p45"/>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6" name="Google Shape;5556;p45"/>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7" name="Google Shape;5557;p45"/>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8" name="Google Shape;5558;p45"/>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9" name="Google Shape;5559;p45"/>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0" name="Google Shape;5560;p45"/>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1" name="Google Shape;5561;p45"/>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2" name="Google Shape;5562;p45"/>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3" name="Google Shape;5563;p4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4" name="Google Shape;5564;p45"/>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5" name="Google Shape;5565;p4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6" name="Google Shape;5566;p45"/>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7" name="Google Shape;5567;p4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8" name="Google Shape;5568;p4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9" name="Google Shape;5569;p4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0" name="Google Shape;5570;p45"/>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1" name="Google Shape;5571;p4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2" name="Google Shape;5572;p45"/>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3" name="Google Shape;5573;p45"/>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4" name="Google Shape;5574;p4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5" name="Google Shape;5575;p4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6" name="Google Shape;5576;p4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7" name="Google Shape;5577;p4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8" name="Google Shape;5578;p4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9" name="Google Shape;5579;p45"/>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0" name="Google Shape;5580;p45"/>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1" name="Google Shape;5581;p4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2" name="Google Shape;5582;p4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3" name="Google Shape;5583;p4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4" name="Google Shape;5584;p45"/>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5" name="Google Shape;5585;p45"/>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6" name="Google Shape;5586;p45"/>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7" name="Google Shape;5587;p4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8" name="Google Shape;5588;p4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9" name="Google Shape;5589;p45"/>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0" name="Google Shape;5590;p4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1" name="Google Shape;5591;p4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2" name="Google Shape;5592;p4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3" name="Google Shape;5593;p45"/>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4" name="Google Shape;5594;p45"/>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5" name="Google Shape;5595;p4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6" name="Google Shape;5596;p4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7" name="Google Shape;5597;p4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8" name="Google Shape;5598;p4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9" name="Google Shape;5599;p4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0" name="Google Shape;5600;p4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1" name="Google Shape;5601;p45"/>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2" name="Google Shape;5602;p45"/>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3" name="Google Shape;5603;p45"/>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4" name="Google Shape;5604;p4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5" name="Google Shape;5605;p4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6" name="Google Shape;5606;p45"/>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7" name="Google Shape;5607;p4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8" name="Google Shape;5608;p45"/>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9" name="Google Shape;5609;p45"/>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0" name="Google Shape;5610;p45"/>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1" name="Google Shape;5611;p45"/>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2" name="Google Shape;5612;p45"/>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3" name="Google Shape;5613;p4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4" name="Google Shape;5614;p45"/>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5" name="Google Shape;5615;p4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6" name="Google Shape;5616;p4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7" name="Google Shape;5617;p4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8" name="Google Shape;5618;p4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9" name="Google Shape;5619;p45"/>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0" name="Google Shape;5620;p45"/>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1" name="Google Shape;5621;p45"/>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2" name="Google Shape;5622;p45"/>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3" name="Google Shape;5623;p45"/>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4" name="Google Shape;5624;p45"/>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5" name="Google Shape;5625;p45"/>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6" name="Google Shape;5626;p4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7" name="Google Shape;5627;p45"/>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8" name="Google Shape;5628;p4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9" name="Google Shape;5629;p45"/>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0" name="Google Shape;5630;p45"/>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1" name="Google Shape;5631;p45"/>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2" name="Google Shape;5632;p45"/>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3" name="Google Shape;5633;p45"/>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4" name="Google Shape;5634;p45"/>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5" name="Google Shape;5635;p45"/>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6" name="Google Shape;5636;p45"/>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7" name="Google Shape;5637;p4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8" name="Google Shape;5638;p45"/>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9" name="Google Shape;5639;p45"/>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0" name="Google Shape;5640;p4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1" name="Google Shape;5641;p4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2" name="Google Shape;5642;p4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3" name="Google Shape;5643;p45"/>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4" name="Google Shape;5644;p4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5" name="Google Shape;5645;p45"/>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6" name="Google Shape;5646;p45"/>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7" name="Google Shape;5647;p45"/>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8" name="Google Shape;5648;p45"/>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9" name="Google Shape;5649;p45"/>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0" name="Google Shape;5650;p45"/>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1" name="Google Shape;5651;p45"/>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2" name="Google Shape;5652;p45"/>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3" name="Google Shape;5653;p45"/>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4" name="Google Shape;5654;p4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5" name="Google Shape;5655;p45"/>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6" name="Google Shape;5656;p45"/>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7" name="Google Shape;5657;p45"/>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8" name="Google Shape;5658;p4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9" name="Google Shape;5659;p45"/>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0" name="Google Shape;5660;p4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1" name="Google Shape;5661;p4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2" name="Google Shape;5662;p45"/>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3" name="Google Shape;5663;p45"/>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4" name="Google Shape;5664;p4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5" name="Google Shape;5665;p4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6" name="Google Shape;5666;p4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7" name="Google Shape;5667;p45"/>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8" name="Google Shape;5668;p4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9" name="Google Shape;5669;p45"/>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0" name="Google Shape;5670;p45"/>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1" name="Google Shape;5671;p45"/>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2" name="Google Shape;5672;p4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3" name="Google Shape;5673;p45"/>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4" name="Google Shape;5674;p45"/>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5" name="Google Shape;5675;p45"/>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6" name="Google Shape;5676;p4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7" name="Google Shape;5677;p4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8" name="Google Shape;5678;p45"/>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9" name="Google Shape;5679;p45"/>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0" name="Google Shape;5680;p45"/>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1" name="Google Shape;5681;p4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2" name="Google Shape;5682;p45"/>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3" name="Google Shape;5683;p4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4" name="Google Shape;5684;p45"/>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5" name="Google Shape;5685;p4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6" name="Google Shape;5686;p4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7" name="Google Shape;5687;p4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8" name="Google Shape;5688;p4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9" name="Google Shape;5689;p45"/>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0" name="Google Shape;5690;p45"/>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1" name="Google Shape;5691;p45"/>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2" name="Google Shape;5692;p45"/>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3" name="Google Shape;5693;p45"/>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4" name="Google Shape;5694;p4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5" name="Google Shape;5695;p45"/>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6" name="Google Shape;5696;p45"/>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7" name="Google Shape;5697;p45"/>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8" name="Google Shape;5698;p45"/>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9" name="Google Shape;5699;p45"/>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0" name="Google Shape;5700;p45"/>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1" name="Google Shape;5701;p45"/>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2" name="Google Shape;5702;p45"/>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3" name="Google Shape;5703;p45"/>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4" name="Google Shape;5704;p45"/>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5" name="Google Shape;5705;p45"/>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6" name="Google Shape;5706;p45"/>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7" name="Google Shape;5707;p45"/>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8" name="Google Shape;5708;p4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9" name="Google Shape;5709;p4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0" name="Google Shape;5710;p4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1" name="Google Shape;5711;p45"/>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2" name="Google Shape;5712;p45"/>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3" name="Google Shape;5713;p45"/>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4" name="Google Shape;5714;p4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5" name="Google Shape;5715;p4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6" name="Google Shape;5716;p4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7" name="Google Shape;5717;p45"/>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8" name="Google Shape;5718;p4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9" name="Google Shape;5719;p4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0" name="Google Shape;5720;p45"/>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1" name="Google Shape;5721;p45"/>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2" name="Google Shape;5722;p4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3" name="Google Shape;5723;p4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4" name="Google Shape;5724;p4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5" name="Google Shape;5725;p45"/>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6" name="Google Shape;5726;p4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7" name="Google Shape;5727;p45"/>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8" name="Google Shape;5728;p45"/>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9" name="Google Shape;5729;p45"/>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0" name="Google Shape;5730;p45"/>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1" name="Google Shape;5731;p45"/>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2" name="Google Shape;5732;p45"/>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3" name="Google Shape;5733;p45"/>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4" name="Google Shape;5734;p45"/>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5" name="Google Shape;5735;p4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6" name="Google Shape;5736;p4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7" name="Google Shape;5737;p4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8" name="Google Shape;5738;p4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9" name="Google Shape;5739;p4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0" name="Google Shape;5740;p45"/>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1" name="Google Shape;5741;p4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2" name="Google Shape;5742;p4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3" name="Google Shape;5743;p4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4" name="Google Shape;5744;p4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5" name="Google Shape;5745;p4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6" name="Google Shape;5746;p4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7" name="Google Shape;5747;p4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8" name="Google Shape;5748;p4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9" name="Google Shape;5749;p4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0" name="Google Shape;5750;p45"/>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1" name="Google Shape;5751;p4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2" name="Google Shape;5752;p45"/>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3" name="Google Shape;5753;p45"/>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4" name="Google Shape;5754;p45"/>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5" name="Google Shape;5755;p45"/>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6" name="Google Shape;5756;p4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7" name="Google Shape;5757;p45"/>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8" name="Google Shape;5758;p45"/>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9" name="Google Shape;5759;p45"/>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0" name="Google Shape;5760;p45"/>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1" name="Google Shape;5761;p45"/>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2" name="Google Shape;5762;p45"/>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3" name="Google Shape;5763;p45"/>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4" name="Google Shape;5764;p4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5" name="Google Shape;5765;p4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6" name="Google Shape;5766;p45"/>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7" name="Google Shape;5767;p45"/>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8" name="Google Shape;5768;p45"/>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9" name="Google Shape;5769;p45"/>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0" name="Google Shape;5770;p45"/>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1" name="Google Shape;5771;p45"/>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2" name="Google Shape;5772;p45"/>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3" name="Google Shape;5773;p45"/>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4" name="Google Shape;5774;p45"/>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5" name="Google Shape;5775;p45"/>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6" name="Google Shape;5776;p45"/>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7" name="Google Shape;5777;p45"/>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8" name="Google Shape;5778;p45"/>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9" name="Google Shape;5779;p45"/>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0" name="Google Shape;5780;p45"/>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1" name="Google Shape;5781;p4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2" name="Google Shape;5782;p4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3" name="Google Shape;5783;p4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4" name="Google Shape;5784;p4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5" name="Google Shape;5785;p45"/>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6" name="Google Shape;5786;p45"/>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7" name="Google Shape;5787;p45"/>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8" name="Google Shape;5788;p4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9" name="Google Shape;5789;p45"/>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0" name="Google Shape;5790;p4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1" name="Google Shape;5791;p45"/>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2" name="Google Shape;5792;p45"/>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3" name="Google Shape;5793;p45"/>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4" name="Google Shape;5794;p45"/>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5" name="Google Shape;5795;p45"/>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6" name="Google Shape;5796;p45"/>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7" name="Google Shape;5797;p45"/>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8" name="Google Shape;5798;p4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9" name="Google Shape;5799;p45"/>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0" name="Google Shape;5800;p45"/>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1" name="Google Shape;5801;p45"/>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2" name="Google Shape;5802;p45"/>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3" name="Google Shape;5803;p4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4" name="Google Shape;5804;p45"/>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5" name="Google Shape;5805;p45"/>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6" name="Google Shape;5806;p45"/>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7" name="Google Shape;5807;p4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8" name="Google Shape;5808;p45"/>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9" name="Google Shape;5809;p4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0" name="Google Shape;5810;p4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1" name="Google Shape;5811;p4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2" name="Google Shape;5812;p4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3" name="Google Shape;5813;p45"/>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4" name="Google Shape;5814;p45"/>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5" name="Google Shape;5815;p45"/>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6" name="Google Shape;5816;p4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7" name="Google Shape;5817;p45"/>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8" name="Google Shape;5818;p45"/>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9" name="Google Shape;5819;p45"/>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0" name="Google Shape;5820;p45"/>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1" name="Google Shape;5821;p45"/>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2" name="Google Shape;5822;p4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3" name="Google Shape;5823;p45"/>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4" name="Google Shape;5824;p45"/>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5" name="Google Shape;5825;p45"/>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6" name="Google Shape;5826;p45"/>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7" name="Google Shape;5827;p45"/>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8" name="Google Shape;5828;p45"/>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9" name="Google Shape;5829;p45"/>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0" name="Google Shape;5830;p4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1" name="Google Shape;5831;p45"/>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2" name="Google Shape;5832;p4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3" name="Google Shape;5833;p4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4" name="Google Shape;5834;p4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5" name="Google Shape;5835;p4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6" name="Google Shape;5836;p4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7" name="Google Shape;5837;p4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8" name="Google Shape;5838;p4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9" name="Google Shape;5839;p4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0" name="Google Shape;5840;p45"/>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1" name="Google Shape;5841;p4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2" name="Google Shape;5842;p4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3" name="Google Shape;5843;p4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4" name="Google Shape;5844;p4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5" name="Google Shape;5845;p4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6" name="Google Shape;5846;p45"/>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7" name="Google Shape;5847;p45"/>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8" name="Google Shape;5848;p45"/>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9" name="Google Shape;5849;p4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0" name="Google Shape;5850;p45"/>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1" name="Google Shape;5851;p45"/>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2" name="Google Shape;5852;p45"/>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3" name="Google Shape;5853;p4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4" name="Google Shape;5854;p4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5" name="Google Shape;5855;p4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6" name="Google Shape;5856;p4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7" name="Google Shape;5857;p45"/>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8" name="Google Shape;5858;p4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9" name="Google Shape;5859;p4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0" name="Google Shape;5860;p4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1" name="Google Shape;5861;p4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2" name="Google Shape;5862;p4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3" name="Google Shape;5863;p45"/>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4" name="Google Shape;5864;p4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5" name="Google Shape;5865;p45"/>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6" name="Google Shape;5866;p45"/>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7" name="Google Shape;5867;p45"/>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8" name="Google Shape;5868;p45"/>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9" name="Google Shape;5869;p45"/>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0" name="Google Shape;5870;p45"/>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1" name="Google Shape;5871;p4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2" name="Google Shape;5872;p4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3" name="Google Shape;5873;p4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4" name="Google Shape;5874;p4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5" name="Google Shape;5875;p4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6" name="Google Shape;5876;p45"/>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7" name="Google Shape;5877;p4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8" name="Google Shape;5878;p45"/>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9" name="Google Shape;5879;p45"/>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0" name="Google Shape;5880;p4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1" name="Google Shape;5881;p45"/>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2" name="Google Shape;5882;p4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3" name="Google Shape;5883;p4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4" name="Google Shape;5884;p4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5" name="Google Shape;5885;p45"/>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6" name="Google Shape;5886;p45"/>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7" name="Google Shape;5887;p45"/>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8" name="Google Shape;5888;p45"/>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9" name="Google Shape;5889;p45"/>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0" name="Google Shape;5890;p4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1" name="Google Shape;5891;p4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2" name="Google Shape;5892;p4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3" name="Google Shape;5893;p45"/>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4" name="Google Shape;5894;p45"/>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5" name="Google Shape;5895;p45"/>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6" name="Google Shape;5896;p45"/>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7" name="Google Shape;5897;p4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8" name="Google Shape;5898;p4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9" name="Google Shape;5899;p45"/>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0" name="Google Shape;5900;p45"/>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1" name="Google Shape;5901;p45"/>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2" name="Google Shape;5902;p45"/>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3" name="Google Shape;5903;p4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4" name="Google Shape;5904;p45"/>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5" name="Google Shape;5905;p4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6" name="Google Shape;5906;p45"/>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7" name="Google Shape;5907;p45"/>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8" name="Google Shape;5908;p45"/>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9" name="Google Shape;5909;p4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0" name="Google Shape;5910;p4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1" name="Google Shape;5911;p4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2" name="Google Shape;5912;p4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3" name="Google Shape;5913;p4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4" name="Google Shape;5914;p45"/>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5" name="Google Shape;5915;p4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6" name="Google Shape;5916;p45"/>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7" name="Google Shape;5917;p4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8" name="Google Shape;5918;p4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9" name="Google Shape;5919;p4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0" name="Google Shape;5920;p4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1" name="Google Shape;5921;p4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2" name="Google Shape;5922;p4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3" name="Google Shape;5923;p45"/>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4" name="Google Shape;5924;p4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5" name="Google Shape;5925;p4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6" name="Google Shape;5926;p45"/>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7" name="Google Shape;5927;p45"/>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8" name="Google Shape;5928;p45"/>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9" name="Google Shape;5929;p45"/>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0" name="Google Shape;5930;p4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1" name="Google Shape;5931;p45"/>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2" name="Google Shape;5932;p45"/>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3" name="Google Shape;5933;p45"/>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4" name="Google Shape;5934;p4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5" name="Google Shape;5935;p45"/>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6" name="Google Shape;5936;p45"/>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7" name="Google Shape;5937;p45"/>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8" name="Google Shape;5938;p45"/>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9" name="Google Shape;5939;p4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0" name="Google Shape;5940;p45"/>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1" name="Google Shape;5941;p45"/>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2" name="Google Shape;5942;p45"/>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3" name="Google Shape;5943;p45"/>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4" name="Google Shape;5944;p45"/>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5" name="Google Shape;5945;p45"/>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6" name="Google Shape;5946;p45"/>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7" name="Google Shape;5947;p4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8" name="Google Shape;5948;p4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9" name="Google Shape;5949;p4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0" name="Google Shape;5950;p45"/>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1" name="Google Shape;5951;p4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2" name="Google Shape;5952;p45"/>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3" name="Google Shape;5953;p45"/>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4" name="Google Shape;5954;p45"/>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5" name="Google Shape;5955;p45"/>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6" name="Google Shape;5956;p4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7" name="Google Shape;5957;p45"/>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8" name="Google Shape;5958;p45"/>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9" name="Google Shape;5959;p45"/>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0" name="Google Shape;5960;p4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1" name="Google Shape;5961;p4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2" name="Google Shape;5962;p45"/>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3" name="Google Shape;5963;p4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4" name="Google Shape;5964;p4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5" name="Google Shape;5965;p4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6" name="Google Shape;5966;p4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7" name="Google Shape;5967;p4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8" name="Google Shape;5968;p4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9" name="Google Shape;5969;p4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0" name="Google Shape;5970;p4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1" name="Google Shape;5971;p4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2" name="Google Shape;5972;p4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3" name="Google Shape;5973;p4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4" name="Google Shape;5974;p4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5" name="Google Shape;5975;p4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6" name="Google Shape;5976;p4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7" name="Google Shape;5977;p4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8" name="Google Shape;5978;p4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9" name="Google Shape;5979;p45"/>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0" name="Google Shape;5980;p45"/>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1" name="Google Shape;5981;p4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2" name="Google Shape;5982;p4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3" name="Google Shape;5983;p4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4" name="Google Shape;5984;p45"/>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5" name="Google Shape;5985;p4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6" name="Google Shape;5986;p4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7" name="Google Shape;5987;p4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8" name="Google Shape;5988;p4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9" name="Google Shape;5989;p4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0" name="Google Shape;5990;p45"/>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1" name="Google Shape;5991;p4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2" name="Google Shape;5992;p4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3" name="Google Shape;5993;p4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4" name="Google Shape;5994;p4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5" name="Google Shape;5995;p4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6" name="Google Shape;5996;p4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7" name="Google Shape;5997;p4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8" name="Google Shape;5998;p45"/>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9" name="Google Shape;5999;p45"/>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0" name="Google Shape;6000;p45"/>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1" name="Google Shape;6001;p45"/>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2" name="Google Shape;6002;p45"/>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3" name="Google Shape;6003;p4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4" name="Google Shape;6004;p45"/>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5" name="Google Shape;6005;p45"/>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6" name="Google Shape;6006;p45"/>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7" name="Google Shape;6007;p4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8" name="Google Shape;6008;p45"/>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9" name="Google Shape;6009;p45"/>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0" name="Google Shape;6010;p4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1" name="Google Shape;6011;p4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2" name="Google Shape;6012;p45"/>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3" name="Google Shape;6013;p45"/>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4" name="Google Shape;6014;p4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5" name="Google Shape;6015;p4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6" name="Google Shape;6016;p4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7" name="Google Shape;6017;p4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8" name="Google Shape;6018;p4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9" name="Google Shape;6019;p4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0" name="Google Shape;6020;p4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1" name="Google Shape;6021;p4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2" name="Google Shape;6022;p45"/>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3" name="Google Shape;6023;p45"/>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4" name="Google Shape;6024;p4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5" name="Google Shape;6025;p4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6" name="Google Shape;6026;p4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7" name="Google Shape;6027;p4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8" name="Google Shape;6028;p4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9" name="Google Shape;6029;p4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0" name="Google Shape;6030;p4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1" name="Google Shape;6031;p4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2" name="Google Shape;6032;p4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3" name="Google Shape;6033;p4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4" name="Google Shape;6034;p4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5" name="Google Shape;6035;p4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6" name="Google Shape;6036;p45"/>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7" name="Google Shape;6037;p4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8" name="Google Shape;6038;p45"/>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9" name="Google Shape;6039;p45"/>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0" name="Google Shape;6040;p4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1" name="Google Shape;6041;p4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2" name="Google Shape;6042;p4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3" name="Google Shape;6043;p45"/>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4" name="Google Shape;6044;p4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5" name="Google Shape;6045;p4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6" name="Google Shape;6046;p4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7" name="Google Shape;6047;p45"/>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8" name="Google Shape;6048;p45"/>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9" name="Google Shape;6049;p45"/>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0" name="Google Shape;6050;p45"/>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1" name="Google Shape;6051;p4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2" name="Google Shape;6052;p45"/>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3" name="Google Shape;6053;p4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4" name="Google Shape;6054;p45"/>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5" name="Google Shape;6055;p45"/>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6" name="Google Shape;6056;p4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7" name="Google Shape;6057;p45"/>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8" name="Google Shape;6058;p45"/>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9" name="Google Shape;6059;p45"/>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0" name="Google Shape;6060;p45"/>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1" name="Google Shape;6061;p45"/>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2" name="Google Shape;6062;p45"/>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3" name="Google Shape;6063;p45"/>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4" name="Google Shape;6064;p4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5" name="Google Shape;6065;p45"/>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6" name="Google Shape;6066;p45"/>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7" name="Google Shape;6067;p45"/>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8" name="Google Shape;6068;p45"/>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9" name="Google Shape;6069;p4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0" name="Google Shape;6070;p4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1" name="Google Shape;6071;p4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2" name="Google Shape;6072;p45"/>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3" name="Google Shape;6073;p45"/>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4" name="Google Shape;6074;p4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5" name="Google Shape;6075;p4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6" name="Google Shape;6076;p45"/>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7" name="Google Shape;6077;p45"/>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8" name="Google Shape;6078;p45"/>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9" name="Google Shape;6079;p45"/>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0" name="Google Shape;6080;p4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1" name="Google Shape;6081;p4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2" name="Google Shape;6082;p45"/>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3" name="Google Shape;6083;p4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4" name="Google Shape;6084;p4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5" name="Google Shape;6085;p4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6" name="Google Shape;6086;p45"/>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7" name="Google Shape;6087;p4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8" name="Google Shape;6088;p45"/>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9" name="Google Shape;6089;p4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0" name="Google Shape;6090;p4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1" name="Google Shape;6091;p45"/>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2" name="Google Shape;6092;p4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3" name="Google Shape;6093;p4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4" name="Google Shape;6094;p4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5" name="Google Shape;6095;p4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6" name="Google Shape;6096;p4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7" name="Google Shape;6097;p4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8" name="Google Shape;6098;p45"/>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9" name="Google Shape;6099;p4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0" name="Google Shape;6100;p4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1" name="Google Shape;6101;p4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2" name="Google Shape;6102;p4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3" name="Google Shape;6103;p45"/>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4" name="Google Shape;6104;p45"/>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5" name="Google Shape;6105;p45"/>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6" name="Google Shape;6106;p45"/>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7" name="Google Shape;6107;p45"/>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8" name="Google Shape;6108;p45"/>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9" name="Google Shape;6109;p4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0" name="Google Shape;6110;p45"/>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1" name="Google Shape;6111;p45"/>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2" name="Google Shape;6112;p45"/>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3" name="Google Shape;6113;p45"/>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4" name="Google Shape;6114;p45"/>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5" name="Google Shape;6115;p45"/>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6" name="Google Shape;6116;p45"/>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7" name="Google Shape;6117;p45"/>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8" name="Google Shape;6118;p4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9" name="Google Shape;6119;p4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0" name="Google Shape;6120;p45"/>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1" name="Google Shape;6121;p45"/>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2" name="Google Shape;6122;p4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3" name="Google Shape;6123;p45"/>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4" name="Google Shape;6124;p45"/>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5" name="Google Shape;6125;p4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6" name="Google Shape;6126;p4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7" name="Google Shape;6127;p4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8" name="Google Shape;6128;p4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9" name="Google Shape;6129;p45"/>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0" name="Google Shape;6130;p45"/>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1" name="Google Shape;6131;p45"/>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2" name="Google Shape;6132;p45"/>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3" name="Google Shape;6133;p45"/>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4" name="Google Shape;6134;p45"/>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5" name="Google Shape;6135;p45"/>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6" name="Google Shape;6136;p45"/>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7" name="Google Shape;6137;p45"/>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8" name="Google Shape;6138;p45"/>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9" name="Google Shape;6139;p45"/>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0" name="Google Shape;6140;p4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1" name="Google Shape;6141;p45"/>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2" name="Google Shape;6142;p45"/>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3" name="Google Shape;6143;p4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4" name="Google Shape;6144;p45"/>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5" name="Google Shape;6145;p45"/>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6" name="Google Shape;6146;p4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7" name="Google Shape;6147;p4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8" name="Google Shape;6148;p4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9" name="Google Shape;6149;p45"/>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0" name="Google Shape;6150;p4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1" name="Google Shape;6151;p45"/>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2" name="Google Shape;6152;p4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3" name="Google Shape;6153;p45"/>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4" name="Google Shape;6154;p4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5" name="Google Shape;6155;p45"/>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6" name="Google Shape;6156;p45"/>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7" name="Google Shape;6157;p45"/>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8" name="Google Shape;6158;p45"/>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9" name="Google Shape;6159;p4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0" name="Google Shape;6160;p4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1" name="Google Shape;6161;p4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2" name="Google Shape;6162;p45"/>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3" name="Google Shape;6163;p45"/>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4" name="Google Shape;6164;p45"/>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5" name="Google Shape;6165;p45"/>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6" name="Google Shape;6166;p45"/>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7" name="Google Shape;6167;p45"/>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8" name="Google Shape;6168;p45"/>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9" name="Google Shape;6169;p45"/>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0" name="Google Shape;6170;p4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1" name="Google Shape;6171;p45"/>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2" name="Google Shape;6172;p45"/>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3" name="Google Shape;6173;p45"/>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4" name="Google Shape;6174;p45"/>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5" name="Google Shape;6175;p4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6" name="Google Shape;6176;p4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7" name="Google Shape;6177;p45"/>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8" name="Google Shape;6178;p45"/>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9" name="Google Shape;6179;p4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0" name="Google Shape;6180;p45"/>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1" name="Google Shape;6181;p45"/>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2" name="Google Shape;6182;p45"/>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3" name="Google Shape;6183;p45"/>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4" name="Google Shape;6184;p45"/>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5" name="Google Shape;6185;p45"/>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6" name="Google Shape;6186;p45"/>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7" name="Google Shape;6187;p45"/>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8" name="Google Shape;6188;p45"/>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9" name="Google Shape;6189;p45"/>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0" name="Google Shape;6190;p45"/>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1" name="Google Shape;6191;p45"/>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2" name="Google Shape;6192;p4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3" name="Google Shape;6193;p45"/>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4" name="Google Shape;6194;p45"/>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5" name="Google Shape;6195;p45"/>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6" name="Google Shape;6196;p45"/>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7" name="Google Shape;6197;p45"/>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8" name="Google Shape;6198;p45"/>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9" name="Google Shape;6199;p45"/>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0" name="Google Shape;6200;p45"/>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1" name="Google Shape;6201;p45"/>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2" name="Google Shape;6202;p4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3" name="Google Shape;6203;p4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4" name="Google Shape;6204;p4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5" name="Google Shape;6205;p4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6" name="Google Shape;6206;p4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7" name="Google Shape;6207;p4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8" name="Google Shape;6208;p4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9" name="Google Shape;6209;p45"/>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0" name="Google Shape;6210;p45"/>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1" name="Google Shape;6211;p4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2" name="Google Shape;6212;p45"/>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3" name="Google Shape;6213;p45"/>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4" name="Google Shape;6214;p45"/>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5" name="Google Shape;6215;p45"/>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6" name="Google Shape;6216;p4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7" name="Google Shape;6217;p45"/>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8" name="Google Shape;6218;p45"/>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9" name="Google Shape;6219;p45"/>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0" name="Google Shape;6220;p45"/>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1" name="Google Shape;6221;p45"/>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2" name="Google Shape;6222;p45"/>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3" name="Google Shape;6223;p45"/>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4" name="Google Shape;6224;p45"/>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5" name="Google Shape;6225;p45"/>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6" name="Google Shape;6226;p4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7" name="Google Shape;6227;p4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8" name="Google Shape;6228;p45"/>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9" name="Google Shape;6229;p45"/>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0" name="Google Shape;6230;p45"/>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1" name="Google Shape;6231;p4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2" name="Google Shape;6232;p45"/>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3" name="Google Shape;6233;p45"/>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4" name="Google Shape;6234;p45"/>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5" name="Google Shape;6235;p4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6" name="Google Shape;6236;p45"/>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7" name="Google Shape;6237;p45"/>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8" name="Google Shape;6238;p4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9" name="Google Shape;6239;p4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0" name="Google Shape;6240;p4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1" name="Google Shape;6241;p45"/>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2" name="Google Shape;6242;p45"/>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3" name="Google Shape;6243;p4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4" name="Google Shape;6244;p45"/>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5" name="Google Shape;6245;p45"/>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6" name="Google Shape;6246;p45"/>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7" name="Google Shape;6247;p45"/>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8" name="Google Shape;6248;p45"/>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9" name="Google Shape;6249;p4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0" name="Google Shape;6250;p4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1" name="Google Shape;6251;p4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2" name="Google Shape;6252;p4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3" name="Google Shape;6253;p4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4" name="Google Shape;6254;p4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5" name="Google Shape;6255;p4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6" name="Google Shape;6256;p4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7" name="Google Shape;6257;p4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8" name="Google Shape;6258;p4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9" name="Google Shape;6259;p4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0" name="Google Shape;6260;p4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1" name="Google Shape;6261;p4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2" name="Google Shape;6262;p4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3" name="Google Shape;6263;p4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4" name="Google Shape;6264;p4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5" name="Google Shape;6265;p4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6" name="Google Shape;6266;p4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7" name="Google Shape;6267;p4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8" name="Google Shape;6268;p4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9" name="Google Shape;6269;p4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0" name="Google Shape;6270;p4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1" name="Google Shape;6271;p4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2" name="Google Shape;6272;p4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3" name="Google Shape;6273;p4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4" name="Google Shape;6274;p4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5" name="Google Shape;6275;p4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6" name="Google Shape;6276;p4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7" name="Google Shape;6277;p4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8" name="Google Shape;6278;p4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9" name="Google Shape;6279;p4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0" name="Google Shape;6280;p4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1" name="Google Shape;6281;p4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2" name="Google Shape;6282;p4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3" name="Google Shape;6283;p4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4" name="Google Shape;6284;p4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5" name="Google Shape;6285;p4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6" name="Google Shape;6286;p4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7" name="Google Shape;6287;p4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8" name="Google Shape;6288;p4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9" name="Google Shape;6289;p4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0" name="Google Shape;6290;p4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1" name="Google Shape;6291;p4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2" name="Google Shape;6292;p4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3" name="Google Shape;6293;p4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4" name="Google Shape;6294;p4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5" name="Google Shape;6295;p4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6" name="Google Shape;6296;p4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7" name="Google Shape;6297;p45"/>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8" name="Google Shape;6298;p45"/>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9" name="Google Shape;6299;p4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0" name="Google Shape;6300;p45"/>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1" name="Google Shape;6301;p45"/>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2" name="Google Shape;6302;p4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3" name="Google Shape;6303;p45"/>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4" name="Google Shape;6304;p45"/>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5" name="Google Shape;6305;p45"/>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6" name="Google Shape;6306;p45"/>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7" name="Google Shape;6307;p45"/>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8" name="Google Shape;6308;p45"/>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9" name="Google Shape;6309;p45"/>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0" name="Google Shape;6310;p45"/>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1" name="Google Shape;6311;p45"/>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2" name="Google Shape;6312;p45"/>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3" name="Google Shape;6313;p45"/>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4" name="Google Shape;6314;p45"/>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5" name="Google Shape;6315;p45"/>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6" name="Google Shape;6316;p45"/>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7" name="Google Shape;6317;p45"/>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8" name="Google Shape;6318;p45"/>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9" name="Google Shape;6319;p45"/>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0" name="Google Shape;6320;p45"/>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1" name="Google Shape;6321;p4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2" name="Google Shape;6322;p45"/>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3" name="Google Shape;6323;p4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4" name="Google Shape;6324;p45"/>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5" name="Google Shape;6325;p4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6" name="Google Shape;6326;p4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7" name="Google Shape;6327;p45"/>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8" name="Google Shape;6328;p45"/>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9" name="Google Shape;6329;p45"/>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0" name="Google Shape;6330;p45"/>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1" name="Google Shape;6331;p45"/>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2" name="Google Shape;6332;p45"/>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3" name="Google Shape;6333;p4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4" name="Google Shape;6334;p4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5" name="Google Shape;6335;p45"/>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6" name="Google Shape;6336;p45"/>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7" name="Google Shape;6337;p45"/>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8" name="Google Shape;6338;p4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9" name="Google Shape;6339;p45"/>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0" name="Google Shape;6340;p45"/>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1" name="Google Shape;6341;p45"/>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2" name="Google Shape;6342;p4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3" name="Google Shape;6343;p4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4" name="Google Shape;6344;p45"/>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5" name="Google Shape;6345;p4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6" name="Google Shape;6346;p45"/>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7" name="Google Shape;6347;p4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8" name="Google Shape;6348;p45"/>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9" name="Google Shape;6349;p4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0" name="Google Shape;6350;p4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1" name="Google Shape;6351;p45"/>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2" name="Google Shape;6352;p4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3" name="Google Shape;6353;p4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4" name="Google Shape;6354;p45"/>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5" name="Google Shape;6355;p4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6" name="Google Shape;6356;p45"/>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7" name="Google Shape;6357;p4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8" name="Google Shape;6358;p4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9" name="Google Shape;6359;p45"/>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0" name="Google Shape;6360;p4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1" name="Google Shape;6361;p4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2" name="Google Shape;6362;p45"/>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3" name="Google Shape;6363;p4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4" name="Google Shape;6364;p4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5" name="Google Shape;6365;p45"/>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6" name="Google Shape;6366;p4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7" name="Google Shape;6367;p4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8" name="Google Shape;6368;p45"/>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9" name="Google Shape;6369;p4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0" name="Google Shape;6370;p45"/>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1" name="Google Shape;6371;p45"/>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2" name="Google Shape;6372;p45"/>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3" name="Google Shape;6373;p4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4" name="Google Shape;6374;p45"/>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5" name="Google Shape;6375;p45"/>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6" name="Google Shape;6376;p45"/>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7" name="Google Shape;6377;p45"/>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8" name="Google Shape;6378;p4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9" name="Google Shape;6379;p45"/>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0" name="Google Shape;6380;p45"/>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1" name="Google Shape;6381;p45"/>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2" name="Google Shape;6382;p45"/>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3" name="Google Shape;6383;p45"/>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4" name="Google Shape;6384;p45"/>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5" name="Google Shape;6385;p4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6" name="Google Shape;6386;p4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7" name="Google Shape;6387;p45"/>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8" name="Google Shape;6388;p45"/>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9" name="Google Shape;6389;p4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0" name="Google Shape;6390;p45"/>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1" name="Google Shape;6391;p4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2" name="Google Shape;6392;p45"/>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3" name="Google Shape;6393;p4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4" name="Google Shape;6394;p45"/>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5" name="Google Shape;6395;p45"/>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6" name="Google Shape;6396;p45"/>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7" name="Google Shape;6397;p4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8" name="Google Shape;6398;p4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9" name="Google Shape;6399;p45"/>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0" name="Google Shape;6400;p45"/>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1" name="Google Shape;6401;p45"/>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2" name="Google Shape;6402;p45"/>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3" name="Google Shape;6403;p45"/>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4" name="Google Shape;6404;p45"/>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5" name="Google Shape;6405;p45"/>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6" name="Google Shape;6406;p45"/>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7" name="Google Shape;6407;p45"/>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8" name="Google Shape;6408;p4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9" name="Google Shape;6409;p45"/>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0" name="Google Shape;6410;p45"/>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1" name="Google Shape;6411;p4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2" name="Google Shape;6412;p4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3" name="Google Shape;6413;p45"/>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4" name="Google Shape;6414;p4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5" name="Google Shape;6415;p45"/>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6" name="Google Shape;6416;p45"/>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7" name="Google Shape;6417;p4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8" name="Google Shape;6418;p4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9" name="Google Shape;6419;p45"/>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0" name="Google Shape;6420;p45"/>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1" name="Google Shape;6421;p4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2" name="Google Shape;6422;p45"/>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3" name="Google Shape;6423;p45"/>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4" name="Google Shape;6424;p45"/>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5" name="Google Shape;6425;p45"/>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6" name="Google Shape;6426;p45"/>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7" name="Google Shape;6427;p45"/>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8" name="Google Shape;6428;p4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9" name="Google Shape;6429;p45"/>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0" name="Google Shape;6430;p45"/>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1" name="Google Shape;6431;p4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2" name="Google Shape;6432;p45"/>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3" name="Google Shape;6433;p45"/>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4" name="Google Shape;6434;p45"/>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5" name="Google Shape;6435;p45"/>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6" name="Google Shape;6436;p45"/>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7" name="Google Shape;6437;p45"/>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8" name="Google Shape;6438;p45"/>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9" name="Google Shape;6439;p45"/>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0" name="Google Shape;6440;p45"/>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1" name="Google Shape;6441;p45"/>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2" name="Google Shape;6442;p4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3" name="Google Shape;6443;p4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4" name="Google Shape;6444;p45"/>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5" name="Google Shape;6445;p4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6" name="Google Shape;6446;p4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7" name="Google Shape;6447;p4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8" name="Google Shape;6448;p4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9" name="Google Shape;6449;p4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0" name="Google Shape;6450;p45"/>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1" name="Google Shape;6451;p4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2" name="Google Shape;6452;p4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3" name="Google Shape;6453;p4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4" name="Google Shape;6454;p4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5" name="Google Shape;6455;p4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6" name="Google Shape;6456;p45"/>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7" name="Google Shape;6457;p4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8" name="Google Shape;6458;p4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9" name="Google Shape;6459;p4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0" name="Google Shape;6460;p4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1" name="Google Shape;6461;p45"/>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2" name="Google Shape;6462;p4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3" name="Google Shape;6463;p45"/>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4" name="Google Shape;6464;p4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5" name="Google Shape;6465;p45"/>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6" name="Google Shape;6466;p4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7" name="Google Shape;6467;p4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8" name="Google Shape;6468;p4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9" name="Google Shape;6469;p45"/>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0" name="Google Shape;6470;p4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1" name="Google Shape;6471;p45"/>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2" name="Google Shape;6472;p45"/>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3" name="Google Shape;6473;p45"/>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4" name="Google Shape;6474;p45"/>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5" name="Google Shape;6475;p45"/>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6" name="Google Shape;6476;p45"/>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7" name="Google Shape;6477;p45"/>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8" name="Google Shape;6478;p45"/>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9" name="Google Shape;6479;p45"/>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0" name="Google Shape;6480;p45"/>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1" name="Google Shape;6481;p45"/>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2" name="Google Shape;6482;p45"/>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3" name="Google Shape;6483;p4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4" name="Google Shape;6484;p45"/>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5" name="Google Shape;6485;p45"/>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6" name="Google Shape;6486;p45"/>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7" name="Google Shape;6487;p45"/>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8" name="Google Shape;6488;p45"/>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9" name="Google Shape;6489;p45"/>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0" name="Google Shape;6490;p45"/>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1" name="Google Shape;6491;p45"/>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2" name="Google Shape;6492;p4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3" name="Google Shape;6493;p45"/>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4" name="Google Shape;6494;p45"/>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5" name="Google Shape;6495;p45"/>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6" name="Google Shape;6496;p4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7" name="Google Shape;6497;p4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8" name="Google Shape;6498;p4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9" name="Google Shape;6499;p4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0" name="Google Shape;6500;p4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1" name="Google Shape;6501;p4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2" name="Google Shape;6502;p4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3" name="Google Shape;6503;p4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4" name="Google Shape;6504;p4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5" name="Google Shape;6505;p4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6" name="Google Shape;6506;p4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7" name="Google Shape;6507;p4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8" name="Google Shape;6508;p4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9" name="Google Shape;6509;p4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0" name="Google Shape;6510;p4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1" name="Google Shape;6511;p4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2" name="Google Shape;6512;p4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3" name="Google Shape;6513;p4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4" name="Google Shape;6514;p4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5" name="Google Shape;6515;p4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6" name="Google Shape;6516;p4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7" name="Google Shape;6517;p45"/>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8" name="Google Shape;6518;p4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9" name="Google Shape;6519;p4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0" name="Google Shape;6520;p4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1" name="Google Shape;6521;p45"/>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2" name="Google Shape;6522;p45"/>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3" name="Google Shape;6523;p45"/>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4" name="Google Shape;6524;p45"/>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5" name="Google Shape;6525;p45"/>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6" name="Google Shape;6526;p45"/>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7" name="Google Shape;6527;p45"/>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8" name="Google Shape;6528;p45"/>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9" name="Google Shape;6529;p45"/>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0" name="Google Shape;6530;p45"/>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1" name="Google Shape;6531;p45"/>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2" name="Google Shape;6532;p45"/>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3" name="Google Shape;6533;p45"/>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4" name="Google Shape;6534;p45"/>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5" name="Google Shape;6535;p45"/>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6" name="Google Shape;6536;p45"/>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7" name="Google Shape;6537;p45"/>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8" name="Google Shape;6538;p45"/>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9" name="Google Shape;6539;p4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0" name="Google Shape;6540;p4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1" name="Google Shape;6541;p45"/>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2" name="Google Shape;6542;p4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3" name="Google Shape;6543;p45"/>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4" name="Google Shape;6544;p45"/>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5" name="Google Shape;6545;p4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6" name="Google Shape;6546;p4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7" name="Google Shape;6547;p45"/>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8" name="Google Shape;6548;p45"/>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9" name="Google Shape;6549;p45"/>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0" name="Google Shape;6550;p45"/>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1" name="Google Shape;6551;p4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2" name="Google Shape;6552;p45"/>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3" name="Google Shape;6553;p45"/>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4" name="Google Shape;6554;p4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5" name="Google Shape;6555;p45"/>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6" name="Google Shape;6556;p4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7" name="Google Shape;6557;p4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8" name="Google Shape;6558;p45"/>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9" name="Google Shape;6559;p4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0" name="Google Shape;6560;p4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1" name="Google Shape;6561;p4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2" name="Google Shape;6562;p4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3" name="Google Shape;6563;p4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4" name="Google Shape;6564;p45"/>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5" name="Google Shape;6565;p45"/>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6" name="Google Shape;6566;p45"/>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7" name="Google Shape;6567;p45"/>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8" name="Google Shape;6568;p45"/>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9" name="Google Shape;6569;p45"/>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0" name="Google Shape;6570;p45"/>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1" name="Google Shape;6571;p45"/>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2" name="Google Shape;6572;p45"/>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3" name="Google Shape;6573;p45"/>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4" name="Google Shape;6574;p45"/>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5" name="Google Shape;6575;p45"/>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6" name="Google Shape;6576;p45"/>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7" name="Google Shape;6577;p45"/>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8" name="Google Shape;6578;p45"/>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9" name="Google Shape;6579;p45"/>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0" name="Google Shape;6580;p45"/>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1" name="Google Shape;6581;p45"/>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2" name="Google Shape;6582;p45"/>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3" name="Google Shape;6583;p45"/>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4" name="Google Shape;6584;p45"/>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5" name="Google Shape;6585;p45"/>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6" name="Google Shape;6586;p45"/>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7" name="Google Shape;6587;p45"/>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8" name="Google Shape;6588;p45"/>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9" name="Google Shape;6589;p45"/>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0" name="Google Shape;6590;p45"/>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1" name="Google Shape;6591;p45"/>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2" name="Google Shape;6592;p45"/>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3" name="Google Shape;6593;p45"/>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4" name="Google Shape;6594;p4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5" name="Google Shape;6595;p4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6" name="Google Shape;6596;p4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7" name="Google Shape;6597;p4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8" name="Google Shape;6598;p45"/>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9" name="Google Shape;6599;p45"/>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0" name="Google Shape;6600;p4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1" name="Google Shape;6601;p4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2" name="Google Shape;6602;p45"/>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3" name="Google Shape;6603;p45"/>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4" name="Google Shape;6604;p45"/>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5" name="Google Shape;6605;p4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6" name="Google Shape;6606;p45"/>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7" name="Google Shape;6607;p45"/>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8" name="Google Shape;6608;p45"/>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9" name="Google Shape;6609;p45"/>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0" name="Google Shape;6610;p45"/>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1" name="Google Shape;6611;p45"/>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2" name="Google Shape;6612;p45"/>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3" name="Google Shape;6613;p45"/>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4" name="Google Shape;6614;p45"/>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5" name="Google Shape;6615;p4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6" name="Google Shape;6616;p4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7" name="Google Shape;6617;p45"/>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8" name="Google Shape;6618;p45"/>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9" name="Google Shape;6619;p4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0" name="Google Shape;6620;p4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1" name="Google Shape;6621;p45"/>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2" name="Google Shape;6622;p45"/>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3" name="Google Shape;6623;p4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4" name="Google Shape;6624;p45"/>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5" name="Google Shape;6625;p45"/>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6" name="Google Shape;6626;p45"/>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7" name="Google Shape;6627;p45"/>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8" name="Google Shape;6628;p45"/>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9" name="Google Shape;6629;p45"/>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0" name="Google Shape;6630;p45"/>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1" name="Google Shape;6631;p45"/>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2" name="Google Shape;6632;p45"/>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3" name="Google Shape;6633;p45"/>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4" name="Google Shape;6634;p45"/>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5" name="Google Shape;6635;p45"/>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6" name="Google Shape;6636;p45"/>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7" name="Google Shape;6637;p45"/>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8" name="Google Shape;6638;p45"/>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9" name="Google Shape;6639;p45"/>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0" name="Google Shape;6640;p4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1" name="Google Shape;6641;p45"/>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2" name="Google Shape;6642;p45"/>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3" name="Google Shape;6643;p45"/>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4" name="Google Shape;6644;p45"/>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5" name="Google Shape;6645;p45"/>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6" name="Google Shape;6646;p45"/>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7" name="Google Shape;6647;p45"/>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8" name="Google Shape;6648;p45"/>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9" name="Google Shape;6649;p45"/>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0" name="Google Shape;6650;p45"/>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1" name="Google Shape;6651;p45"/>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2" name="Google Shape;6652;p45"/>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3" name="Google Shape;6653;p45"/>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4" name="Google Shape;6654;p45"/>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5" name="Google Shape;6655;p45"/>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6" name="Google Shape;6656;p45"/>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7" name="Google Shape;6657;p4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8" name="Google Shape;6658;p45"/>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9" name="Google Shape;6659;p45"/>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0" name="Google Shape;6660;p45"/>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1" name="Google Shape;6661;p45"/>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2" name="Google Shape;6662;p4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3" name="Google Shape;6663;p4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4" name="Google Shape;6664;p4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5" name="Google Shape;6665;p45"/>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6" name="Google Shape;6666;p4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7" name="Google Shape;6667;p4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8" name="Google Shape;6668;p4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9" name="Google Shape;6669;p45"/>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0" name="Google Shape;6670;p45"/>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1" name="Google Shape;6671;p4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2" name="Google Shape;6672;p4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3" name="Google Shape;6673;p4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4" name="Google Shape;6674;p4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5" name="Google Shape;6675;p4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6" name="Google Shape;6676;p4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7" name="Google Shape;6677;p4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8" name="Google Shape;6678;p45"/>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9" name="Google Shape;6679;p45"/>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0" name="Google Shape;6680;p4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1" name="Google Shape;6681;p45"/>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2" name="Google Shape;6682;p45"/>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3" name="Google Shape;6683;p45"/>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4" name="Google Shape;6684;p45"/>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5" name="Google Shape;6685;p45"/>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6" name="Google Shape;6686;p45"/>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7" name="Google Shape;6687;p45"/>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8" name="Google Shape;6688;p4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9" name="Google Shape;6689;p45"/>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0" name="Google Shape;6690;p45"/>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1" name="Google Shape;6691;p45"/>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2" name="Google Shape;6692;p45"/>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3" name="Google Shape;6693;p45"/>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4" name="Google Shape;6694;p45"/>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5" name="Google Shape;6695;p45"/>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6" name="Google Shape;6696;p4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7" name="Google Shape;6697;p45"/>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8" name="Google Shape;6698;p45"/>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9" name="Google Shape;6699;p4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0" name="Google Shape;6700;p45"/>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1" name="Google Shape;6701;p4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2" name="Google Shape;6702;p45"/>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3" name="Google Shape;6703;p45"/>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4" name="Google Shape;6704;p45"/>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5" name="Google Shape;6705;p45"/>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6" name="Google Shape;6706;p4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7" name="Google Shape;6707;p4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8" name="Google Shape;6708;p4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9" name="Google Shape;6709;p4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0" name="Google Shape;6710;p4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1" name="Google Shape;6711;p4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2" name="Google Shape;6712;p4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3" name="Google Shape;6713;p4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4" name="Google Shape;6714;p4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5" name="Google Shape;6715;p4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6" name="Google Shape;6716;p4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7" name="Google Shape;6717;p4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8" name="Google Shape;6718;p4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9" name="Google Shape;6719;p45"/>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0" name="Google Shape;6720;p45"/>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1" name="Google Shape;6721;p45"/>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2" name="Google Shape;6722;p45"/>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3" name="Google Shape;6723;p4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4" name="Google Shape;6724;p4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5" name="Google Shape;6725;p4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6" name="Google Shape;6726;p45"/>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7" name="Google Shape;6727;p4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8" name="Google Shape;6728;p4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9" name="Google Shape;6729;p45"/>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0" name="Google Shape;6730;p4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1" name="Google Shape;6731;p4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2" name="Google Shape;6732;p4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3" name="Google Shape;6733;p4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4" name="Google Shape;6734;p4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5" name="Google Shape;6735;p4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6" name="Google Shape;6736;p45"/>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7" name="Google Shape;6737;p4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8" name="Google Shape;6738;p4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9" name="Google Shape;6739;p45"/>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0" name="Google Shape;6740;p4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1" name="Google Shape;6741;p45"/>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2" name="Google Shape;6742;p45"/>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3" name="Google Shape;6743;p45"/>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4" name="Google Shape;6744;p4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5" name="Google Shape;6745;p45"/>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6" name="Google Shape;6746;p45"/>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7" name="Google Shape;6747;p45"/>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8" name="Google Shape;6748;p4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9" name="Google Shape;6749;p45"/>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0" name="Google Shape;6750;p45"/>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1" name="Google Shape;6751;p4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2" name="Google Shape;6752;p4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3" name="Google Shape;6753;p45"/>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4" name="Google Shape;6754;p4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5" name="Google Shape;6755;p4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6" name="Google Shape;6756;p45"/>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7" name="Google Shape;6757;p4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8" name="Google Shape;6758;p4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9" name="Google Shape;6759;p4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0" name="Google Shape;6760;p45"/>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1" name="Google Shape;6761;p45"/>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2" name="Google Shape;6762;p4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3" name="Google Shape;6763;p4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4" name="Google Shape;6764;p4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5" name="Google Shape;6765;p4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6" name="Google Shape;6766;p4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7" name="Google Shape;6767;p4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8" name="Google Shape;6768;p45"/>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9" name="Google Shape;6769;p45"/>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0" name="Google Shape;6770;p4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1" name="Google Shape;6771;p45"/>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2" name="Google Shape;6772;p45"/>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3" name="Google Shape;6773;p4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4" name="Google Shape;6774;p45"/>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5" name="Google Shape;6775;p45"/>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6" name="Google Shape;6776;p45"/>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7" name="Google Shape;6777;p45"/>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8" name="Google Shape;6778;p45"/>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9" name="Google Shape;6779;p45"/>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0" name="Google Shape;6780;p45"/>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1" name="Google Shape;6781;p45"/>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2" name="Google Shape;6782;p45"/>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3" name="Google Shape;6783;p45"/>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4" name="Google Shape;6784;p45"/>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5" name="Google Shape;6785;p45"/>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6" name="Google Shape;6786;p45"/>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7" name="Google Shape;6787;p4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8" name="Google Shape;6788;p45"/>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9" name="Google Shape;6789;p4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0" name="Google Shape;6790;p4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1" name="Google Shape;6791;p45"/>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2" name="Google Shape;6792;p45"/>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3" name="Google Shape;6793;p45"/>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4" name="Google Shape;6794;p45"/>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5" name="Google Shape;6795;p45"/>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6" name="Google Shape;6796;p45"/>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7" name="Google Shape;6797;p45"/>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8" name="Google Shape;6798;p45"/>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9" name="Google Shape;6799;p4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0" name="Google Shape;6800;p4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1" name="Google Shape;6801;p4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2" name="Google Shape;6802;p4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3" name="Google Shape;6803;p45"/>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4" name="Google Shape;6804;p45"/>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5" name="Google Shape;6805;p45"/>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6" name="Google Shape;6806;p45"/>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7" name="Google Shape;6807;p4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8" name="Google Shape;6808;p4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9" name="Google Shape;6809;p4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0" name="Google Shape;6810;p4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1" name="Google Shape;6811;p45"/>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2" name="Google Shape;6812;p45"/>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3" name="Google Shape;6813;p45"/>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4" name="Google Shape;6814;p45"/>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5" name="Google Shape;6815;p45"/>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6" name="Google Shape;6816;p45"/>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7" name="Google Shape;6817;p45"/>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8" name="Google Shape;6818;p45"/>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9" name="Google Shape;6819;p45"/>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0" name="Google Shape;6820;p45"/>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1" name="Google Shape;6821;p45"/>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2" name="Google Shape;6822;p45"/>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3" name="Google Shape;6823;p45"/>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4" name="Google Shape;6824;p45"/>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5" name="Google Shape;6825;p45"/>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6" name="Google Shape;6826;p45"/>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7" name="Google Shape;6827;p45"/>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8" name="Google Shape;6828;p4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9" name="Google Shape;6829;p4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0" name="Google Shape;6830;p4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1" name="Google Shape;6831;p4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2" name="Google Shape;6832;p45"/>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3" name="Google Shape;6833;p4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4" name="Google Shape;6834;p4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5" name="Google Shape;6835;p4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6" name="Google Shape;6836;p4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7" name="Google Shape;6837;p45"/>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8" name="Google Shape;6838;p45"/>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9" name="Google Shape;6839;p45"/>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0" name="Google Shape;6840;p4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1" name="Google Shape;6841;p45"/>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2" name="Google Shape;6842;p45"/>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3" name="Google Shape;6843;p4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4" name="Google Shape;6844;p45"/>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5" name="Google Shape;6845;p4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6" name="Google Shape;6846;p4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7" name="Google Shape;6847;p4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8" name="Google Shape;6848;p4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9" name="Google Shape;6849;p4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0" name="Google Shape;6850;p4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1" name="Google Shape;6851;p4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2" name="Google Shape;6852;p4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3" name="Google Shape;6853;p4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4" name="Google Shape;6854;p4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5" name="Google Shape;6855;p4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6" name="Google Shape;6856;p4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7" name="Google Shape;6857;p4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8" name="Google Shape;6858;p45"/>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9" name="Google Shape;6859;p45"/>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0" name="Google Shape;6860;p45"/>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1" name="Google Shape;6861;p45"/>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2" name="Google Shape;6862;p45"/>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3" name="Google Shape;6863;p45"/>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4" name="Google Shape;6864;p45"/>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5" name="Google Shape;6865;p45"/>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6" name="Google Shape;6866;p4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7" name="Google Shape;6867;p45"/>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8" name="Google Shape;6868;p45"/>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9" name="Google Shape;6869;p45"/>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0" name="Google Shape;6870;p4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1" name="Google Shape;6871;p45"/>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2" name="Google Shape;6872;p45"/>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3" name="Google Shape;6873;p4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4" name="Google Shape;6874;p4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5" name="Google Shape;6875;p45"/>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6" name="Google Shape;6876;p45"/>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7" name="Google Shape;6877;p45"/>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8" name="Google Shape;6878;p45"/>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9" name="Google Shape;6879;p4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0" name="Google Shape;6880;p4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1" name="Google Shape;6881;p4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2" name="Google Shape;6882;p4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3" name="Google Shape;6883;p4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4" name="Google Shape;6884;p4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5" name="Google Shape;6885;p4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6" name="Google Shape;6886;p4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7" name="Google Shape;6887;p4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8" name="Google Shape;6888;p4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9" name="Google Shape;6889;p45"/>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0" name="Google Shape;6890;p45"/>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1" name="Google Shape;6891;p45"/>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2" name="Google Shape;6892;p45"/>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3" name="Google Shape;6893;p45"/>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4" name="Google Shape;6894;p45"/>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5" name="Google Shape;6895;p4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6" name="Google Shape;6896;p45"/>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7" name="Google Shape;6897;p4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8" name="Google Shape;6898;p4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9" name="Google Shape;6899;p4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0" name="Google Shape;6900;p4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1" name="Google Shape;6901;p4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2" name="Google Shape;6902;p4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3" name="Google Shape;6903;p45"/>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4" name="Google Shape;6904;p4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5" name="Google Shape;6905;p4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6" name="Google Shape;6906;p4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7" name="Google Shape;6907;p4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8" name="Google Shape;6908;p4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9" name="Google Shape;6909;p4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0" name="Google Shape;6910;p4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1" name="Google Shape;6911;p45"/>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2" name="Google Shape;6912;p4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3" name="Google Shape;6913;p45"/>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4" name="Google Shape;6914;p45"/>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5" name="Google Shape;6915;p45"/>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6" name="Google Shape;6916;p4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7" name="Google Shape;6917;p45"/>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8" name="Google Shape;6918;p4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9" name="Google Shape;6919;p45"/>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0" name="Google Shape;6920;p45"/>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1" name="Google Shape;6921;p45"/>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2" name="Google Shape;6922;p45"/>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3" name="Google Shape;6923;p45"/>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4" name="Google Shape;6924;p4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5" name="Google Shape;6925;p45"/>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6" name="Google Shape;6926;p45"/>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7" name="Google Shape;6927;p45"/>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8" name="Google Shape;6928;p45"/>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9" name="Google Shape;6929;p45"/>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0" name="Google Shape;6930;p45"/>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1" name="Google Shape;6931;p45"/>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2" name="Google Shape;6932;p45"/>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3" name="Google Shape;6933;p45"/>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4" name="Google Shape;6934;p45"/>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5" name="Google Shape;6935;p4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6" name="Google Shape;6936;p45"/>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7" name="Google Shape;6937;p45"/>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8" name="Google Shape;6938;p45"/>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9" name="Google Shape;6939;p45"/>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0" name="Google Shape;6940;p45"/>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1" name="Google Shape;6941;p45"/>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2" name="Google Shape;6942;p4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3" name="Google Shape;6943;p45"/>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4" name="Google Shape;6944;p45"/>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5" name="Google Shape;6945;p45"/>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6" name="Google Shape;6946;p45"/>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7" name="Google Shape;6947;p45"/>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8" name="Google Shape;6948;p45"/>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9" name="Google Shape;6949;p45"/>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0" name="Google Shape;6950;p45"/>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1" name="Google Shape;6951;p45"/>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2" name="Google Shape;6952;p45"/>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3" name="Google Shape;6953;p45"/>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4" name="Google Shape;6954;p45"/>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5" name="Google Shape;6955;p45"/>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6" name="Google Shape;6956;p4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7" name="Google Shape;6957;p45"/>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8" name="Google Shape;6958;p45"/>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9" name="Google Shape;6959;p45"/>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0" name="Google Shape;6960;p45"/>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1" name="Google Shape;6961;p45"/>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2" name="Google Shape;6962;p45"/>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3" name="Google Shape;6963;p45"/>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4" name="Google Shape;6964;p45"/>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5" name="Google Shape;6965;p45"/>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6" name="Google Shape;6966;p45"/>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7" name="Google Shape;6967;p45"/>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8" name="Google Shape;6968;p45"/>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9" name="Google Shape;6969;p45"/>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0" name="Google Shape;6970;p45"/>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1" name="Google Shape;6971;p4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2" name="Google Shape;6972;p4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3" name="Google Shape;6973;p45"/>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4" name="Google Shape;6974;p45"/>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5" name="Google Shape;6975;p45"/>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6" name="Google Shape;6976;p45"/>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7" name="Google Shape;6977;p45"/>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8" name="Google Shape;6978;p45"/>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9" name="Google Shape;6979;p45"/>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0" name="Google Shape;6980;p4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1" name="Google Shape;6981;p4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2" name="Google Shape;6982;p45"/>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3" name="Google Shape;6983;p45"/>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4" name="Google Shape;6984;p45"/>
            <p:cNvSpPr/>
            <p:nvPr/>
          </p:nvSpPr>
          <p:spPr>
            <a:xfrm>
              <a:off x="2514119" y="1694678"/>
              <a:ext cx="149" cy="0"/>
            </a:xfrm>
            <a:custGeom>
              <a:rect b="b" l="l" r="r" t="t"/>
              <a:pathLst>
                <a:path extrusionOk="0" h="12000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5" name="Google Shape;6985;p45"/>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6" name="Google Shape;6986;p45"/>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7" name="Google Shape;6987;p45"/>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8" name="Google Shape;6988;p4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9" name="Google Shape;6989;p45"/>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0" name="Google Shape;6990;p4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1" name="Google Shape;6991;p45"/>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2" name="Google Shape;6992;p45"/>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3" name="Google Shape;6993;p45"/>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4" name="Google Shape;6994;p45"/>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5" name="Google Shape;6995;p45"/>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6" name="Google Shape;6996;p45"/>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7" name="Google Shape;6997;p4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8" name="Google Shape;6998;p45"/>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9" name="Google Shape;6999;p45"/>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0" name="Google Shape;7000;p45"/>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1" name="Google Shape;7001;p45"/>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2" name="Google Shape;7002;p45"/>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3" name="Google Shape;7003;p45"/>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4" name="Google Shape;7004;p45"/>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5" name="Google Shape;7005;p4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6" name="Google Shape;7006;p4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7" name="Google Shape;7007;p4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8" name="Google Shape;7008;p4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9" name="Google Shape;7009;p45"/>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0" name="Google Shape;7010;p45"/>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1" name="Google Shape;7011;p4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2" name="Google Shape;7012;p45"/>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3" name="Google Shape;7013;p4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4" name="Google Shape;7014;p4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5" name="Google Shape;7015;p4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6" name="Google Shape;7016;p4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7" name="Google Shape;7017;p4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8" name="Google Shape;7018;p4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9" name="Google Shape;7019;p4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0" name="Google Shape;7020;p4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1" name="Google Shape;7021;p4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2" name="Google Shape;7022;p4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3" name="Google Shape;7023;p4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4" name="Google Shape;7024;p4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5" name="Google Shape;7025;p4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6" name="Google Shape;7026;p4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7" name="Google Shape;7027;p4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8" name="Google Shape;7028;p4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9" name="Google Shape;7029;p4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0" name="Google Shape;7030;p4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1" name="Google Shape;7031;p4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2" name="Google Shape;7032;p4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3" name="Google Shape;7033;p4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4" name="Google Shape;7034;p4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5" name="Google Shape;7035;p4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6" name="Google Shape;7036;p4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7" name="Google Shape;7037;p4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8" name="Google Shape;7038;p4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9" name="Google Shape;7039;p45"/>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0" name="Google Shape;7040;p4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1" name="Google Shape;7041;p4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2" name="Google Shape;7042;p4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3" name="Google Shape;7043;p4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4" name="Google Shape;7044;p45"/>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5" name="Google Shape;7045;p4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6" name="Google Shape;7046;p45"/>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7" name="Google Shape;7047;p4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8" name="Google Shape;7048;p4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9" name="Google Shape;7049;p4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0" name="Google Shape;7050;p45"/>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1" name="Google Shape;7051;p45"/>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2" name="Google Shape;7052;p45"/>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3" name="Google Shape;7053;p45"/>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4" name="Google Shape;7054;p45"/>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5" name="Google Shape;7055;p45"/>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6" name="Google Shape;7056;p45"/>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7" name="Google Shape;7057;p45"/>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8" name="Google Shape;7058;p45"/>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9" name="Google Shape;7059;p4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0" name="Google Shape;7060;p4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1" name="Google Shape;7061;p4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2" name="Google Shape;7062;p4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3" name="Google Shape;7063;p4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4" name="Google Shape;7064;p4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5" name="Google Shape;7065;p4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6" name="Google Shape;7066;p4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7" name="Google Shape;7067;p4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8" name="Google Shape;7068;p4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9" name="Google Shape;7069;p4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0" name="Google Shape;7070;p4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1" name="Google Shape;7071;p45"/>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2" name="Google Shape;7072;p45"/>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3" name="Google Shape;7073;p45"/>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4" name="Google Shape;7074;p45"/>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5" name="Google Shape;7075;p45"/>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6" name="Google Shape;7076;p4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7" name="Google Shape;7077;p45"/>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8" name="Google Shape;7078;p45"/>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9" name="Google Shape;7079;p45"/>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0" name="Google Shape;7080;p4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1" name="Google Shape;7081;p4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2" name="Google Shape;7082;p4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3" name="Google Shape;7083;p45"/>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4" name="Google Shape;7084;p4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5" name="Google Shape;7085;p45"/>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6" name="Google Shape;7086;p45"/>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7" name="Google Shape;7087;p45"/>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8" name="Google Shape;7088;p45"/>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9" name="Google Shape;7089;p45"/>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0" name="Google Shape;7090;p45"/>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1" name="Google Shape;7091;p45"/>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2" name="Google Shape;7092;p45"/>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3" name="Google Shape;7093;p45"/>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4" name="Google Shape;7094;p45"/>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5" name="Google Shape;7095;p4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6" name="Google Shape;7096;p45"/>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7" name="Google Shape;7097;p45"/>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8" name="Google Shape;7098;p45"/>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9" name="Google Shape;7099;p45"/>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0" name="Google Shape;7100;p45"/>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1" name="Google Shape;7101;p45"/>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2" name="Google Shape;7102;p45"/>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3" name="Google Shape;7103;p45"/>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4" name="Google Shape;7104;p45"/>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5" name="Google Shape;7105;p45"/>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6" name="Google Shape;7106;p45"/>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7" name="Google Shape;7107;p45"/>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8" name="Google Shape;7108;p45"/>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9" name="Google Shape;7109;p45"/>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0" name="Google Shape;7110;p45"/>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1" name="Google Shape;7111;p45"/>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2" name="Google Shape;7112;p45"/>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3" name="Google Shape;7113;p45"/>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4" name="Google Shape;7114;p45"/>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5" name="Google Shape;7115;p45"/>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6" name="Google Shape;7116;p4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7" name="Google Shape;7117;p4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8" name="Google Shape;7118;p4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9" name="Google Shape;7119;p4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0" name="Google Shape;7120;p4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1" name="Google Shape;7121;p4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2" name="Google Shape;7122;p4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3" name="Google Shape;7123;p45"/>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4" name="Google Shape;7124;p45"/>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5" name="Google Shape;7125;p45"/>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6" name="Google Shape;7126;p45"/>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7" name="Google Shape;7127;p4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8" name="Google Shape;7128;p45"/>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9" name="Google Shape;7129;p4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0" name="Google Shape;7130;p4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1" name="Google Shape;7131;p4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2" name="Google Shape;7132;p4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3" name="Google Shape;7133;p45"/>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4" name="Google Shape;7134;p4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5" name="Google Shape;7135;p4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6" name="Google Shape;7136;p4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7" name="Google Shape;7137;p4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8" name="Google Shape;7138;p4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9" name="Google Shape;7139;p4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0" name="Google Shape;7140;p4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1" name="Google Shape;7141;p4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2" name="Google Shape;7142;p4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3" name="Google Shape;7143;p4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4" name="Google Shape;7144;p4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5" name="Google Shape;7145;p45"/>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6" name="Google Shape;7146;p45"/>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7" name="Google Shape;7147;p45"/>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8" name="Google Shape;7148;p45"/>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9" name="Google Shape;7149;p45"/>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0" name="Google Shape;7150;p45"/>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1" name="Google Shape;7151;p45"/>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2" name="Google Shape;7152;p4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3" name="Google Shape;7153;p4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4" name="Google Shape;7154;p4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5" name="Google Shape;7155;p4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6" name="Google Shape;7156;p45"/>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7" name="Google Shape;7157;p45"/>
            <p:cNvSpPr/>
            <p:nvPr/>
          </p:nvSpPr>
          <p:spPr>
            <a:xfrm>
              <a:off x="2205720" y="1581265"/>
              <a:ext cx="14" cy="0"/>
            </a:xfrm>
            <a:custGeom>
              <a:rect b="b" l="l" r="r" t="t"/>
              <a:pathLst>
                <a:path extrusionOk="0" h="12000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8" name="Google Shape;7158;p45"/>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9" name="Google Shape;7159;p45"/>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0" name="Google Shape;7160;p45"/>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1" name="Google Shape;7161;p45"/>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2" name="Google Shape;7162;p4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3" name="Google Shape;7163;p4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4" name="Google Shape;7164;p4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5" name="Google Shape;7165;p4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6" name="Google Shape;7166;p4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7" name="Google Shape;7167;p45"/>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8" name="Google Shape;7168;p4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9" name="Google Shape;7169;p4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0" name="Google Shape;7170;p4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1" name="Google Shape;7171;p45"/>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2" name="Google Shape;7172;p4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3" name="Google Shape;7173;p4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4" name="Google Shape;7174;p4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5" name="Google Shape;7175;p4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6" name="Google Shape;7176;p4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7" name="Google Shape;7177;p45"/>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8" name="Google Shape;7178;p45"/>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9" name="Google Shape;7179;p45"/>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0" name="Google Shape;7180;p45"/>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1" name="Google Shape;7181;p4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2" name="Google Shape;7182;p4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3" name="Google Shape;7183;p45"/>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4" name="Google Shape;7184;p45"/>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5" name="Google Shape;7185;p45"/>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6" name="Google Shape;7186;p4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7" name="Google Shape;7187;p45"/>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8" name="Google Shape;7188;p45"/>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9" name="Google Shape;7189;p45"/>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0" name="Google Shape;7190;p4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1" name="Google Shape;7191;p45"/>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2" name="Google Shape;7192;p45"/>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3" name="Google Shape;7193;p4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4" name="Google Shape;7194;p4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5" name="Google Shape;7195;p4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6" name="Google Shape;7196;p4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7" name="Google Shape;7197;p4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8" name="Google Shape;7198;p4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9" name="Google Shape;7199;p4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0" name="Google Shape;7200;p4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1" name="Google Shape;7201;p4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2" name="Google Shape;7202;p4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3" name="Google Shape;7203;p4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4" name="Google Shape;7204;p4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5" name="Google Shape;7205;p4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6" name="Google Shape;7206;p4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7" name="Google Shape;7207;p4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8" name="Google Shape;7208;p4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9" name="Google Shape;7209;p4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0" name="Google Shape;7210;p4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1" name="Google Shape;7211;p4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2" name="Google Shape;7212;p4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3" name="Google Shape;7213;p4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4" name="Google Shape;7214;p4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5" name="Google Shape;7215;p4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6" name="Google Shape;7216;p4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7" name="Google Shape;7217;p4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8" name="Google Shape;7218;p4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9" name="Google Shape;7219;p4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0" name="Google Shape;7220;p4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1" name="Google Shape;7221;p4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2" name="Google Shape;7222;p4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3" name="Google Shape;7223;p45"/>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4" name="Google Shape;7224;p4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5" name="Google Shape;7225;p4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6" name="Google Shape;7226;p45"/>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7" name="Google Shape;7227;p4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8" name="Google Shape;7228;p4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9" name="Google Shape;7229;p4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0" name="Google Shape;7230;p4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1" name="Google Shape;7231;p4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2" name="Google Shape;7232;p4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3" name="Google Shape;7233;p4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4" name="Google Shape;7234;p4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5" name="Google Shape;7235;p4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6" name="Google Shape;7236;p4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7" name="Google Shape;7237;p4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8" name="Google Shape;7238;p4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9" name="Google Shape;7239;p4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0" name="Google Shape;7240;p4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1" name="Google Shape;7241;p4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2" name="Google Shape;7242;p4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3" name="Google Shape;7243;p4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4" name="Google Shape;7244;p4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5" name="Google Shape;7245;p4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6" name="Google Shape;7246;p4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7" name="Google Shape;7247;p45"/>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8" name="Google Shape;7248;p4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9" name="Google Shape;7249;p4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0" name="Google Shape;7250;p4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1" name="Google Shape;7251;p4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2" name="Google Shape;7252;p4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3" name="Google Shape;7253;p4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4" name="Google Shape;7254;p4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5" name="Google Shape;7255;p4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6" name="Google Shape;7256;p4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7" name="Google Shape;7257;p4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8" name="Google Shape;7258;p4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9" name="Google Shape;7259;p4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0" name="Google Shape;7260;p45"/>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1" name="Google Shape;7261;p4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2" name="Google Shape;7262;p4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3" name="Google Shape;7263;p45"/>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4" name="Google Shape;7264;p45"/>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5" name="Google Shape;7265;p4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6" name="Google Shape;7266;p4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7" name="Google Shape;7267;p45"/>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8" name="Google Shape;7268;p45"/>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9" name="Google Shape;7269;p45"/>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0" name="Google Shape;7270;p45"/>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1" name="Google Shape;7271;p45"/>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2" name="Google Shape;7272;p45"/>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3" name="Google Shape;7273;p45"/>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4" name="Google Shape;7274;p45"/>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5" name="Google Shape;7275;p4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6" name="Google Shape;7276;p4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7" name="Google Shape;7277;p4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8" name="Google Shape;7278;p4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9" name="Google Shape;7279;p4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0" name="Google Shape;7280;p4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1" name="Google Shape;7281;p4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2" name="Google Shape;7282;p4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3" name="Google Shape;7283;p4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4" name="Google Shape;7284;p4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5" name="Google Shape;7285;p4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6" name="Google Shape;7286;p4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7" name="Google Shape;7287;p4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8" name="Google Shape;7288;p4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9" name="Google Shape;7289;p4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0" name="Google Shape;7290;p4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1" name="Google Shape;7291;p4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2" name="Google Shape;7292;p4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3" name="Google Shape;7293;p4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4" name="Google Shape;7294;p45"/>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5" name="Google Shape;7295;p4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6" name="Google Shape;7296;p4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7" name="Google Shape;7297;p4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8" name="Google Shape;7298;p4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9" name="Google Shape;7299;p4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0" name="Google Shape;7300;p4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1" name="Google Shape;7301;p45"/>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2" name="Google Shape;7302;p45"/>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3" name="Google Shape;7303;p45"/>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4" name="Google Shape;7304;p45"/>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5" name="Google Shape;7305;p45"/>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6" name="Google Shape;7306;p45"/>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7" name="Google Shape;7307;p45"/>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8" name="Google Shape;7308;p4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9" name="Google Shape;7309;p4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0" name="Google Shape;7310;p4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1" name="Google Shape;7311;p45"/>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2" name="Google Shape;7312;p4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3" name="Google Shape;7313;p45"/>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4" name="Google Shape;7314;p4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5" name="Google Shape;7315;p4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6" name="Google Shape;7316;p4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7" name="Google Shape;7317;p45"/>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8" name="Google Shape;7318;p45"/>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9" name="Google Shape;7319;p45"/>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0" name="Google Shape;7320;p4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1" name="Google Shape;7321;p45"/>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2" name="Google Shape;7322;p4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3" name="Google Shape;7323;p45"/>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4" name="Google Shape;7324;p45"/>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5" name="Google Shape;7325;p45"/>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6" name="Google Shape;7326;p45"/>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7" name="Google Shape;7327;p45"/>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8" name="Google Shape;7328;p45"/>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9" name="Google Shape;7329;p4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0" name="Google Shape;7330;p45"/>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1" name="Google Shape;7331;p45"/>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2" name="Google Shape;7332;p4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3" name="Google Shape;7333;p45"/>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4" name="Google Shape;7334;p45"/>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5" name="Google Shape;7335;p45"/>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6" name="Google Shape;7336;p4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7" name="Google Shape;7337;p45"/>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8" name="Google Shape;7338;p45"/>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9" name="Google Shape;7339;p45"/>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0" name="Google Shape;7340;p45"/>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1" name="Google Shape;7341;p45"/>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2" name="Google Shape;7342;p45"/>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3" name="Google Shape;7343;p45"/>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4" name="Google Shape;7344;p45"/>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5" name="Google Shape;7345;p45"/>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6" name="Google Shape;7346;p45"/>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7" name="Google Shape;7347;p4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8" name="Google Shape;7348;p45"/>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9" name="Google Shape;7349;p4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0" name="Google Shape;7350;p45"/>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1" name="Google Shape;7351;p45"/>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2" name="Google Shape;7352;p45"/>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3" name="Google Shape;7353;p45"/>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4" name="Google Shape;7354;p45"/>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5" name="Google Shape;7355;p45"/>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6" name="Google Shape;7356;p45"/>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7" name="Google Shape;7357;p4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8" name="Google Shape;7358;p45"/>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9" name="Google Shape;7359;p45"/>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0" name="Google Shape;7360;p45"/>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1" name="Google Shape;7361;p45"/>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2" name="Google Shape;7362;p4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3" name="Google Shape;7363;p45"/>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4" name="Google Shape;7364;p45"/>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5" name="Google Shape;7365;p45"/>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6" name="Google Shape;7366;p45"/>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7" name="Google Shape;7367;p4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8" name="Google Shape;7368;p4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9" name="Google Shape;7369;p4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0" name="Google Shape;7370;p45"/>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1" name="Google Shape;7371;p4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2" name="Google Shape;7372;p45"/>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3" name="Google Shape;7373;p45"/>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4" name="Google Shape;7374;p45"/>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5" name="Google Shape;7375;p45"/>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6" name="Google Shape;7376;p45"/>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7" name="Google Shape;7377;p4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8" name="Google Shape;7378;p4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9" name="Google Shape;7379;p4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0" name="Google Shape;7380;p4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1" name="Google Shape;7381;p4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2" name="Google Shape;7382;p45"/>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3" name="Google Shape;7383;p4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4" name="Google Shape;7384;p45"/>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5" name="Google Shape;7385;p4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6" name="Google Shape;7386;p4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7" name="Google Shape;7387;p4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8" name="Google Shape;7388;p45"/>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9" name="Google Shape;7389;p4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0" name="Google Shape;7390;p45"/>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1" name="Google Shape;7391;p4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2" name="Google Shape;7392;p45"/>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3" name="Google Shape;7393;p45"/>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4" name="Google Shape;7394;p45"/>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5" name="Google Shape;7395;p4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6" name="Google Shape;7396;p4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7" name="Google Shape;7397;p45"/>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8" name="Google Shape;7398;p4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9" name="Google Shape;7399;p45"/>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0" name="Google Shape;7400;p4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1" name="Google Shape;7401;p45"/>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2" name="Google Shape;7402;p45"/>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3" name="Google Shape;7403;p45"/>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4" name="Google Shape;7404;p45"/>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5" name="Google Shape;7405;p45"/>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6" name="Google Shape;7406;p45"/>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7" name="Google Shape;7407;p45"/>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8" name="Google Shape;7408;p4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9" name="Google Shape;7409;p4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0" name="Google Shape;7410;p4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1" name="Google Shape;7411;p4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2" name="Google Shape;7412;p4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3" name="Google Shape;7413;p4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4" name="Google Shape;7414;p4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5" name="Google Shape;7415;p4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6" name="Google Shape;7416;p45"/>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7" name="Google Shape;7417;p45"/>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8" name="Google Shape;7418;p45"/>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9" name="Google Shape;7419;p45"/>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0" name="Google Shape;7420;p45"/>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1" name="Google Shape;7421;p45"/>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2" name="Google Shape;7422;p45"/>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3" name="Google Shape;7423;p45"/>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4" name="Google Shape;7424;p45"/>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5" name="Google Shape;7425;p45"/>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6" name="Google Shape;7426;p45"/>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7" name="Google Shape;7427;p45"/>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8" name="Google Shape;7428;p45"/>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9" name="Google Shape;7429;p45"/>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0" name="Google Shape;7430;p45"/>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1" name="Google Shape;7431;p45"/>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2" name="Google Shape;7432;p45"/>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3" name="Google Shape;7433;p45"/>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4" name="Google Shape;7434;p45"/>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5" name="Google Shape;7435;p45"/>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6" name="Google Shape;7436;p45"/>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7" name="Google Shape;7437;p45"/>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8" name="Google Shape;7438;p45"/>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9" name="Google Shape;7439;p4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0" name="Google Shape;7440;p45"/>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1" name="Google Shape;7441;p4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2" name="Google Shape;7442;p45"/>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3" name="Google Shape;7443;p45"/>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4" name="Google Shape;7444;p45"/>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5" name="Google Shape;7445;p45"/>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6" name="Google Shape;7446;p45"/>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7" name="Google Shape;7447;p45"/>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8" name="Google Shape;7448;p45"/>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9" name="Google Shape;7449;p45"/>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0" name="Google Shape;7450;p45"/>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1" name="Google Shape;7451;p45"/>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2" name="Google Shape;7452;p4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3" name="Google Shape;7453;p45"/>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4" name="Google Shape;7454;p4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5" name="Google Shape;7455;p45"/>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6" name="Google Shape;7456;p45"/>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7" name="Google Shape;7457;p45"/>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8" name="Google Shape;7458;p45"/>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9" name="Google Shape;7459;p45"/>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0" name="Google Shape;7460;p45"/>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1" name="Google Shape;7461;p45"/>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2" name="Google Shape;7462;p45"/>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3" name="Google Shape;7463;p45"/>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4" name="Google Shape;7464;p45"/>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5" name="Google Shape;7465;p45"/>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6" name="Google Shape;7466;p45"/>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7" name="Google Shape;7467;p45"/>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8" name="Google Shape;7468;p45"/>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9" name="Google Shape;7469;p45"/>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0" name="Google Shape;7470;p45"/>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1" name="Google Shape;7471;p45"/>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2" name="Google Shape;7472;p45"/>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3" name="Google Shape;7473;p4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4" name="Google Shape;7474;p4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5" name="Google Shape;7475;p4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6" name="Google Shape;7476;p45"/>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7" name="Google Shape;7477;p45"/>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8" name="Google Shape;7478;p45"/>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9" name="Google Shape;7479;p4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0" name="Google Shape;7480;p45"/>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1" name="Google Shape;7481;p45"/>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2" name="Google Shape;7482;p4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3" name="Google Shape;7483;p4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4" name="Google Shape;7484;p45"/>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5" name="Google Shape;7485;p4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6" name="Google Shape;7486;p4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7" name="Google Shape;7487;p45"/>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8" name="Google Shape;7488;p45"/>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9" name="Google Shape;7489;p45"/>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0" name="Google Shape;7490;p45"/>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1" name="Google Shape;7491;p45"/>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2" name="Google Shape;7492;p45"/>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3" name="Google Shape;7493;p45"/>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4" name="Google Shape;7494;p45"/>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5" name="Google Shape;7495;p45"/>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6" name="Google Shape;7496;p4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7" name="Google Shape;7497;p45"/>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8" name="Google Shape;7498;p4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9" name="Google Shape;7499;p45"/>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0" name="Google Shape;7500;p4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1" name="Google Shape;7501;p45"/>
            <p:cNvSpPr/>
            <p:nvPr/>
          </p:nvSpPr>
          <p:spPr>
            <a:xfrm>
              <a:off x="2291951" y="2116436"/>
              <a:ext cx="14" cy="0"/>
            </a:xfrm>
            <a:custGeom>
              <a:rect b="b" l="l" r="r" t="t"/>
              <a:pathLst>
                <a:path extrusionOk="0" h="12000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2" name="Google Shape;7502;p45"/>
            <p:cNvSpPr/>
            <p:nvPr/>
          </p:nvSpPr>
          <p:spPr>
            <a:xfrm>
              <a:off x="2292562" y="2116436"/>
              <a:ext cx="14" cy="0"/>
            </a:xfrm>
            <a:custGeom>
              <a:rect b="b" l="l" r="r" t="t"/>
              <a:pathLst>
                <a:path extrusionOk="0" h="12000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3" name="Google Shape;7503;p45"/>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4" name="Google Shape;7504;p45"/>
            <p:cNvSpPr/>
            <p:nvPr/>
          </p:nvSpPr>
          <p:spPr>
            <a:xfrm>
              <a:off x="2293132" y="2116436"/>
              <a:ext cx="14" cy="0"/>
            </a:xfrm>
            <a:custGeom>
              <a:rect b="b" l="l" r="r" t="t"/>
              <a:pathLst>
                <a:path extrusionOk="0" h="12000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5" name="Google Shape;7505;p45"/>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6" name="Google Shape;7506;p4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7" name="Google Shape;7507;p45"/>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8" name="Google Shape;7508;p45"/>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9" name="Google Shape;7509;p45"/>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0" name="Google Shape;7510;p45"/>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1" name="Google Shape;7511;p45"/>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2" name="Google Shape;7512;p45"/>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3" name="Google Shape;7513;p4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4" name="Google Shape;7514;p45"/>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5" name="Google Shape;7515;p45"/>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6" name="Google Shape;7516;p45"/>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7" name="Google Shape;7517;p45"/>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8" name="Google Shape;7518;p45"/>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9" name="Google Shape;7519;p45"/>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0" name="Google Shape;7520;p45"/>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1" name="Google Shape;7521;p45"/>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2" name="Google Shape;7522;p45"/>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3" name="Google Shape;7523;p45"/>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4" name="Google Shape;7524;p4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5" name="Google Shape;7525;p4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6" name="Google Shape;7526;p45"/>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7" name="Google Shape;7527;p4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8" name="Google Shape;7528;p45"/>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9" name="Google Shape;7529;p4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0" name="Google Shape;7530;p4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1" name="Google Shape;7531;p4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2" name="Google Shape;7532;p4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3" name="Google Shape;7533;p45"/>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4" name="Google Shape;7534;p45"/>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5" name="Google Shape;7535;p45"/>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6" name="Google Shape;7536;p45"/>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7" name="Google Shape;7537;p45"/>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8" name="Google Shape;7538;p45"/>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9" name="Google Shape;7539;p45"/>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0" name="Google Shape;7540;p45"/>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1" name="Google Shape;7541;p45"/>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2" name="Google Shape;7542;p45"/>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3" name="Google Shape;7543;p45"/>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4" name="Google Shape;7544;p45"/>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5" name="Google Shape;7545;p45"/>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6" name="Google Shape;7546;p45"/>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7" name="Google Shape;7547;p45"/>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8" name="Google Shape;7548;p45"/>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9" name="Google Shape;7549;p4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0" name="Google Shape;7550;p45"/>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1" name="Google Shape;7551;p4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2" name="Google Shape;7552;p4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3" name="Google Shape;7553;p4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4" name="Google Shape;7554;p4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5" name="Google Shape;7555;p4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6" name="Google Shape;7556;p4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7" name="Google Shape;7557;p45"/>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8" name="Google Shape;7558;p45"/>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9" name="Google Shape;7559;p45"/>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0" name="Google Shape;7560;p45"/>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1" name="Google Shape;7561;p45"/>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2" name="Google Shape;7562;p45"/>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3" name="Google Shape;7563;p45"/>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4" name="Google Shape;7564;p45"/>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5" name="Google Shape;7565;p45"/>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6" name="Google Shape;7566;p4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7" name="Google Shape;7567;p45"/>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8" name="Google Shape;7568;p4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9" name="Google Shape;7569;p45"/>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0" name="Google Shape;7570;p45"/>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1" name="Google Shape;7571;p45"/>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2" name="Google Shape;7572;p4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3" name="Google Shape;7573;p4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4" name="Google Shape;7574;p4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5" name="Google Shape;7575;p4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6" name="Google Shape;7576;p45"/>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7" name="Google Shape;7577;p45"/>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8" name="Google Shape;7578;p4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9" name="Google Shape;7579;p4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0" name="Google Shape;7580;p45"/>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1" name="Google Shape;7581;p4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2" name="Google Shape;7582;p4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3" name="Google Shape;7583;p45"/>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4" name="Google Shape;7584;p45"/>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5" name="Google Shape;7585;p45"/>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6" name="Google Shape;7586;p45"/>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7" name="Google Shape;7587;p45"/>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8" name="Google Shape;7588;p45"/>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9" name="Google Shape;7589;p4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0" name="Google Shape;7590;p45"/>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1" name="Google Shape;7591;p4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2" name="Google Shape;7592;p4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3" name="Google Shape;7593;p4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4" name="Google Shape;7594;p4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5" name="Google Shape;7595;p45"/>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6" name="Google Shape;7596;p4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7" name="Google Shape;7597;p45"/>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8" name="Google Shape;7598;p4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9" name="Google Shape;7599;p4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0" name="Google Shape;7600;p4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1" name="Google Shape;7601;p4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2" name="Google Shape;7602;p45"/>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3" name="Google Shape;7603;p4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4" name="Google Shape;7604;p45"/>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5" name="Google Shape;7605;p4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6" name="Google Shape;7606;p4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7" name="Google Shape;7607;p45"/>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8" name="Google Shape;7608;p4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9" name="Google Shape;7609;p45"/>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0" name="Google Shape;7610;p45"/>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1" name="Google Shape;7611;p45"/>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2" name="Google Shape;7612;p45"/>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3" name="Google Shape;7613;p45"/>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4" name="Google Shape;7614;p45"/>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5" name="Google Shape;7615;p45"/>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6" name="Google Shape;7616;p4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7" name="Google Shape;7617;p45"/>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8" name="Google Shape;7618;p45"/>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9" name="Google Shape;7619;p45"/>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0" name="Google Shape;7620;p4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1" name="Google Shape;7621;p4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2" name="Google Shape;7622;p45"/>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3" name="Google Shape;7623;p4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4" name="Google Shape;7624;p45"/>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5" name="Google Shape;7625;p45"/>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6" name="Google Shape;7626;p4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7" name="Google Shape;7627;p4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8" name="Google Shape;7628;p45"/>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9" name="Google Shape;7629;p4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0" name="Google Shape;7630;p45"/>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1" name="Google Shape;7631;p45"/>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2" name="Google Shape;7632;p4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3" name="Google Shape;7633;p45"/>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4" name="Google Shape;7634;p45"/>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5" name="Google Shape;7635;p45"/>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6" name="Google Shape;7636;p4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7" name="Google Shape;7637;p45"/>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8" name="Google Shape;7638;p45"/>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9" name="Google Shape;7639;p45"/>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0" name="Google Shape;7640;p45"/>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1" name="Google Shape;7641;p4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2" name="Google Shape;7642;p4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3" name="Google Shape;7643;p4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4" name="Google Shape;7644;p4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5" name="Google Shape;7645;p45"/>
            <p:cNvSpPr/>
            <p:nvPr/>
          </p:nvSpPr>
          <p:spPr>
            <a:xfrm>
              <a:off x="2595449" y="1751378"/>
              <a:ext cx="0" cy="14"/>
            </a:xfrm>
            <a:custGeom>
              <a:rect b="b" l="l" r="r" t="t"/>
              <a:pathLst>
                <a:path extrusionOk="0" h="1" w="12000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6" name="Google Shape;7646;p4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7" name="Google Shape;7647;p4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8" name="Google Shape;7648;p4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9" name="Google Shape;7649;p45"/>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0" name="Google Shape;7650;p45"/>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1" name="Google Shape;7651;p4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2" name="Google Shape;7652;p45"/>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3" name="Google Shape;7653;p45"/>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4" name="Google Shape;7654;p45"/>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5" name="Google Shape;7655;p4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6" name="Google Shape;7656;p4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7" name="Google Shape;7657;p4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8" name="Google Shape;7658;p4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9" name="Google Shape;7659;p4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0" name="Google Shape;7660;p4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1" name="Google Shape;7661;p4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2" name="Google Shape;7662;p4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3" name="Google Shape;7663;p4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4" name="Google Shape;7664;p4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5" name="Google Shape;7665;p4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6" name="Google Shape;7666;p4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7" name="Google Shape;7667;p4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8" name="Google Shape;7668;p4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9" name="Google Shape;7669;p4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0" name="Google Shape;7670;p4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1" name="Google Shape;7671;p4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2" name="Google Shape;7672;p4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3" name="Google Shape;7673;p4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4" name="Google Shape;7674;p45"/>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5" name="Google Shape;7675;p45"/>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6" name="Google Shape;7676;p4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7" name="Google Shape;7677;p45"/>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8" name="Google Shape;7678;p45"/>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9" name="Google Shape;7679;p4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0" name="Google Shape;7680;p45"/>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1" name="Google Shape;7681;p45"/>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2" name="Google Shape;7682;p4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3" name="Google Shape;7683;p45"/>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4" name="Google Shape;7684;p45"/>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5" name="Google Shape;7685;p45"/>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6" name="Google Shape;7686;p45"/>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7" name="Google Shape;7687;p45"/>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8" name="Google Shape;7688;p45"/>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9" name="Google Shape;7689;p4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0" name="Google Shape;7690;p4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1" name="Google Shape;7691;p45"/>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2" name="Google Shape;7692;p4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3" name="Google Shape;7693;p45"/>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4" name="Google Shape;7694;p4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5" name="Google Shape;7695;p4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6" name="Google Shape;7696;p4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7" name="Google Shape;7697;p4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8" name="Google Shape;7698;p4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9" name="Google Shape;7699;p45"/>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0" name="Google Shape;7700;p45"/>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1" name="Google Shape;7701;p4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2" name="Google Shape;7702;p4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3" name="Google Shape;7703;p45"/>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4" name="Google Shape;7704;p45"/>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5" name="Google Shape;7705;p4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6" name="Google Shape;7706;p45"/>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7" name="Google Shape;7707;p45"/>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8" name="Google Shape;7708;p4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9" name="Google Shape;7709;p4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0" name="Google Shape;7710;p45"/>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1" name="Google Shape;7711;p45"/>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2" name="Google Shape;7712;p45"/>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3" name="Google Shape;7713;p45"/>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4" name="Google Shape;7714;p45"/>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5" name="Google Shape;7715;p4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6" name="Google Shape;7716;p4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7" name="Google Shape;7717;p45"/>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8" name="Google Shape;7718;p4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9" name="Google Shape;7719;p4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0" name="Google Shape;7720;p4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1" name="Google Shape;7721;p4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2" name="Google Shape;7722;p45"/>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3" name="Google Shape;7723;p45"/>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4" name="Google Shape;7724;p45"/>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5" name="Google Shape;7725;p45"/>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6" name="Google Shape;7726;p45"/>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7" name="Google Shape;7727;p4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8" name="Google Shape;7728;p45"/>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9" name="Google Shape;7729;p45"/>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0" name="Google Shape;7730;p4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1" name="Google Shape;7731;p4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2" name="Google Shape;7732;p4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3" name="Google Shape;7733;p4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4" name="Google Shape;7734;p45"/>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5" name="Google Shape;7735;p45"/>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6" name="Google Shape;7736;p45"/>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7" name="Google Shape;7737;p45"/>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8" name="Google Shape;7738;p45"/>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9" name="Google Shape;7739;p45"/>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0" name="Google Shape;7740;p45"/>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1" name="Google Shape;7741;p45"/>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2" name="Google Shape;7742;p45"/>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3" name="Google Shape;7743;p45"/>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4" name="Google Shape;7744;p45"/>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5" name="Google Shape;7745;p45"/>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6" name="Google Shape;7746;p45"/>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7" name="Google Shape;7747;p45"/>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8" name="Google Shape;7748;p45"/>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9" name="Google Shape;7749;p45"/>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0" name="Google Shape;7750;p45"/>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1" name="Google Shape;7751;p45"/>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2" name="Google Shape;7752;p45"/>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3" name="Google Shape;7753;p45"/>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4" name="Google Shape;7754;p45"/>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5" name="Google Shape;7755;p45"/>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6" name="Google Shape;7756;p45"/>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7" name="Google Shape;7757;p45"/>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8" name="Google Shape;7758;p45"/>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9" name="Google Shape;7759;p45"/>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0" name="Google Shape;7760;p45"/>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1" name="Google Shape;7761;p45"/>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2" name="Google Shape;7762;p45"/>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3" name="Google Shape;7763;p45"/>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4" name="Google Shape;7764;p4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5" name="Google Shape;7765;p4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6" name="Google Shape;7766;p4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7" name="Google Shape;7767;p4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8" name="Google Shape;7768;p4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9" name="Google Shape;7769;p4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0" name="Google Shape;7770;p4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1" name="Google Shape;7771;p4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2" name="Google Shape;7772;p4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3" name="Google Shape;7773;p4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4" name="Google Shape;7774;p4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5" name="Google Shape;7775;p4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6" name="Google Shape;7776;p4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7" name="Google Shape;7777;p4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8" name="Google Shape;7778;p4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9" name="Google Shape;7779;p4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0" name="Google Shape;7780;p45"/>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1" name="Google Shape;7781;p45"/>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2" name="Google Shape;7782;p45"/>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3" name="Google Shape;7783;p45"/>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4" name="Google Shape;7784;p45"/>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5" name="Google Shape;7785;p45"/>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6" name="Google Shape;7786;p45"/>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7" name="Google Shape;7787;p45"/>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8" name="Google Shape;7788;p45"/>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9" name="Google Shape;7789;p45"/>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0" name="Google Shape;7790;p45"/>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1" name="Google Shape;7791;p45"/>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2" name="Google Shape;7792;p45"/>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3" name="Google Shape;7793;p45"/>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4" name="Google Shape;7794;p45"/>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5" name="Google Shape;7795;p45"/>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6" name="Google Shape;7796;p45"/>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7" name="Google Shape;7797;p45"/>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8" name="Google Shape;7798;p45"/>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9" name="Google Shape;7799;p45"/>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0" name="Google Shape;7800;p45"/>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1" name="Google Shape;7801;p45"/>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2" name="Google Shape;7802;p45"/>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3" name="Google Shape;7803;p45"/>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4" name="Google Shape;7804;p4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5" name="Google Shape;7805;p4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6" name="Google Shape;7806;p4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7" name="Google Shape;7807;p45"/>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8" name="Google Shape;7808;p45"/>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9" name="Google Shape;7809;p4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0" name="Google Shape;7810;p45"/>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1" name="Google Shape;7811;p45"/>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2" name="Google Shape;7812;p45"/>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3" name="Google Shape;7813;p4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4" name="Google Shape;7814;p4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5" name="Google Shape;7815;p45"/>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6" name="Google Shape;7816;p4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7" name="Google Shape;7817;p45"/>
            <p:cNvSpPr/>
            <p:nvPr/>
          </p:nvSpPr>
          <p:spPr>
            <a:xfrm>
              <a:off x="2962544" y="2114806"/>
              <a:ext cx="0" cy="14"/>
            </a:xfrm>
            <a:custGeom>
              <a:rect b="b" l="l" r="r" t="t"/>
              <a:pathLst>
                <a:path extrusionOk="0" h="1" w="12000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8" name="Google Shape;7818;p45"/>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9" name="Google Shape;7819;p4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0" name="Google Shape;7820;p4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1" name="Google Shape;7821;p4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2" name="Google Shape;7822;p4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3" name="Google Shape;7823;p4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4" name="Google Shape;7824;p4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5" name="Google Shape;7825;p45"/>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6" name="Google Shape;7826;p45"/>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7" name="Google Shape;7827;p45"/>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8" name="Google Shape;7828;p45"/>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9" name="Google Shape;7829;p45"/>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0" name="Google Shape;7830;p45"/>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1" name="Google Shape;7831;p4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2" name="Google Shape;7832;p45"/>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3" name="Google Shape;7833;p45"/>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4" name="Google Shape;7834;p45"/>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5" name="Google Shape;7835;p45"/>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6" name="Google Shape;7836;p45"/>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7" name="Google Shape;7837;p4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8" name="Google Shape;7838;p45"/>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9" name="Google Shape;7839;p4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0" name="Google Shape;7840;p4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1" name="Google Shape;7841;p45"/>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2" name="Google Shape;7842;p4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3" name="Google Shape;7843;p4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4" name="Google Shape;7844;p45"/>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5" name="Google Shape;7845;p4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6" name="Google Shape;7846;p45"/>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7" name="Google Shape;7847;p45"/>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8" name="Google Shape;7848;p4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9" name="Google Shape;7849;p45"/>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0" name="Google Shape;7850;p4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1" name="Google Shape;7851;p45"/>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2" name="Google Shape;7852;p45"/>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3" name="Google Shape;7853;p45"/>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4" name="Google Shape;7854;p4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5" name="Google Shape;7855;p4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6" name="Google Shape;7856;p45"/>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7" name="Google Shape;7857;p45"/>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8" name="Google Shape;7858;p45"/>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9" name="Google Shape;7859;p45"/>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0" name="Google Shape;7860;p45"/>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1" name="Google Shape;7861;p4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2" name="Google Shape;7862;p4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3" name="Google Shape;7863;p4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4" name="Google Shape;7864;p4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5" name="Google Shape;7865;p4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6" name="Google Shape;7866;p4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7" name="Google Shape;7867;p45"/>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8" name="Google Shape;7868;p4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9" name="Google Shape;7869;p4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0" name="Google Shape;7870;p45"/>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1" name="Google Shape;7871;p4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2" name="Google Shape;7872;p4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3" name="Google Shape;7873;p4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4" name="Google Shape;7874;p4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5" name="Google Shape;7875;p4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6" name="Google Shape;7876;p4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7" name="Google Shape;7877;p4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8" name="Google Shape;7878;p45"/>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9" name="Google Shape;7879;p4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0" name="Google Shape;7880;p4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1" name="Google Shape;7881;p45"/>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2" name="Google Shape;7882;p45"/>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3" name="Google Shape;7883;p45"/>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4" name="Google Shape;7884;p45"/>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5" name="Google Shape;7885;p45"/>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6" name="Google Shape;7886;p45"/>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7" name="Google Shape;7887;p45"/>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8" name="Google Shape;7888;p4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9" name="Google Shape;7889;p45"/>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0" name="Google Shape;7890;p45"/>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1" name="Google Shape;7891;p45"/>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2" name="Google Shape;7892;p45"/>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3" name="Google Shape;7893;p4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4" name="Google Shape;7894;p45"/>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5" name="Google Shape;7895;p45"/>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6" name="Google Shape;7896;p45"/>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7" name="Google Shape;7897;p4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8" name="Google Shape;7898;p4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9" name="Google Shape;7899;p4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0" name="Google Shape;7900;p4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1" name="Google Shape;7901;p4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2" name="Google Shape;7902;p45"/>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3" name="Google Shape;7903;p45"/>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4" name="Google Shape;7904;p45"/>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5" name="Google Shape;7905;p45"/>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6" name="Google Shape;7906;p45"/>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7" name="Google Shape;7907;p45"/>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8" name="Google Shape;7908;p45"/>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9" name="Google Shape;7909;p45"/>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0" name="Google Shape;7910;p45"/>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1" name="Google Shape;7911;p45"/>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2" name="Google Shape;7912;p45"/>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3" name="Google Shape;7913;p45"/>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4" name="Google Shape;7914;p45"/>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5" name="Google Shape;7915;p45"/>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6" name="Google Shape;7916;p45"/>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7" name="Google Shape;7917;p45"/>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8" name="Google Shape;7918;p45"/>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9" name="Google Shape;7919;p45"/>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20" name="Google Shape;7920;p45"/>
          <p:cNvGrpSpPr/>
          <p:nvPr/>
        </p:nvGrpSpPr>
        <p:grpSpPr>
          <a:xfrm>
            <a:off x="3450485" y="919691"/>
            <a:ext cx="2310381" cy="1488888"/>
            <a:chOff x="229225" y="549050"/>
            <a:chExt cx="7161750" cy="4615275"/>
          </a:xfrm>
        </p:grpSpPr>
        <p:sp>
          <p:nvSpPr>
            <p:cNvPr id="7921" name="Google Shape;7921;p4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2" name="Google Shape;7922;p4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3" name="Google Shape;7923;p4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4" name="Google Shape;7924;p4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5" name="Google Shape;7925;p45"/>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6" name="Google Shape;7926;p4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7" name="Google Shape;7927;p4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8" name="Google Shape;7928;p4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9" name="Google Shape;7929;p4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0" name="Google Shape;7930;p4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1" name="Google Shape;7931;p4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2" name="Google Shape;7932;p4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3" name="Google Shape;7933;p4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4" name="Google Shape;7934;p4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5" name="Google Shape;7935;p4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6" name="Google Shape;7936;p4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7" name="Google Shape;7937;p4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8" name="Google Shape;7938;p4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9" name="Google Shape;7939;p4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0" name="Google Shape;7940;p4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1" name="Google Shape;7941;p4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2" name="Google Shape;7942;p4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3" name="Google Shape;7943;p4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4" name="Google Shape;7944;p4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5" name="Google Shape;7945;p4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6" name="Google Shape;7946;p4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7" name="Google Shape;7947;p4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8" name="Google Shape;7948;p4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9" name="Google Shape;7949;p4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0" name="Google Shape;7950;p4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1" name="Google Shape;7951;p4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2" name="Google Shape;7952;p4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3" name="Google Shape;7953;p4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4" name="Google Shape;7954;p4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5" name="Google Shape;7955;p4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6" name="Google Shape;7956;p4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7" name="Google Shape;7957;p4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8" name="Google Shape;7958;p4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9" name="Google Shape;7959;p4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0" name="Google Shape;7960;p4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1" name="Google Shape;7961;p4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2" name="Google Shape;7962;p4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3" name="Google Shape;7963;p4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4" name="Google Shape;7964;p4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5" name="Google Shape;7965;p4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6" name="Google Shape;7966;p4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7" name="Google Shape;7967;p4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8" name="Google Shape;7968;p4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9" name="Google Shape;7969;p4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0" name="Google Shape;7970;p4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1" name="Google Shape;7971;p4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2" name="Google Shape;7972;p4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3" name="Google Shape;7973;p4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4" name="Google Shape;7974;p4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5" name="Google Shape;7975;p4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6" name="Google Shape;7976;p4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7" name="Google Shape;7977;p4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8" name="Google Shape;7978;p4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9" name="Google Shape;7979;p4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0" name="Google Shape;7980;p4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1" name="Google Shape;7981;p4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2" name="Google Shape;7982;p4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3" name="Google Shape;7983;p4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4" name="Google Shape;7984;p4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5" name="Google Shape;7985;p4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6" name="Google Shape;7986;p4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7" name="Google Shape;7987;p4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8" name="Google Shape;7988;p4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9" name="Google Shape;7989;p4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0" name="Google Shape;7990;p4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1" name="Google Shape;7991;p4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2" name="Google Shape;7992;p4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3" name="Google Shape;7993;p4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4" name="Google Shape;7994;p4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5" name="Google Shape;7995;p4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6" name="Google Shape;7996;p4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7" name="Google Shape;7997;p4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8" name="Google Shape;7998;p4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9" name="Google Shape;7999;p4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0" name="Google Shape;8000;p4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1" name="Google Shape;8001;p4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2" name="Google Shape;8002;p4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3" name="Google Shape;8003;p4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4" name="Google Shape;8004;p4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5" name="Google Shape;8005;p4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6" name="Google Shape;8006;p4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7" name="Google Shape;8007;p4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8" name="Google Shape;8008;p4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9" name="Google Shape;8009;p4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0" name="Google Shape;8010;p4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1" name="Google Shape;8011;p4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2" name="Google Shape;8012;p4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3" name="Google Shape;8013;p4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4" name="Google Shape;8014;p4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5" name="Google Shape;8015;p4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6" name="Google Shape;8016;p4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7" name="Google Shape;8017;p4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8" name="Google Shape;8018;p4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9" name="Google Shape;8019;p4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0" name="Google Shape;8020;p4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1" name="Google Shape;8021;p4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2" name="Google Shape;8022;p4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3" name="Google Shape;8023;p4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4" name="Google Shape;8024;p4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5" name="Google Shape;8025;p4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6" name="Google Shape;8026;p4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7" name="Google Shape;8027;p4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8" name="Google Shape;8028;p4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9" name="Google Shape;8029;p4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0" name="Google Shape;8030;p4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1" name="Google Shape;8031;p4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2" name="Google Shape;8032;p4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3" name="Google Shape;8033;p4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4" name="Google Shape;8034;p4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5" name="Google Shape;8035;p4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6" name="Google Shape;8036;p4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7" name="Google Shape;8037;p4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38" name="Google Shape;8038;p45"/>
          <p:cNvGrpSpPr/>
          <p:nvPr/>
        </p:nvGrpSpPr>
        <p:grpSpPr>
          <a:xfrm>
            <a:off x="3548403" y="2849588"/>
            <a:ext cx="2310282" cy="1374222"/>
            <a:chOff x="238125" y="732525"/>
            <a:chExt cx="7130500" cy="4241425"/>
          </a:xfrm>
        </p:grpSpPr>
        <p:sp>
          <p:nvSpPr>
            <p:cNvPr id="8039" name="Google Shape;8039;p4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0" name="Google Shape;8040;p4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1" name="Google Shape;8041;p4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2" name="Google Shape;8042;p4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3" name="Google Shape;8043;p4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4" name="Google Shape;8044;p4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5" name="Google Shape;8045;p4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6" name="Google Shape;8046;p4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7" name="Google Shape;8047;p4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8" name="Google Shape;8048;p4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9" name="Google Shape;8049;p4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0" name="Google Shape;8050;p4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1" name="Google Shape;8051;p4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2" name="Google Shape;8052;p4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3" name="Google Shape;8053;p4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4" name="Google Shape;8054;p4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5" name="Google Shape;8055;p4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6" name="Google Shape;8056;p4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7" name="Google Shape;8057;p4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8" name="Google Shape;8058;p4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9" name="Google Shape;8059;p4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0" name="Google Shape;8060;p4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1" name="Google Shape;8061;p4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2" name="Google Shape;8062;p4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3" name="Google Shape;8063;p4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4" name="Google Shape;8064;p4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5" name="Google Shape;8065;p4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6" name="Google Shape;8066;p4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7" name="Google Shape;8067;p4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8" name="Google Shape;8068;p4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9" name="Google Shape;8069;p4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0" name="Google Shape;8070;p4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1" name="Google Shape;8071;p4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2" name="Google Shape;8072;p4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3" name="Google Shape;8073;p4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4" name="Google Shape;8074;p4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5" name="Google Shape;8075;p4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6" name="Google Shape;8076;p4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7" name="Google Shape;8077;p4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8" name="Google Shape;8078;p4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9" name="Google Shape;8079;p4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0" name="Google Shape;8080;p4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1" name="Google Shape;8081;p4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2" name="Google Shape;8082;p4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3" name="Google Shape;8083;p4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4" name="Google Shape;8084;p4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5" name="Google Shape;8085;p4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6" name="Google Shape;8086;p4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7" name="Google Shape;8087;p4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8" name="Google Shape;8088;p4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9" name="Google Shape;8089;p4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0" name="Google Shape;8090;p4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1" name="Google Shape;8091;p4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2" name="Google Shape;8092;p4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3" name="Google Shape;8093;p4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4" name="Google Shape;8094;p4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5" name="Google Shape;8095;p4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6" name="Google Shape;8096;p4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7" name="Google Shape;8097;p4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8" name="Google Shape;8098;p4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9" name="Google Shape;8099;p4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0" name="Google Shape;8100;p4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1" name="Google Shape;8101;p4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2" name="Google Shape;8102;p4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3" name="Google Shape;8103;p4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4" name="Google Shape;8104;p4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5" name="Google Shape;8105;p4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6" name="Google Shape;8106;p4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7" name="Google Shape;8107;p4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8" name="Google Shape;8108;p4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9" name="Google Shape;8109;p4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0" name="Google Shape;8110;p4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1" name="Google Shape;8111;p4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2" name="Google Shape;8112;p4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3" name="Google Shape;8113;p4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4" name="Google Shape;8114;p4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5" name="Google Shape;8115;p4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6" name="Google Shape;8116;p4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7" name="Google Shape;8117;p4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8" name="Google Shape;8118;p4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9" name="Google Shape;8119;p4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0" name="Google Shape;8120;p4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1" name="Google Shape;8121;p4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2" name="Google Shape;8122;p4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3" name="Google Shape;8123;p4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4" name="Google Shape;8124;p4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5" name="Google Shape;8125;p4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6" name="Google Shape;8126;p4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7" name="Google Shape;8127;p4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8" name="Google Shape;8128;p4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9" name="Google Shape;8129;p4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0" name="Google Shape;8130;p4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1" name="Google Shape;8131;p4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2" name="Google Shape;8132;p4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3" name="Google Shape;8133;p4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4" name="Google Shape;8134;p4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5" name="Google Shape;8135;p4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6" name="Google Shape;8136;p4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7" name="Google Shape;8137;p4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8" name="Google Shape;8138;p4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9" name="Google Shape;8139;p4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0" name="Google Shape;8140;p4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1" name="Google Shape;8141;p4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2" name="Google Shape;8142;p4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3" name="Google Shape;8143;p4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4" name="Google Shape;8144;p4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5" name="Google Shape;8145;p4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6" name="Google Shape;8146;p4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7" name="Google Shape;8147;p4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8" name="Google Shape;8148;p4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9" name="Google Shape;8149;p4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0" name="Google Shape;8150;p4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1" name="Google Shape;8151;p4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2" name="Google Shape;8152;p4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6" name="Shape 8156"/>
        <p:cNvGrpSpPr/>
        <p:nvPr/>
      </p:nvGrpSpPr>
      <p:grpSpPr>
        <a:xfrm>
          <a:off x="0" y="0"/>
          <a:ext cx="0" cy="0"/>
          <a:chOff x="0" y="0"/>
          <a:chExt cx="0" cy="0"/>
        </a:xfrm>
      </p:grpSpPr>
      <p:grpSp>
        <p:nvGrpSpPr>
          <p:cNvPr id="8157" name="Google Shape;8157;p46"/>
          <p:cNvGrpSpPr/>
          <p:nvPr/>
        </p:nvGrpSpPr>
        <p:grpSpPr>
          <a:xfrm>
            <a:off x="2100560" y="3398663"/>
            <a:ext cx="1102891" cy="760337"/>
            <a:chOff x="4967783" y="2151471"/>
            <a:chExt cx="3920691" cy="2702940"/>
          </a:xfrm>
        </p:grpSpPr>
        <p:grpSp>
          <p:nvGrpSpPr>
            <p:cNvPr id="8158" name="Google Shape;8158;p46"/>
            <p:cNvGrpSpPr/>
            <p:nvPr/>
          </p:nvGrpSpPr>
          <p:grpSpPr>
            <a:xfrm>
              <a:off x="5045709" y="2252109"/>
              <a:ext cx="3761071" cy="2501708"/>
              <a:chOff x="2691784" y="1805334"/>
              <a:chExt cx="3761071" cy="2501708"/>
            </a:xfrm>
          </p:grpSpPr>
          <p:sp>
            <p:nvSpPr>
              <p:cNvPr id="8159" name="Google Shape;8159;p4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0" name="Google Shape;8160;p4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1" name="Google Shape;8161;p4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2" name="Google Shape;8162;p4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3" name="Google Shape;8163;p4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4" name="Google Shape;8164;p4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5" name="Google Shape;8165;p4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66" name="Google Shape;8166;p46"/>
            <p:cNvGrpSpPr/>
            <p:nvPr/>
          </p:nvGrpSpPr>
          <p:grpSpPr>
            <a:xfrm>
              <a:off x="4967783" y="2151471"/>
              <a:ext cx="3920691" cy="2702940"/>
              <a:chOff x="2613858" y="1704696"/>
              <a:chExt cx="3920691" cy="2702940"/>
            </a:xfrm>
          </p:grpSpPr>
          <p:sp>
            <p:nvSpPr>
              <p:cNvPr id="8167" name="Google Shape;8167;p4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8" name="Google Shape;8168;p4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9" name="Google Shape;8169;p4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0" name="Google Shape;8170;p4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1" name="Google Shape;8171;p4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172" name="Google Shape;8172;p46"/>
          <p:cNvGrpSpPr/>
          <p:nvPr/>
        </p:nvGrpSpPr>
        <p:grpSpPr>
          <a:xfrm>
            <a:off x="3504468" y="1286940"/>
            <a:ext cx="1561911" cy="708581"/>
            <a:chOff x="3530532" y="1496185"/>
            <a:chExt cx="1561911" cy="708581"/>
          </a:xfrm>
        </p:grpSpPr>
        <p:grpSp>
          <p:nvGrpSpPr>
            <p:cNvPr id="8173" name="Google Shape;8173;p46"/>
            <p:cNvGrpSpPr/>
            <p:nvPr/>
          </p:nvGrpSpPr>
          <p:grpSpPr>
            <a:xfrm>
              <a:off x="3720318" y="1857562"/>
              <a:ext cx="1372125" cy="54"/>
              <a:chOff x="3720318" y="1857562"/>
              <a:chExt cx="1372125" cy="54"/>
            </a:xfrm>
          </p:grpSpPr>
          <p:cxnSp>
            <p:nvCxnSpPr>
              <p:cNvPr id="8174" name="Google Shape;8174;p46"/>
              <p:cNvCxnSpPr>
                <a:endCxn id="8175" idx="2"/>
              </p:cNvCxnSpPr>
              <p:nvPr/>
            </p:nvCxnSpPr>
            <p:spPr>
              <a:xfrm>
                <a:off x="4440243" y="1857616"/>
                <a:ext cx="173400" cy="0"/>
              </a:xfrm>
              <a:prstGeom prst="straightConnector1">
                <a:avLst/>
              </a:prstGeom>
              <a:noFill/>
              <a:ln cap="flat" cmpd="sng" w="9525">
                <a:solidFill>
                  <a:srgbClr val="A5B7C6"/>
                </a:solidFill>
                <a:prstDash val="solid"/>
                <a:round/>
                <a:headEnd len="sm" w="sm" type="none"/>
                <a:tailEnd len="sm" w="sm" type="none"/>
              </a:ln>
            </p:spPr>
          </p:cxnSp>
          <p:cxnSp>
            <p:nvCxnSpPr>
              <p:cNvPr id="8176" name="Google Shape;8176;p46"/>
              <p:cNvCxnSpPr/>
              <p:nvPr/>
            </p:nvCxnSpPr>
            <p:spPr>
              <a:xfrm>
                <a:off x="4074943" y="1857562"/>
                <a:ext cx="173400" cy="0"/>
              </a:xfrm>
              <a:prstGeom prst="straightConnector1">
                <a:avLst/>
              </a:prstGeom>
              <a:noFill/>
              <a:ln cap="flat" cmpd="sng" w="9525">
                <a:solidFill>
                  <a:srgbClr val="A5B7C6"/>
                </a:solidFill>
                <a:prstDash val="solid"/>
                <a:round/>
                <a:headEnd len="sm" w="sm" type="none"/>
                <a:tailEnd len="sm" w="sm" type="none"/>
              </a:ln>
            </p:spPr>
          </p:cxnSp>
          <p:cxnSp>
            <p:nvCxnSpPr>
              <p:cNvPr id="8177" name="Google Shape;8177;p46"/>
              <p:cNvCxnSpPr/>
              <p:nvPr/>
            </p:nvCxnSpPr>
            <p:spPr>
              <a:xfrm>
                <a:off x="3720318" y="1857562"/>
                <a:ext cx="173400" cy="0"/>
              </a:xfrm>
              <a:prstGeom prst="straightConnector1">
                <a:avLst/>
              </a:prstGeom>
              <a:noFill/>
              <a:ln cap="flat" cmpd="sng" w="9525">
                <a:solidFill>
                  <a:srgbClr val="A5B7C6"/>
                </a:solidFill>
                <a:prstDash val="solid"/>
                <a:round/>
                <a:headEnd len="sm" w="sm" type="none"/>
                <a:tailEnd len="sm" w="sm" type="none"/>
              </a:ln>
            </p:spPr>
          </p:cxnSp>
          <p:cxnSp>
            <p:nvCxnSpPr>
              <p:cNvPr id="8178" name="Google Shape;8178;p46"/>
              <p:cNvCxnSpPr>
                <a:stCxn id="8175" idx="6"/>
              </p:cNvCxnSpPr>
              <p:nvPr/>
            </p:nvCxnSpPr>
            <p:spPr>
              <a:xfrm>
                <a:off x="4801443" y="1857616"/>
                <a:ext cx="291000" cy="0"/>
              </a:xfrm>
              <a:prstGeom prst="straightConnector1">
                <a:avLst/>
              </a:prstGeom>
              <a:noFill/>
              <a:ln cap="flat" cmpd="sng" w="9525">
                <a:solidFill>
                  <a:srgbClr val="A5B7C6"/>
                </a:solidFill>
                <a:prstDash val="solid"/>
                <a:round/>
                <a:headEnd len="sm" w="sm" type="none"/>
                <a:tailEnd len="med" w="med" type="triangle"/>
              </a:ln>
            </p:spPr>
          </p:cxnSp>
        </p:grpSp>
        <p:grpSp>
          <p:nvGrpSpPr>
            <p:cNvPr id="8179" name="Google Shape;8179;p46"/>
            <p:cNvGrpSpPr/>
            <p:nvPr/>
          </p:nvGrpSpPr>
          <p:grpSpPr>
            <a:xfrm>
              <a:off x="3567462" y="1496185"/>
              <a:ext cx="286500" cy="272915"/>
              <a:chOff x="3567462" y="1496185"/>
              <a:chExt cx="286500" cy="272915"/>
            </a:xfrm>
          </p:grpSpPr>
          <p:cxnSp>
            <p:nvCxnSpPr>
              <p:cNvPr id="8180" name="Google Shape;8180;p46"/>
              <p:cNvCxnSpPr/>
              <p:nvPr/>
            </p:nvCxnSpPr>
            <p:spPr>
              <a:xfrm rot="10800000">
                <a:off x="3626625" y="1596000"/>
                <a:ext cx="0" cy="173100"/>
              </a:xfrm>
              <a:prstGeom prst="straightConnector1">
                <a:avLst/>
              </a:prstGeom>
              <a:noFill/>
              <a:ln cap="flat" cmpd="sng" w="9525">
                <a:solidFill>
                  <a:srgbClr val="A5B7C6"/>
                </a:solidFill>
                <a:prstDash val="solid"/>
                <a:round/>
                <a:headEnd len="sm" w="sm" type="none"/>
                <a:tailEnd len="sm" w="sm" type="none"/>
              </a:ln>
            </p:spPr>
          </p:cxnSp>
          <p:sp>
            <p:nvSpPr>
              <p:cNvPr id="8181" name="Google Shape;8181;p4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82" name="Google Shape;8182;p4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3" name="Google Shape;8183;p4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84" name="Google Shape;8184;p46"/>
            <p:cNvGrpSpPr/>
            <p:nvPr/>
          </p:nvGrpSpPr>
          <p:grpSpPr>
            <a:xfrm>
              <a:off x="3929014" y="1960574"/>
              <a:ext cx="286500" cy="242342"/>
              <a:chOff x="3929014" y="1960574"/>
              <a:chExt cx="286500" cy="242342"/>
            </a:xfrm>
          </p:grpSpPr>
          <p:cxnSp>
            <p:nvCxnSpPr>
              <p:cNvPr id="8185" name="Google Shape;8185;p46"/>
              <p:cNvCxnSpPr/>
              <p:nvPr/>
            </p:nvCxnSpPr>
            <p:spPr>
              <a:xfrm rot="10800000">
                <a:off x="3988400" y="1960574"/>
                <a:ext cx="0" cy="144300"/>
              </a:xfrm>
              <a:prstGeom prst="straightConnector1">
                <a:avLst/>
              </a:prstGeom>
              <a:noFill/>
              <a:ln cap="flat" cmpd="sng" w="9525">
                <a:solidFill>
                  <a:srgbClr val="A5B7C6"/>
                </a:solidFill>
                <a:prstDash val="solid"/>
                <a:round/>
                <a:headEnd len="sm" w="sm" type="none"/>
                <a:tailEnd len="sm" w="sm" type="none"/>
              </a:ln>
            </p:spPr>
          </p:cxnSp>
          <p:sp>
            <p:nvSpPr>
              <p:cNvPr id="8186" name="Google Shape;8186;p4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87" name="Google Shape;8187;p46"/>
            <p:cNvGrpSpPr/>
            <p:nvPr/>
          </p:nvGrpSpPr>
          <p:grpSpPr>
            <a:xfrm>
              <a:off x="4290828" y="1496185"/>
              <a:ext cx="286500" cy="272915"/>
              <a:chOff x="4290828" y="1496185"/>
              <a:chExt cx="286500" cy="272915"/>
            </a:xfrm>
          </p:grpSpPr>
          <p:cxnSp>
            <p:nvCxnSpPr>
              <p:cNvPr id="8188" name="Google Shape;8188;p46"/>
              <p:cNvCxnSpPr/>
              <p:nvPr/>
            </p:nvCxnSpPr>
            <p:spPr>
              <a:xfrm rot="10800000">
                <a:off x="4350000" y="1596000"/>
                <a:ext cx="0" cy="173100"/>
              </a:xfrm>
              <a:prstGeom prst="straightConnector1">
                <a:avLst/>
              </a:prstGeom>
              <a:noFill/>
              <a:ln cap="flat" cmpd="sng" w="9525">
                <a:solidFill>
                  <a:srgbClr val="A5B7C6"/>
                </a:solidFill>
                <a:prstDash val="solid"/>
                <a:round/>
                <a:headEnd len="sm" w="sm" type="none"/>
                <a:tailEnd len="sm" w="sm" type="none"/>
              </a:ln>
            </p:spPr>
          </p:cxnSp>
          <p:sp>
            <p:nvSpPr>
              <p:cNvPr id="8189" name="Google Shape;8189;p4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90" name="Google Shape;8190;p4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5" name="Google Shape;8175;p4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91" name="Google Shape;8191;p46"/>
            <p:cNvGrpSpPr/>
            <p:nvPr/>
          </p:nvGrpSpPr>
          <p:grpSpPr>
            <a:xfrm>
              <a:off x="4657726" y="1959674"/>
              <a:ext cx="286500" cy="245092"/>
              <a:chOff x="4657726" y="1959674"/>
              <a:chExt cx="286500" cy="245092"/>
            </a:xfrm>
          </p:grpSpPr>
          <p:cxnSp>
            <p:nvCxnSpPr>
              <p:cNvPr id="8192" name="Google Shape;8192;p46"/>
              <p:cNvCxnSpPr/>
              <p:nvPr/>
            </p:nvCxnSpPr>
            <p:spPr>
              <a:xfrm rot="10800000">
                <a:off x="4707475" y="1959674"/>
                <a:ext cx="0" cy="145200"/>
              </a:xfrm>
              <a:prstGeom prst="straightConnector1">
                <a:avLst/>
              </a:prstGeom>
              <a:noFill/>
              <a:ln cap="flat" cmpd="sng" w="9525">
                <a:solidFill>
                  <a:srgbClr val="A5B7C6"/>
                </a:solidFill>
                <a:prstDash val="solid"/>
                <a:round/>
                <a:headEnd len="sm" w="sm" type="none"/>
                <a:tailEnd len="sm" w="sm" type="none"/>
              </a:ln>
            </p:spPr>
          </p:cxnSp>
          <p:sp>
            <p:nvSpPr>
              <p:cNvPr id="8193" name="Google Shape;8193;p4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194" name="Google Shape;8194;p46"/>
          <p:cNvGrpSpPr/>
          <p:nvPr/>
        </p:nvGrpSpPr>
        <p:grpSpPr>
          <a:xfrm>
            <a:off x="3486488" y="2149036"/>
            <a:ext cx="1597033" cy="378649"/>
            <a:chOff x="3512551" y="2358282"/>
            <a:chExt cx="1597033" cy="378649"/>
          </a:xfrm>
        </p:grpSpPr>
        <p:grpSp>
          <p:nvGrpSpPr>
            <p:cNvPr id="8195" name="Google Shape;8195;p46"/>
            <p:cNvGrpSpPr/>
            <p:nvPr/>
          </p:nvGrpSpPr>
          <p:grpSpPr>
            <a:xfrm>
              <a:off x="3738198" y="2553002"/>
              <a:ext cx="1145834" cy="117"/>
              <a:chOff x="3738198" y="2553002"/>
              <a:chExt cx="1145834" cy="117"/>
            </a:xfrm>
          </p:grpSpPr>
          <p:cxnSp>
            <p:nvCxnSpPr>
              <p:cNvPr id="8196" name="Google Shape;8196;p46"/>
              <p:cNvCxnSpPr/>
              <p:nvPr/>
            </p:nvCxnSpPr>
            <p:spPr>
              <a:xfrm>
                <a:off x="4195395" y="2553002"/>
                <a:ext cx="231600" cy="0"/>
              </a:xfrm>
              <a:prstGeom prst="straightConnector1">
                <a:avLst/>
              </a:prstGeom>
              <a:noFill/>
              <a:ln cap="flat" cmpd="sng" w="9525">
                <a:solidFill>
                  <a:srgbClr val="435D74"/>
                </a:solidFill>
                <a:prstDash val="solid"/>
                <a:round/>
                <a:headEnd len="sm" w="sm" type="none"/>
                <a:tailEnd len="sm" w="sm" type="none"/>
              </a:ln>
            </p:spPr>
          </p:cxnSp>
          <p:cxnSp>
            <p:nvCxnSpPr>
              <p:cNvPr id="8197" name="Google Shape;8197;p46"/>
              <p:cNvCxnSpPr/>
              <p:nvPr/>
            </p:nvCxnSpPr>
            <p:spPr>
              <a:xfrm>
                <a:off x="4652432" y="2553002"/>
                <a:ext cx="231600" cy="0"/>
              </a:xfrm>
              <a:prstGeom prst="straightConnector1">
                <a:avLst/>
              </a:prstGeom>
              <a:noFill/>
              <a:ln cap="flat" cmpd="sng" w="9525">
                <a:solidFill>
                  <a:srgbClr val="435D74"/>
                </a:solidFill>
                <a:prstDash val="solid"/>
                <a:round/>
                <a:headEnd len="sm" w="sm" type="none"/>
                <a:tailEnd len="sm" w="sm" type="none"/>
              </a:ln>
            </p:spPr>
          </p:cxnSp>
          <p:cxnSp>
            <p:nvCxnSpPr>
              <p:cNvPr id="8198" name="Google Shape;8198;p46"/>
              <p:cNvCxnSpPr>
                <a:stCxn id="8199" idx="6"/>
                <a:endCxn id="8200" idx="2"/>
              </p:cNvCxnSpPr>
              <p:nvPr/>
            </p:nvCxnSpPr>
            <p:spPr>
              <a:xfrm>
                <a:off x="3738198" y="2553119"/>
                <a:ext cx="231300" cy="0"/>
              </a:xfrm>
              <a:prstGeom prst="straightConnector1">
                <a:avLst/>
              </a:prstGeom>
              <a:noFill/>
              <a:ln cap="flat" cmpd="sng" w="9525">
                <a:solidFill>
                  <a:srgbClr val="435D74"/>
                </a:solidFill>
                <a:prstDash val="solid"/>
                <a:round/>
                <a:headEnd len="sm" w="sm" type="none"/>
                <a:tailEnd len="sm" w="sm" type="none"/>
              </a:ln>
            </p:spPr>
          </p:cxnSp>
        </p:grpSp>
        <p:grpSp>
          <p:nvGrpSpPr>
            <p:cNvPr id="8201" name="Google Shape;8201;p46"/>
            <p:cNvGrpSpPr/>
            <p:nvPr/>
          </p:nvGrpSpPr>
          <p:grpSpPr>
            <a:xfrm>
              <a:off x="3969644" y="2440153"/>
              <a:ext cx="225900" cy="296778"/>
              <a:chOff x="3969644" y="2440153"/>
              <a:chExt cx="225900" cy="296778"/>
            </a:xfrm>
          </p:grpSpPr>
          <p:cxnSp>
            <p:nvCxnSpPr>
              <p:cNvPr id="8202" name="Google Shape;8202;p46"/>
              <p:cNvCxnSpPr/>
              <p:nvPr/>
            </p:nvCxnSpPr>
            <p:spPr>
              <a:xfrm>
                <a:off x="4082390" y="2637031"/>
                <a:ext cx="0" cy="99900"/>
              </a:xfrm>
              <a:prstGeom prst="straightConnector1">
                <a:avLst/>
              </a:prstGeom>
              <a:noFill/>
              <a:ln cap="flat" cmpd="sng" w="9525">
                <a:solidFill>
                  <a:srgbClr val="435D74"/>
                </a:solidFill>
                <a:prstDash val="solid"/>
                <a:round/>
                <a:headEnd len="sm" w="sm" type="none"/>
                <a:tailEnd len="sm" w="sm" type="none"/>
              </a:ln>
            </p:spPr>
          </p:cxnSp>
          <p:sp>
            <p:nvSpPr>
              <p:cNvPr id="8200" name="Google Shape;8200;p4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3" name="Google Shape;8203;p4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04" name="Google Shape;8204;p46"/>
            <p:cNvGrpSpPr/>
            <p:nvPr/>
          </p:nvGrpSpPr>
          <p:grpSpPr>
            <a:xfrm>
              <a:off x="4426818" y="2358282"/>
              <a:ext cx="225600" cy="307471"/>
              <a:chOff x="4426818" y="2358282"/>
              <a:chExt cx="225600" cy="307471"/>
            </a:xfrm>
          </p:grpSpPr>
          <p:cxnSp>
            <p:nvCxnSpPr>
              <p:cNvPr id="8205" name="Google Shape;8205;p46"/>
              <p:cNvCxnSpPr>
                <a:stCxn id="8206" idx="0"/>
              </p:cNvCxnSpPr>
              <p:nvPr/>
            </p:nvCxnSpPr>
            <p:spPr>
              <a:xfrm rot="10800000">
                <a:off x="4539644" y="2358282"/>
                <a:ext cx="0" cy="110700"/>
              </a:xfrm>
              <a:prstGeom prst="straightConnector1">
                <a:avLst/>
              </a:prstGeom>
              <a:noFill/>
              <a:ln cap="flat" cmpd="sng" w="9525">
                <a:solidFill>
                  <a:srgbClr val="435D74"/>
                </a:solidFill>
                <a:prstDash val="solid"/>
                <a:round/>
                <a:headEnd len="sm" w="sm" type="none"/>
                <a:tailEnd len="sm" w="sm" type="none"/>
              </a:ln>
            </p:spPr>
          </p:cxnSp>
          <p:sp>
            <p:nvSpPr>
              <p:cNvPr id="8207" name="Google Shape;8207;p4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6" name="Google Shape;8206;p4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08" name="Google Shape;8208;p46"/>
            <p:cNvGrpSpPr/>
            <p:nvPr/>
          </p:nvGrpSpPr>
          <p:grpSpPr>
            <a:xfrm>
              <a:off x="4883984" y="2440153"/>
              <a:ext cx="225600" cy="296478"/>
              <a:chOff x="4883984" y="2440153"/>
              <a:chExt cx="225600" cy="296478"/>
            </a:xfrm>
          </p:grpSpPr>
          <p:cxnSp>
            <p:nvCxnSpPr>
              <p:cNvPr id="8209" name="Google Shape;8209;p46"/>
              <p:cNvCxnSpPr/>
              <p:nvPr/>
            </p:nvCxnSpPr>
            <p:spPr>
              <a:xfrm>
                <a:off x="4996858" y="2637031"/>
                <a:ext cx="0" cy="99600"/>
              </a:xfrm>
              <a:prstGeom prst="straightConnector1">
                <a:avLst/>
              </a:prstGeom>
              <a:noFill/>
              <a:ln cap="flat" cmpd="sng" w="9525">
                <a:solidFill>
                  <a:srgbClr val="435D74"/>
                </a:solidFill>
                <a:prstDash val="solid"/>
                <a:round/>
                <a:headEnd len="sm" w="sm" type="none"/>
                <a:tailEnd len="sm" w="sm" type="none"/>
              </a:ln>
            </p:spPr>
          </p:cxnSp>
          <p:sp>
            <p:nvSpPr>
              <p:cNvPr id="8210" name="Google Shape;8210;p4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1" name="Google Shape;8211;p4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12" name="Google Shape;8212;p46"/>
            <p:cNvGrpSpPr/>
            <p:nvPr/>
          </p:nvGrpSpPr>
          <p:grpSpPr>
            <a:xfrm>
              <a:off x="3512551" y="2358356"/>
              <a:ext cx="225647" cy="307629"/>
              <a:chOff x="2182679" y="2005014"/>
              <a:chExt cx="792300" cy="1080158"/>
            </a:xfrm>
          </p:grpSpPr>
          <p:cxnSp>
            <p:nvCxnSpPr>
              <p:cNvPr id="8213" name="Google Shape;8213;p46"/>
              <p:cNvCxnSpPr>
                <a:stCxn id="8214" idx="0"/>
              </p:cNvCxnSpPr>
              <p:nvPr/>
            </p:nvCxnSpPr>
            <p:spPr>
              <a:xfrm rot="10800000">
                <a:off x="2578961" y="2005014"/>
                <a:ext cx="0" cy="388800"/>
              </a:xfrm>
              <a:prstGeom prst="straightConnector1">
                <a:avLst/>
              </a:prstGeom>
              <a:noFill/>
              <a:ln cap="flat" cmpd="sng" w="9525">
                <a:solidFill>
                  <a:srgbClr val="435D74"/>
                </a:solidFill>
                <a:prstDash val="solid"/>
                <a:round/>
                <a:headEnd len="sm" w="sm" type="none"/>
                <a:tailEnd len="sm" w="sm" type="none"/>
              </a:ln>
            </p:spPr>
          </p:cxnSp>
          <p:sp>
            <p:nvSpPr>
              <p:cNvPr id="8199" name="Google Shape;8199;p4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4" name="Google Shape;8214;p4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215" name="Google Shape;8215;p46"/>
          <p:cNvGrpSpPr/>
          <p:nvPr/>
        </p:nvGrpSpPr>
        <p:grpSpPr>
          <a:xfrm>
            <a:off x="6846570" y="972834"/>
            <a:ext cx="1559809" cy="722610"/>
            <a:chOff x="634175" y="2986275"/>
            <a:chExt cx="3147949" cy="1458344"/>
          </a:xfrm>
        </p:grpSpPr>
        <p:cxnSp>
          <p:nvCxnSpPr>
            <p:cNvPr id="8216" name="Google Shape;8216;p46"/>
            <p:cNvCxnSpPr>
              <a:stCxn id="8217" idx="4"/>
              <a:endCxn id="8218" idx="0"/>
            </p:cNvCxnSpPr>
            <p:nvPr/>
          </p:nvCxnSpPr>
          <p:spPr>
            <a:xfrm>
              <a:off x="929975" y="3577875"/>
              <a:ext cx="591300" cy="275100"/>
            </a:xfrm>
            <a:prstGeom prst="straightConnector1">
              <a:avLst/>
            </a:prstGeom>
            <a:noFill/>
            <a:ln cap="flat" cmpd="sng" w="9525">
              <a:solidFill>
                <a:srgbClr val="435D74"/>
              </a:solidFill>
              <a:prstDash val="solid"/>
              <a:round/>
              <a:headEnd len="sm" w="sm" type="none"/>
              <a:tailEnd len="sm" w="sm" type="none"/>
            </a:ln>
          </p:spPr>
        </p:cxnSp>
        <p:cxnSp>
          <p:nvCxnSpPr>
            <p:cNvPr id="8219" name="Google Shape;8219;p46"/>
            <p:cNvCxnSpPr>
              <a:stCxn id="8218" idx="0"/>
              <a:endCxn id="8220"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sm" w="sm" type="none"/>
              <a:tailEnd len="sm" w="sm" type="none"/>
            </a:ln>
          </p:spPr>
        </p:cxnSp>
        <p:cxnSp>
          <p:nvCxnSpPr>
            <p:cNvPr id="8221" name="Google Shape;8221;p46"/>
            <p:cNvCxnSpPr>
              <a:stCxn id="8220" idx="4"/>
              <a:endCxn id="8222" idx="0"/>
            </p:cNvCxnSpPr>
            <p:nvPr/>
          </p:nvCxnSpPr>
          <p:spPr>
            <a:xfrm>
              <a:off x="2208152" y="3577875"/>
              <a:ext cx="686700" cy="275100"/>
            </a:xfrm>
            <a:prstGeom prst="straightConnector1">
              <a:avLst/>
            </a:prstGeom>
            <a:noFill/>
            <a:ln cap="flat" cmpd="sng" w="9525">
              <a:solidFill>
                <a:srgbClr val="435D74"/>
              </a:solidFill>
              <a:prstDash val="solid"/>
              <a:round/>
              <a:headEnd len="sm" w="sm" type="none"/>
              <a:tailEnd len="sm" w="sm" type="none"/>
            </a:ln>
          </p:spPr>
        </p:cxnSp>
        <p:cxnSp>
          <p:nvCxnSpPr>
            <p:cNvPr id="8223" name="Google Shape;8223;p46"/>
            <p:cNvCxnSpPr>
              <a:stCxn id="8222" idx="0"/>
              <a:endCxn id="8224"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sm" w="sm" type="none"/>
              <a:tailEnd len="sm" w="sm" type="none"/>
            </a:ln>
          </p:spPr>
        </p:cxnSp>
        <p:sp>
          <p:nvSpPr>
            <p:cNvPr id="8224" name="Google Shape;8224;p4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8220" name="Google Shape;8220;p4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8217" name="Google Shape;8217;p4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8222" name="Google Shape;8222;p4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sp>
          <p:nvSpPr>
            <p:cNvPr id="8218" name="Google Shape;8218;p4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Calibri"/>
                <a:ea typeface="Calibri"/>
                <a:cs typeface="Calibri"/>
                <a:sym typeface="Calibri"/>
              </a:endParaRPr>
            </a:p>
          </p:txBody>
        </p:sp>
      </p:grpSp>
      <p:grpSp>
        <p:nvGrpSpPr>
          <p:cNvPr id="8225" name="Google Shape;8225;p46"/>
          <p:cNvGrpSpPr/>
          <p:nvPr/>
        </p:nvGrpSpPr>
        <p:grpSpPr>
          <a:xfrm>
            <a:off x="3500360" y="2682741"/>
            <a:ext cx="1570719" cy="294123"/>
            <a:chOff x="998425" y="1182125"/>
            <a:chExt cx="1065400" cy="199500"/>
          </a:xfrm>
        </p:grpSpPr>
        <p:sp>
          <p:nvSpPr>
            <p:cNvPr id="8226" name="Google Shape;8226;p4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7" name="Google Shape;8227;p4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8" name="Google Shape;8228;p4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9" name="Google Shape;8229;p4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0" name="Google Shape;8230;p4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31" name="Google Shape;8231;p46"/>
          <p:cNvGrpSpPr/>
          <p:nvPr/>
        </p:nvGrpSpPr>
        <p:grpSpPr>
          <a:xfrm>
            <a:off x="6843616" y="1800228"/>
            <a:ext cx="1565716" cy="366729"/>
            <a:chOff x="1247650" y="2075423"/>
            <a:chExt cx="6648477" cy="1557238"/>
          </a:xfrm>
        </p:grpSpPr>
        <p:sp>
          <p:nvSpPr>
            <p:cNvPr id="8232" name="Google Shape;8232;p4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3" name="Google Shape;8233;p4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4" name="Google Shape;8234;p4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5" name="Google Shape;8235;p4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6" name="Google Shape;8236;p4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7" name="Google Shape;8237;p4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38" name="Google Shape;8238;p46"/>
          <p:cNvGrpSpPr/>
          <p:nvPr/>
        </p:nvGrpSpPr>
        <p:grpSpPr>
          <a:xfrm>
            <a:off x="6827928" y="2949043"/>
            <a:ext cx="1597061" cy="663440"/>
            <a:chOff x="6796238" y="3158297"/>
            <a:chExt cx="1630319" cy="677257"/>
          </a:xfrm>
        </p:grpSpPr>
        <p:cxnSp>
          <p:nvCxnSpPr>
            <p:cNvPr id="8239" name="Google Shape;8239;p46"/>
            <p:cNvCxnSpPr/>
            <p:nvPr/>
          </p:nvCxnSpPr>
          <p:spPr>
            <a:xfrm>
              <a:off x="7012244" y="3664854"/>
              <a:ext cx="0" cy="170700"/>
            </a:xfrm>
            <a:prstGeom prst="straightConnector1">
              <a:avLst/>
            </a:prstGeom>
            <a:noFill/>
            <a:ln cap="flat" cmpd="sng" w="9525">
              <a:solidFill>
                <a:srgbClr val="A5B7C6"/>
              </a:solidFill>
              <a:prstDash val="solid"/>
              <a:round/>
              <a:headEnd len="sm" w="sm" type="none"/>
              <a:tailEnd len="med" w="med" type="diamond"/>
            </a:ln>
          </p:spPr>
        </p:cxnSp>
        <p:cxnSp>
          <p:nvCxnSpPr>
            <p:cNvPr id="8240" name="Google Shape;8240;p46"/>
            <p:cNvCxnSpPr/>
            <p:nvPr/>
          </p:nvCxnSpPr>
          <p:spPr>
            <a:xfrm>
              <a:off x="7810957" y="3664854"/>
              <a:ext cx="0" cy="170700"/>
            </a:xfrm>
            <a:prstGeom prst="straightConnector1">
              <a:avLst/>
            </a:prstGeom>
            <a:noFill/>
            <a:ln cap="flat" cmpd="sng" w="9525">
              <a:solidFill>
                <a:srgbClr val="A5B7C6"/>
              </a:solidFill>
              <a:prstDash val="solid"/>
              <a:round/>
              <a:headEnd len="sm" w="sm" type="none"/>
              <a:tailEnd len="med" w="med" type="diamond"/>
            </a:ln>
          </p:spPr>
        </p:cxnSp>
        <p:cxnSp>
          <p:nvCxnSpPr>
            <p:cNvPr id="8241" name="Google Shape;8241;p46"/>
            <p:cNvCxnSpPr/>
            <p:nvPr/>
          </p:nvCxnSpPr>
          <p:spPr>
            <a:xfrm rot="10800000">
              <a:off x="8196652" y="3170826"/>
              <a:ext cx="0" cy="169800"/>
            </a:xfrm>
            <a:prstGeom prst="straightConnector1">
              <a:avLst/>
            </a:prstGeom>
            <a:noFill/>
            <a:ln cap="flat" cmpd="sng" w="9525">
              <a:solidFill>
                <a:srgbClr val="A5B7C6"/>
              </a:solidFill>
              <a:prstDash val="solid"/>
              <a:round/>
              <a:headEnd len="sm" w="sm" type="none"/>
              <a:tailEnd len="med" w="med" type="diamond"/>
            </a:ln>
          </p:spPr>
        </p:cxnSp>
        <p:cxnSp>
          <p:nvCxnSpPr>
            <p:cNvPr id="8242" name="Google Shape;8242;p46"/>
            <p:cNvCxnSpPr/>
            <p:nvPr/>
          </p:nvCxnSpPr>
          <p:spPr>
            <a:xfrm rot="10800000">
              <a:off x="7411601" y="3158297"/>
              <a:ext cx="0" cy="170700"/>
            </a:xfrm>
            <a:prstGeom prst="straightConnector1">
              <a:avLst/>
            </a:prstGeom>
            <a:noFill/>
            <a:ln cap="flat" cmpd="sng" w="9525">
              <a:solidFill>
                <a:srgbClr val="A5B7C6"/>
              </a:solidFill>
              <a:prstDash val="solid"/>
              <a:round/>
              <a:headEnd len="sm" w="sm" type="none"/>
              <a:tailEnd len="med" w="med" type="diamond"/>
            </a:ln>
          </p:spPr>
        </p:cxnSp>
        <p:grpSp>
          <p:nvGrpSpPr>
            <p:cNvPr id="8243" name="Google Shape;8243;p46"/>
            <p:cNvGrpSpPr/>
            <p:nvPr/>
          </p:nvGrpSpPr>
          <p:grpSpPr>
            <a:xfrm>
              <a:off x="6796238" y="3311904"/>
              <a:ext cx="1630319" cy="377697"/>
              <a:chOff x="6796238" y="3311904"/>
              <a:chExt cx="1630319" cy="377697"/>
            </a:xfrm>
          </p:grpSpPr>
          <p:sp>
            <p:nvSpPr>
              <p:cNvPr id="8244" name="Google Shape;8244;p4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5" name="Google Shape;8245;p4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6" name="Google Shape;8246;p4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247" name="Google Shape;8247;p46"/>
          <p:cNvGrpSpPr/>
          <p:nvPr/>
        </p:nvGrpSpPr>
        <p:grpSpPr>
          <a:xfrm>
            <a:off x="5349066" y="970435"/>
            <a:ext cx="1368606" cy="1593806"/>
            <a:chOff x="1839112" y="2209163"/>
            <a:chExt cx="1918159" cy="2233785"/>
          </a:xfrm>
        </p:grpSpPr>
        <p:sp>
          <p:nvSpPr>
            <p:cNvPr id="8248" name="Google Shape;8248;p4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9" name="Google Shape;8249;p4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0" name="Google Shape;8250;p4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251" name="Google Shape;8251;p46"/>
            <p:cNvCxnSpPr>
              <a:stCxn id="8248" idx="6"/>
              <a:endCxn id="8249" idx="2"/>
            </p:cNvCxnSpPr>
            <p:nvPr/>
          </p:nvCxnSpPr>
          <p:spPr>
            <a:xfrm>
              <a:off x="2414212" y="2496713"/>
              <a:ext cx="768000" cy="600"/>
            </a:xfrm>
            <a:prstGeom prst="bentConnector3">
              <a:avLst>
                <a:gd fmla="val -540371" name="adj1"/>
              </a:avLst>
            </a:prstGeom>
            <a:noFill/>
            <a:ln cap="flat" cmpd="sng" w="9525">
              <a:solidFill>
                <a:srgbClr val="325D79"/>
              </a:solidFill>
              <a:prstDash val="solid"/>
              <a:round/>
              <a:headEnd len="sm" w="sm" type="none"/>
              <a:tailEnd len="sm" w="sm" type="none"/>
            </a:ln>
          </p:spPr>
        </p:cxnSp>
        <p:cxnSp>
          <p:nvCxnSpPr>
            <p:cNvPr id="8252" name="Google Shape;8252;p46"/>
            <p:cNvCxnSpPr>
              <a:stCxn id="8249" idx="4"/>
              <a:endCxn id="8253" idx="0"/>
            </p:cNvCxnSpPr>
            <p:nvPr/>
          </p:nvCxnSpPr>
          <p:spPr>
            <a:xfrm rot="5400000">
              <a:off x="2669921" y="2240963"/>
              <a:ext cx="256500" cy="1343100"/>
            </a:xfrm>
            <a:prstGeom prst="bentConnector3">
              <a:avLst>
                <a:gd fmla="val 836960" name="adj1"/>
              </a:avLst>
            </a:prstGeom>
            <a:noFill/>
            <a:ln cap="flat" cmpd="sng" w="9525">
              <a:solidFill>
                <a:srgbClr val="325D79"/>
              </a:solidFill>
              <a:prstDash val="solid"/>
              <a:round/>
              <a:headEnd len="sm" w="sm" type="none"/>
              <a:tailEnd len="sm" w="sm" type="none"/>
            </a:ln>
          </p:spPr>
        </p:cxnSp>
        <p:cxnSp>
          <p:nvCxnSpPr>
            <p:cNvPr id="8254" name="Google Shape;8254;p46"/>
            <p:cNvCxnSpPr>
              <a:stCxn id="8253" idx="6"/>
              <a:endCxn id="8250" idx="2"/>
            </p:cNvCxnSpPr>
            <p:nvPr/>
          </p:nvCxnSpPr>
          <p:spPr>
            <a:xfrm>
              <a:off x="2414212" y="3328316"/>
              <a:ext cx="768000" cy="600"/>
            </a:xfrm>
            <a:prstGeom prst="bentConnector3">
              <a:avLst>
                <a:gd fmla="val -540371" name="adj1"/>
              </a:avLst>
            </a:prstGeom>
            <a:noFill/>
            <a:ln cap="flat" cmpd="sng" w="9525">
              <a:solidFill>
                <a:srgbClr val="325D79"/>
              </a:solidFill>
              <a:prstDash val="solid"/>
              <a:round/>
              <a:headEnd len="sm" w="sm" type="none"/>
              <a:tailEnd len="sm" w="sm" type="none"/>
            </a:ln>
          </p:spPr>
        </p:cxnSp>
        <p:cxnSp>
          <p:nvCxnSpPr>
            <p:cNvPr id="8255" name="Google Shape;8255;p46"/>
            <p:cNvCxnSpPr>
              <a:stCxn id="8250" idx="4"/>
              <a:endCxn id="8256" idx="0"/>
            </p:cNvCxnSpPr>
            <p:nvPr/>
          </p:nvCxnSpPr>
          <p:spPr>
            <a:xfrm rot="5400000">
              <a:off x="2672171" y="3070316"/>
              <a:ext cx="252000" cy="1343100"/>
            </a:xfrm>
            <a:prstGeom prst="bentConnector3">
              <a:avLst>
                <a:gd fmla="val 983158" name="adj1"/>
              </a:avLst>
            </a:prstGeom>
            <a:noFill/>
            <a:ln cap="flat" cmpd="sng" w="9525">
              <a:solidFill>
                <a:srgbClr val="325D79"/>
              </a:solidFill>
              <a:prstDash val="solid"/>
              <a:round/>
              <a:headEnd len="sm" w="sm" type="none"/>
              <a:tailEnd len="sm" w="sm" type="none"/>
            </a:ln>
          </p:spPr>
        </p:cxnSp>
        <p:sp>
          <p:nvSpPr>
            <p:cNvPr id="8253" name="Google Shape;8253;p4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6" name="Google Shape;8256;p4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7" name="Google Shape;8257;p4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258" name="Google Shape;8258;p46"/>
            <p:cNvCxnSpPr>
              <a:endCxn id="8257" idx="2"/>
            </p:cNvCxnSpPr>
            <p:nvPr/>
          </p:nvCxnSpPr>
          <p:spPr>
            <a:xfrm>
              <a:off x="2413871" y="4154498"/>
              <a:ext cx="768300" cy="900"/>
            </a:xfrm>
            <a:prstGeom prst="bentConnector3">
              <a:avLst>
                <a:gd fmla="val -540174" name="adj1"/>
              </a:avLst>
            </a:prstGeom>
            <a:noFill/>
            <a:ln cap="flat" cmpd="sng" w="9525">
              <a:solidFill>
                <a:srgbClr val="325D79"/>
              </a:solidFill>
              <a:prstDash val="solid"/>
              <a:round/>
              <a:headEnd len="sm" w="sm" type="none"/>
              <a:tailEnd len="sm" w="sm" type="none"/>
            </a:ln>
          </p:spPr>
        </p:cxnSp>
      </p:grpSp>
      <p:grpSp>
        <p:nvGrpSpPr>
          <p:cNvPr id="8259" name="Google Shape;8259;p46"/>
          <p:cNvGrpSpPr/>
          <p:nvPr/>
        </p:nvGrpSpPr>
        <p:grpSpPr>
          <a:xfrm>
            <a:off x="3481439" y="976671"/>
            <a:ext cx="1637968" cy="154942"/>
            <a:chOff x="238125" y="2506075"/>
            <a:chExt cx="7115411" cy="673075"/>
          </a:xfrm>
        </p:grpSpPr>
        <p:sp>
          <p:nvSpPr>
            <p:cNvPr id="8260" name="Google Shape;8260;p4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1" name="Google Shape;8261;p4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2" name="Google Shape;8262;p4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3" name="Google Shape;8263;p4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4" name="Google Shape;8264;p4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65" name="Google Shape;8265;p46"/>
          <p:cNvGrpSpPr/>
          <p:nvPr/>
        </p:nvGrpSpPr>
        <p:grpSpPr>
          <a:xfrm>
            <a:off x="720124" y="1298269"/>
            <a:ext cx="2476762" cy="91743"/>
            <a:chOff x="1464850" y="436376"/>
            <a:chExt cx="6001362" cy="222300"/>
          </a:xfrm>
        </p:grpSpPr>
        <p:sp>
          <p:nvSpPr>
            <p:cNvPr id="8266" name="Google Shape;8266;p4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7" name="Google Shape;8267;p4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8" name="Google Shape;8268;p4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9" name="Google Shape;8269;p4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0" name="Google Shape;8270;p4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271" name="Google Shape;8271;p46"/>
            <p:cNvCxnSpPr/>
            <p:nvPr/>
          </p:nvCxnSpPr>
          <p:spPr>
            <a:xfrm>
              <a:off x="1798637" y="547513"/>
              <a:ext cx="988200" cy="0"/>
            </a:xfrm>
            <a:prstGeom prst="straightConnector1">
              <a:avLst/>
            </a:prstGeom>
            <a:noFill/>
            <a:ln cap="flat" cmpd="sng" w="9525">
              <a:solidFill>
                <a:srgbClr val="5F7D95"/>
              </a:solidFill>
              <a:prstDash val="solid"/>
              <a:round/>
              <a:headEnd len="sm" w="sm" type="none"/>
              <a:tailEnd len="sm" w="sm" type="none"/>
            </a:ln>
          </p:spPr>
        </p:cxnSp>
        <p:cxnSp>
          <p:nvCxnSpPr>
            <p:cNvPr id="8272" name="Google Shape;8272;p46"/>
            <p:cNvCxnSpPr/>
            <p:nvPr/>
          </p:nvCxnSpPr>
          <p:spPr>
            <a:xfrm>
              <a:off x="3276248" y="547513"/>
              <a:ext cx="988200" cy="0"/>
            </a:xfrm>
            <a:prstGeom prst="straightConnector1">
              <a:avLst/>
            </a:prstGeom>
            <a:noFill/>
            <a:ln cap="flat" cmpd="sng" w="9525">
              <a:solidFill>
                <a:srgbClr val="5F7D95"/>
              </a:solidFill>
              <a:prstDash val="solid"/>
              <a:round/>
              <a:headEnd len="sm" w="sm" type="none"/>
              <a:tailEnd len="sm" w="sm" type="none"/>
            </a:ln>
          </p:spPr>
        </p:cxnSp>
        <p:cxnSp>
          <p:nvCxnSpPr>
            <p:cNvPr id="8273" name="Google Shape;8273;p46"/>
            <p:cNvCxnSpPr/>
            <p:nvPr/>
          </p:nvCxnSpPr>
          <p:spPr>
            <a:xfrm>
              <a:off x="4753898" y="547513"/>
              <a:ext cx="988200" cy="0"/>
            </a:xfrm>
            <a:prstGeom prst="straightConnector1">
              <a:avLst/>
            </a:prstGeom>
            <a:noFill/>
            <a:ln cap="flat" cmpd="sng" w="9525">
              <a:solidFill>
                <a:srgbClr val="5F7D95"/>
              </a:solidFill>
              <a:prstDash val="solid"/>
              <a:round/>
              <a:headEnd len="sm" w="sm" type="none"/>
              <a:tailEnd len="sm" w="sm" type="none"/>
            </a:ln>
          </p:spPr>
        </p:cxnSp>
        <p:cxnSp>
          <p:nvCxnSpPr>
            <p:cNvPr id="8274" name="Google Shape;8274;p46"/>
            <p:cNvCxnSpPr/>
            <p:nvPr/>
          </p:nvCxnSpPr>
          <p:spPr>
            <a:xfrm>
              <a:off x="6143961" y="547513"/>
              <a:ext cx="988200" cy="0"/>
            </a:xfrm>
            <a:prstGeom prst="straightConnector1">
              <a:avLst/>
            </a:prstGeom>
            <a:noFill/>
            <a:ln cap="flat" cmpd="sng" w="9525">
              <a:solidFill>
                <a:srgbClr val="5F7D95"/>
              </a:solidFill>
              <a:prstDash val="solid"/>
              <a:round/>
              <a:headEnd len="sm" w="sm" type="none"/>
              <a:tailEnd len="sm" w="sm" type="none"/>
            </a:ln>
          </p:spPr>
        </p:cxnSp>
      </p:grpSp>
      <p:grpSp>
        <p:nvGrpSpPr>
          <p:cNvPr id="8275" name="Google Shape;8275;p46"/>
          <p:cNvGrpSpPr/>
          <p:nvPr/>
        </p:nvGrpSpPr>
        <p:grpSpPr>
          <a:xfrm>
            <a:off x="706391" y="2533734"/>
            <a:ext cx="1452710" cy="651923"/>
            <a:chOff x="803162" y="2667727"/>
            <a:chExt cx="1411906" cy="633611"/>
          </a:xfrm>
        </p:grpSpPr>
        <p:cxnSp>
          <p:nvCxnSpPr>
            <p:cNvPr id="8276" name="Google Shape;8276;p46"/>
            <p:cNvCxnSpPr>
              <a:stCxn id="8277" idx="2"/>
              <a:endCxn id="8278" idx="0"/>
            </p:cNvCxnSpPr>
            <p:nvPr/>
          </p:nvCxnSpPr>
          <p:spPr>
            <a:xfrm flipH="1" rot="-5400000">
              <a:off x="1629114" y="2672827"/>
              <a:ext cx="129300" cy="369300"/>
            </a:xfrm>
            <a:prstGeom prst="bentConnector3">
              <a:avLst>
                <a:gd fmla="val 146561" name="adj1"/>
              </a:avLst>
            </a:prstGeom>
            <a:noFill/>
            <a:ln cap="flat" cmpd="sng" w="9525">
              <a:solidFill>
                <a:srgbClr val="C2C2C2"/>
              </a:solidFill>
              <a:prstDash val="solid"/>
              <a:round/>
              <a:headEnd len="sm" w="sm" type="none"/>
              <a:tailEnd len="sm" w="sm" type="none"/>
            </a:ln>
          </p:spPr>
        </p:cxnSp>
        <p:cxnSp>
          <p:nvCxnSpPr>
            <p:cNvPr id="8279" name="Google Shape;8279;p46"/>
            <p:cNvCxnSpPr>
              <a:stCxn id="8280" idx="0"/>
              <a:endCxn id="8277" idx="2"/>
            </p:cNvCxnSpPr>
            <p:nvPr/>
          </p:nvCxnSpPr>
          <p:spPr>
            <a:xfrm rot="-5400000">
              <a:off x="1259830" y="2672682"/>
              <a:ext cx="129300" cy="369300"/>
            </a:xfrm>
            <a:prstGeom prst="bentConnector3">
              <a:avLst>
                <a:gd fmla="val -46636" name="adj1"/>
              </a:avLst>
            </a:prstGeom>
            <a:noFill/>
            <a:ln cap="flat" cmpd="sng" w="9525">
              <a:solidFill>
                <a:srgbClr val="C2C2C2"/>
              </a:solidFill>
              <a:prstDash val="solid"/>
              <a:round/>
              <a:headEnd len="sm" w="sm" type="none"/>
              <a:tailEnd len="sm" w="sm" type="none"/>
            </a:ln>
          </p:spPr>
        </p:cxnSp>
        <p:cxnSp>
          <p:nvCxnSpPr>
            <p:cNvPr id="8281" name="Google Shape;8281;p46"/>
            <p:cNvCxnSpPr>
              <a:stCxn id="8280" idx="2"/>
              <a:endCxn id="8282" idx="0"/>
            </p:cNvCxnSpPr>
            <p:nvPr/>
          </p:nvCxnSpPr>
          <p:spPr>
            <a:xfrm flipH="1" rot="-5400000">
              <a:off x="1163380" y="3023532"/>
              <a:ext cx="129300" cy="176400"/>
            </a:xfrm>
            <a:prstGeom prst="bentConnector3">
              <a:avLst>
                <a:gd fmla="val 141037" name="adj1"/>
              </a:avLst>
            </a:prstGeom>
            <a:noFill/>
            <a:ln cap="flat" cmpd="sng" w="9525">
              <a:solidFill>
                <a:srgbClr val="C2C2C2"/>
              </a:solidFill>
              <a:prstDash val="solid"/>
              <a:round/>
              <a:headEnd len="sm" w="sm" type="none"/>
              <a:tailEnd len="sm" w="sm" type="none"/>
            </a:ln>
          </p:spPr>
        </p:cxnSp>
        <p:cxnSp>
          <p:nvCxnSpPr>
            <p:cNvPr id="8283" name="Google Shape;8283;p46"/>
            <p:cNvCxnSpPr>
              <a:stCxn id="8284" idx="0"/>
              <a:endCxn id="8280" idx="2"/>
            </p:cNvCxnSpPr>
            <p:nvPr/>
          </p:nvCxnSpPr>
          <p:spPr>
            <a:xfrm rot="-5400000">
              <a:off x="987062" y="3023388"/>
              <a:ext cx="129300" cy="176400"/>
            </a:xfrm>
            <a:prstGeom prst="bentConnector3">
              <a:avLst>
                <a:gd fmla="val -41112" name="adj1"/>
              </a:avLst>
            </a:prstGeom>
            <a:noFill/>
            <a:ln cap="flat" cmpd="sng" w="9525">
              <a:solidFill>
                <a:srgbClr val="C2C2C2"/>
              </a:solidFill>
              <a:prstDash val="solid"/>
              <a:round/>
              <a:headEnd len="sm" w="sm" type="none"/>
              <a:tailEnd len="sm" w="sm" type="none"/>
            </a:ln>
          </p:spPr>
        </p:cxnSp>
        <p:cxnSp>
          <p:nvCxnSpPr>
            <p:cNvPr id="8285" name="Google Shape;8285;p46"/>
            <p:cNvCxnSpPr>
              <a:stCxn id="8278" idx="2"/>
              <a:endCxn id="8286" idx="0"/>
            </p:cNvCxnSpPr>
            <p:nvPr/>
          </p:nvCxnSpPr>
          <p:spPr>
            <a:xfrm flipH="1" rot="-5400000">
              <a:off x="1901948" y="3023532"/>
              <a:ext cx="129300" cy="176400"/>
            </a:xfrm>
            <a:prstGeom prst="bentConnector3">
              <a:avLst>
                <a:gd fmla="val 141037" name="adj1"/>
              </a:avLst>
            </a:prstGeom>
            <a:noFill/>
            <a:ln cap="flat" cmpd="sng" w="9525">
              <a:solidFill>
                <a:srgbClr val="C2C2C2"/>
              </a:solidFill>
              <a:prstDash val="solid"/>
              <a:round/>
              <a:headEnd len="sm" w="sm" type="none"/>
              <a:tailEnd len="sm" w="sm" type="none"/>
            </a:ln>
          </p:spPr>
        </p:cxnSp>
        <p:cxnSp>
          <p:nvCxnSpPr>
            <p:cNvPr id="8287" name="Google Shape;8287;p46"/>
            <p:cNvCxnSpPr>
              <a:stCxn id="8288" idx="0"/>
              <a:endCxn id="8278" idx="2"/>
            </p:cNvCxnSpPr>
            <p:nvPr/>
          </p:nvCxnSpPr>
          <p:spPr>
            <a:xfrm rot="-5400000">
              <a:off x="1725631" y="3023388"/>
              <a:ext cx="129300" cy="176400"/>
            </a:xfrm>
            <a:prstGeom prst="bentConnector3">
              <a:avLst>
                <a:gd fmla="val -41112" name="adj1"/>
              </a:avLst>
            </a:prstGeom>
            <a:noFill/>
            <a:ln cap="flat" cmpd="sng" w="9525">
              <a:solidFill>
                <a:srgbClr val="C2C2C2"/>
              </a:solidFill>
              <a:prstDash val="solid"/>
              <a:round/>
              <a:headEnd len="sm" w="sm" type="none"/>
              <a:tailEnd len="sm" w="sm" type="none"/>
            </a:ln>
          </p:spPr>
        </p:cxnSp>
        <p:sp>
          <p:nvSpPr>
            <p:cNvPr id="8284" name="Google Shape;8284;p4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8282" name="Google Shape;8282;p4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8288" name="Google Shape;8288;p4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8286" name="Google Shape;8286;p4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8278" name="Google Shape;8278;p4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8280" name="Google Shape;8280;p4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sp>
          <p:nvSpPr>
            <p:cNvPr id="8277" name="Google Shape;8277;p4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p:txBody>
        </p:sp>
      </p:grpSp>
      <p:grpSp>
        <p:nvGrpSpPr>
          <p:cNvPr id="8289" name="Google Shape;8289;p46"/>
          <p:cNvGrpSpPr/>
          <p:nvPr/>
        </p:nvGrpSpPr>
        <p:grpSpPr>
          <a:xfrm>
            <a:off x="706393" y="969273"/>
            <a:ext cx="2518541" cy="209309"/>
            <a:chOff x="803163" y="1111966"/>
            <a:chExt cx="2447800" cy="203430"/>
          </a:xfrm>
        </p:grpSpPr>
        <p:grpSp>
          <p:nvGrpSpPr>
            <p:cNvPr id="8290" name="Google Shape;8290;p46"/>
            <p:cNvGrpSpPr/>
            <p:nvPr/>
          </p:nvGrpSpPr>
          <p:grpSpPr>
            <a:xfrm>
              <a:off x="1958180" y="1111966"/>
              <a:ext cx="588019" cy="121396"/>
              <a:chOff x="4808316" y="2800065"/>
              <a:chExt cx="1999386" cy="412910"/>
            </a:xfrm>
          </p:grpSpPr>
          <p:sp>
            <p:nvSpPr>
              <p:cNvPr id="8291" name="Google Shape;8291;p4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92" name="Google Shape;8292;p46"/>
              <p:cNvGrpSpPr/>
              <p:nvPr/>
            </p:nvGrpSpPr>
            <p:grpSpPr>
              <a:xfrm>
                <a:off x="4808316" y="2800065"/>
                <a:ext cx="92400" cy="411825"/>
                <a:chOff x="845575" y="2563700"/>
                <a:chExt cx="92400" cy="411825"/>
              </a:xfrm>
            </p:grpSpPr>
            <p:cxnSp>
              <p:nvCxnSpPr>
                <p:cNvPr id="8293" name="Google Shape;8293;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294" name="Google Shape;8294;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cxnSp>
          <p:nvCxnSpPr>
            <p:cNvPr id="8295" name="Google Shape;8295;p4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296" name="Google Shape;8296;p4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97" name="Google Shape;8297;p46"/>
            <p:cNvGrpSpPr/>
            <p:nvPr/>
          </p:nvGrpSpPr>
          <p:grpSpPr>
            <a:xfrm>
              <a:off x="803163" y="1111974"/>
              <a:ext cx="591158" cy="121545"/>
              <a:chOff x="803163" y="1111974"/>
              <a:chExt cx="591158" cy="121545"/>
            </a:xfrm>
          </p:grpSpPr>
          <p:grpSp>
            <p:nvGrpSpPr>
              <p:cNvPr id="8298" name="Google Shape;8298;p46"/>
              <p:cNvGrpSpPr/>
              <p:nvPr/>
            </p:nvGrpSpPr>
            <p:grpSpPr>
              <a:xfrm>
                <a:off x="803163" y="1111974"/>
                <a:ext cx="27175" cy="121077"/>
                <a:chOff x="845575" y="2563700"/>
                <a:chExt cx="92400" cy="411825"/>
              </a:xfrm>
            </p:grpSpPr>
            <p:cxnSp>
              <p:nvCxnSpPr>
                <p:cNvPr id="8299" name="Google Shape;8299;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00" name="Google Shape;8300;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01" name="Google Shape;8301;p4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02" name="Google Shape;8302;p46"/>
            <p:cNvGrpSpPr/>
            <p:nvPr/>
          </p:nvGrpSpPr>
          <p:grpSpPr>
            <a:xfrm>
              <a:off x="1381910" y="1194219"/>
              <a:ext cx="588340" cy="121177"/>
              <a:chOff x="1381910" y="1194219"/>
              <a:chExt cx="588340" cy="121177"/>
            </a:xfrm>
          </p:grpSpPr>
          <p:grpSp>
            <p:nvGrpSpPr>
              <p:cNvPr id="8303" name="Google Shape;8303;p46"/>
              <p:cNvGrpSpPr/>
              <p:nvPr/>
            </p:nvGrpSpPr>
            <p:grpSpPr>
              <a:xfrm rot="10800000">
                <a:off x="1381910" y="1194319"/>
                <a:ext cx="27175" cy="121077"/>
                <a:chOff x="2070100" y="2563700"/>
                <a:chExt cx="92400" cy="411825"/>
              </a:xfrm>
            </p:grpSpPr>
            <p:cxnSp>
              <p:nvCxnSpPr>
                <p:cNvPr id="8304" name="Google Shape;8304;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05" name="Google Shape;8305;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06" name="Google Shape;8306;p4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07" name="Google Shape;8307;p46"/>
            <p:cNvGrpSpPr/>
            <p:nvPr/>
          </p:nvGrpSpPr>
          <p:grpSpPr>
            <a:xfrm>
              <a:off x="2532079" y="1194219"/>
              <a:ext cx="704928" cy="121177"/>
              <a:chOff x="2532079" y="1194219"/>
              <a:chExt cx="704928" cy="121177"/>
            </a:xfrm>
          </p:grpSpPr>
          <p:grpSp>
            <p:nvGrpSpPr>
              <p:cNvPr id="8308" name="Google Shape;8308;p46"/>
              <p:cNvGrpSpPr/>
              <p:nvPr/>
            </p:nvGrpSpPr>
            <p:grpSpPr>
              <a:xfrm rot="10800000">
                <a:off x="2532079" y="1194319"/>
                <a:ext cx="27175" cy="121077"/>
                <a:chOff x="2070100" y="2563700"/>
                <a:chExt cx="92400" cy="411825"/>
              </a:xfrm>
            </p:grpSpPr>
            <p:cxnSp>
              <p:nvCxnSpPr>
                <p:cNvPr id="8309" name="Google Shape;8309;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10" name="Google Shape;8310;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11" name="Google Shape;8311;p4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312" name="Google Shape;8312;p46"/>
          <p:cNvGrpSpPr/>
          <p:nvPr/>
        </p:nvGrpSpPr>
        <p:grpSpPr>
          <a:xfrm>
            <a:off x="3499403" y="3665904"/>
            <a:ext cx="1567778" cy="491677"/>
            <a:chOff x="5194708" y="3484366"/>
            <a:chExt cx="3148148" cy="987304"/>
          </a:xfrm>
        </p:grpSpPr>
        <p:grpSp>
          <p:nvGrpSpPr>
            <p:cNvPr id="8313" name="Google Shape;8313;p46"/>
            <p:cNvGrpSpPr/>
            <p:nvPr/>
          </p:nvGrpSpPr>
          <p:grpSpPr>
            <a:xfrm>
              <a:off x="7531521" y="3484366"/>
              <a:ext cx="811335" cy="987304"/>
              <a:chOff x="3379425" y="1617275"/>
              <a:chExt cx="1090650" cy="1327200"/>
            </a:xfrm>
          </p:grpSpPr>
          <p:sp>
            <p:nvSpPr>
              <p:cNvPr id="8314" name="Google Shape;8314;p4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5" name="Google Shape;8315;p4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6" name="Google Shape;8316;p4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17" name="Google Shape;8317;p46"/>
            <p:cNvGrpSpPr/>
            <p:nvPr/>
          </p:nvGrpSpPr>
          <p:grpSpPr>
            <a:xfrm>
              <a:off x="6752546" y="3484366"/>
              <a:ext cx="811428" cy="987304"/>
              <a:chOff x="2332275" y="1617275"/>
              <a:chExt cx="1090775" cy="1327200"/>
            </a:xfrm>
          </p:grpSpPr>
          <p:sp>
            <p:nvSpPr>
              <p:cNvPr id="8318" name="Google Shape;8318;p4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9" name="Google Shape;8319;p4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0" name="Google Shape;8320;p4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21" name="Google Shape;8321;p46"/>
            <p:cNvGrpSpPr/>
            <p:nvPr/>
          </p:nvGrpSpPr>
          <p:grpSpPr>
            <a:xfrm>
              <a:off x="5973664" y="3484366"/>
              <a:ext cx="811335" cy="987304"/>
              <a:chOff x="1285250" y="1617275"/>
              <a:chExt cx="1090650" cy="1327200"/>
            </a:xfrm>
          </p:grpSpPr>
          <p:sp>
            <p:nvSpPr>
              <p:cNvPr id="8322" name="Google Shape;8322;p4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3" name="Google Shape;8323;p4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4" name="Google Shape;8324;p4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25" name="Google Shape;8325;p46"/>
            <p:cNvGrpSpPr/>
            <p:nvPr/>
          </p:nvGrpSpPr>
          <p:grpSpPr>
            <a:xfrm>
              <a:off x="5194708" y="3484366"/>
              <a:ext cx="811409" cy="987304"/>
              <a:chOff x="238125" y="1617275"/>
              <a:chExt cx="1090750" cy="1327200"/>
            </a:xfrm>
          </p:grpSpPr>
          <p:sp>
            <p:nvSpPr>
              <p:cNvPr id="8326" name="Google Shape;8326;p4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7" name="Google Shape;8327;p4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8" name="Google Shape;8328;p4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329" name="Google Shape;8329;p46"/>
          <p:cNvGrpSpPr/>
          <p:nvPr/>
        </p:nvGrpSpPr>
        <p:grpSpPr>
          <a:xfrm>
            <a:off x="3460012" y="3146315"/>
            <a:ext cx="1616964" cy="346256"/>
            <a:chOff x="1808063" y="4294338"/>
            <a:chExt cx="3370782" cy="721817"/>
          </a:xfrm>
        </p:grpSpPr>
        <p:sp>
          <p:nvSpPr>
            <p:cNvPr id="8330" name="Google Shape;8330;p4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1" name="Google Shape;8331;p4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2" name="Google Shape;8332;p4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3" name="Google Shape;8333;p4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4" name="Google Shape;8334;p4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5" name="Google Shape;8335;p4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6" name="Google Shape;8336;p4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7" name="Google Shape;8337;p4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8" name="Google Shape;8338;p4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9" name="Google Shape;8339;p4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340" name="Google Shape;8340;p46"/>
          <p:cNvGrpSpPr/>
          <p:nvPr/>
        </p:nvGrpSpPr>
        <p:grpSpPr>
          <a:xfrm>
            <a:off x="738224" y="3432344"/>
            <a:ext cx="1295882" cy="646587"/>
            <a:chOff x="834100" y="3642869"/>
            <a:chExt cx="1259483" cy="628426"/>
          </a:xfrm>
        </p:grpSpPr>
        <p:sp>
          <p:nvSpPr>
            <p:cNvPr id="8341" name="Google Shape;8341;p4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2" name="Google Shape;8342;p4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3" name="Google Shape;8343;p4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4" name="Google Shape;8344;p4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5" name="Google Shape;8345;p4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6" name="Google Shape;8346;p4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7" name="Google Shape;8347;p4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8" name="Google Shape;8348;p4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9" name="Google Shape;8349;p4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0" name="Google Shape;8350;p4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1" name="Google Shape;8351;p4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2" name="Google Shape;8352;p4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3" name="Google Shape;8353;p4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4" name="Google Shape;8354;p4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5" name="Google Shape;8355;p4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6" name="Google Shape;8356;p4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7" name="Google Shape;8357;p4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8" name="Google Shape;8358;p4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9" name="Google Shape;8359;p4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0" name="Google Shape;8360;p4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1" name="Google Shape;8361;p4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2" name="Google Shape;8362;p4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3" name="Google Shape;8363;p4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4" name="Google Shape;8364;p4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5" name="Google Shape;8365;p4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366" name="Google Shape;8366;p46"/>
            <p:cNvGrpSpPr/>
            <p:nvPr/>
          </p:nvGrpSpPr>
          <p:grpSpPr>
            <a:xfrm>
              <a:off x="1360364" y="3847835"/>
              <a:ext cx="208119" cy="224359"/>
              <a:chOff x="1360769" y="3847100"/>
              <a:chExt cx="208119" cy="224359"/>
            </a:xfrm>
          </p:grpSpPr>
          <p:sp>
            <p:nvSpPr>
              <p:cNvPr id="8367" name="Google Shape;8367;p4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8" name="Google Shape;8368;p4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9" name="Google Shape;8369;p4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0" name="Google Shape;8370;p4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1" name="Google Shape;8371;p4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2" name="Google Shape;8372;p4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3" name="Google Shape;8373;p4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4" name="Google Shape;8374;p4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5" name="Google Shape;8375;p4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6" name="Google Shape;8376;p4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7" name="Google Shape;8377;p4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8" name="Google Shape;8378;p4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9" name="Google Shape;8379;p4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0" name="Google Shape;8380;p4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1" name="Google Shape;8381;p4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2" name="Google Shape;8382;p4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3" name="Google Shape;8383;p4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4" name="Google Shape;8384;p4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5" name="Google Shape;8385;p4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6" name="Google Shape;8386;p4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87" name="Google Shape;8387;p4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8" name="Google Shape;8388;p4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9" name="Google Shape;8389;p4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0" name="Google Shape;8390;p4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1" name="Google Shape;8391;p4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2" name="Google Shape;8392;p4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3" name="Google Shape;8393;p4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4" name="Google Shape;8394;p4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5" name="Google Shape;8395;p4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6" name="Google Shape;8396;p4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7" name="Google Shape;8397;p4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8" name="Google Shape;8398;p4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9" name="Google Shape;8399;p4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0" name="Google Shape;8400;p4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01" name="Google Shape;8401;p46"/>
          <p:cNvGrpSpPr/>
          <p:nvPr/>
        </p:nvGrpSpPr>
        <p:grpSpPr>
          <a:xfrm rot="5400000">
            <a:off x="5951337" y="3228841"/>
            <a:ext cx="164064" cy="1414916"/>
            <a:chOff x="4428249" y="1369375"/>
            <a:chExt cx="36905" cy="429569"/>
          </a:xfrm>
        </p:grpSpPr>
        <p:sp>
          <p:nvSpPr>
            <p:cNvPr id="8402" name="Google Shape;8402;p4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3" name="Google Shape;8403;p4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4" name="Google Shape;8404;p4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5" name="Google Shape;8405;p4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6" name="Google Shape;8406;p4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7" name="Google Shape;8407;p4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8" name="Google Shape;8408;p4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9" name="Google Shape;8409;p4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0" name="Google Shape;8410;p4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1" name="Google Shape;8411;p4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2" name="Google Shape;8412;p4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3" name="Google Shape;8413;p4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4" name="Google Shape;8414;p4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5" name="Google Shape;8415;p4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6" name="Google Shape;8416;p4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7" name="Google Shape;8417;p4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8" name="Google Shape;8418;p4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9" name="Google Shape;8419;p4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0" name="Google Shape;8420;p4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1" name="Google Shape;8421;p4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2" name="Google Shape;8422;p4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3" name="Google Shape;8423;p4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4" name="Google Shape;8424;p4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5" name="Google Shape;8425;p4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6" name="Google Shape;8426;p4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7" name="Google Shape;8427;p4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8" name="Google Shape;8428;p4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9" name="Google Shape;8429;p4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0" name="Google Shape;8430;p4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1" name="Google Shape;8431;p4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2" name="Google Shape;8432;p4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3" name="Google Shape;8433;p4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34" name="Google Shape;8434;p46"/>
          <p:cNvGrpSpPr/>
          <p:nvPr/>
        </p:nvGrpSpPr>
        <p:grpSpPr>
          <a:xfrm flipH="1" rot="10800000">
            <a:off x="5323766" y="2817385"/>
            <a:ext cx="1419207" cy="24808"/>
            <a:chOff x="219558" y="4738465"/>
            <a:chExt cx="5852400" cy="102300"/>
          </a:xfrm>
        </p:grpSpPr>
        <p:cxnSp>
          <p:nvCxnSpPr>
            <p:cNvPr id="8435" name="Google Shape;8435;p4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436" name="Google Shape;8436;p4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7" name="Google Shape;8437;p4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8" name="Google Shape;8438;p4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9" name="Google Shape;8439;p4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0" name="Google Shape;8440;p4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41" name="Google Shape;8441;p46"/>
          <p:cNvGrpSpPr/>
          <p:nvPr/>
        </p:nvGrpSpPr>
        <p:grpSpPr>
          <a:xfrm>
            <a:off x="5335084" y="3190448"/>
            <a:ext cx="1396569" cy="385016"/>
            <a:chOff x="5286284" y="2966544"/>
            <a:chExt cx="1396569" cy="385016"/>
          </a:xfrm>
        </p:grpSpPr>
        <p:cxnSp>
          <p:nvCxnSpPr>
            <p:cNvPr id="8442" name="Google Shape;8442;p4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443" name="Google Shape;8443;p4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444" name="Google Shape;8444;p46"/>
            <p:cNvGrpSpPr/>
            <p:nvPr/>
          </p:nvGrpSpPr>
          <p:grpSpPr>
            <a:xfrm>
              <a:off x="5287688" y="3173364"/>
              <a:ext cx="1395165" cy="74100"/>
              <a:chOff x="5287688" y="3173364"/>
              <a:chExt cx="1395165" cy="74100"/>
            </a:xfrm>
          </p:grpSpPr>
          <p:cxnSp>
            <p:nvCxnSpPr>
              <p:cNvPr id="8445" name="Google Shape;8445;p46"/>
              <p:cNvCxnSpPr/>
              <p:nvPr/>
            </p:nvCxnSpPr>
            <p:spPr>
              <a:xfrm>
                <a:off x="6682853" y="3173540"/>
                <a:ext cx="0" cy="73800"/>
              </a:xfrm>
              <a:prstGeom prst="straightConnector1">
                <a:avLst/>
              </a:prstGeom>
              <a:noFill/>
              <a:ln cap="flat" cmpd="sng" w="9525">
                <a:solidFill>
                  <a:srgbClr val="5F7D95"/>
                </a:solidFill>
                <a:prstDash val="solid"/>
                <a:round/>
                <a:headEnd len="sm" w="sm" type="none"/>
                <a:tailEnd len="sm" w="sm" type="none"/>
              </a:ln>
            </p:spPr>
          </p:cxnSp>
          <p:cxnSp>
            <p:nvCxnSpPr>
              <p:cNvPr id="8446" name="Google Shape;8446;p46"/>
              <p:cNvCxnSpPr/>
              <p:nvPr/>
            </p:nvCxnSpPr>
            <p:spPr>
              <a:xfrm>
                <a:off x="5287688" y="3210371"/>
                <a:ext cx="1394700" cy="0"/>
              </a:xfrm>
              <a:prstGeom prst="straightConnector1">
                <a:avLst/>
              </a:prstGeom>
              <a:noFill/>
              <a:ln cap="flat" cmpd="sng" w="9525">
                <a:solidFill>
                  <a:srgbClr val="5F7D95"/>
                </a:solidFill>
                <a:prstDash val="solid"/>
                <a:round/>
                <a:headEnd len="sm" w="sm" type="none"/>
                <a:tailEnd len="sm" w="sm" type="none"/>
              </a:ln>
            </p:spPr>
          </p:cxnSp>
          <p:cxnSp>
            <p:nvCxnSpPr>
              <p:cNvPr id="8447" name="Google Shape;8447;p46"/>
              <p:cNvCxnSpPr/>
              <p:nvPr/>
            </p:nvCxnSpPr>
            <p:spPr>
              <a:xfrm>
                <a:off x="5518476" y="3173364"/>
                <a:ext cx="0" cy="74100"/>
              </a:xfrm>
              <a:prstGeom prst="straightConnector1">
                <a:avLst/>
              </a:prstGeom>
              <a:noFill/>
              <a:ln cap="flat" cmpd="sng" w="9525">
                <a:solidFill>
                  <a:srgbClr val="5F7D95"/>
                </a:solidFill>
                <a:prstDash val="solid"/>
                <a:round/>
                <a:headEnd len="sm" w="sm" type="none"/>
                <a:tailEnd len="sm" w="sm" type="none"/>
              </a:ln>
            </p:spPr>
          </p:cxnSp>
          <p:cxnSp>
            <p:nvCxnSpPr>
              <p:cNvPr id="8448" name="Google Shape;8448;p46"/>
              <p:cNvCxnSpPr/>
              <p:nvPr/>
            </p:nvCxnSpPr>
            <p:spPr>
              <a:xfrm>
                <a:off x="5287935" y="3173364"/>
                <a:ext cx="0" cy="74100"/>
              </a:xfrm>
              <a:prstGeom prst="straightConnector1">
                <a:avLst/>
              </a:prstGeom>
              <a:noFill/>
              <a:ln cap="flat" cmpd="sng" w="9525">
                <a:solidFill>
                  <a:srgbClr val="5F7D95"/>
                </a:solidFill>
                <a:prstDash val="solid"/>
                <a:round/>
                <a:headEnd len="sm" w="sm" type="none"/>
                <a:tailEnd len="sm" w="sm" type="none"/>
              </a:ln>
            </p:spPr>
          </p:cxnSp>
          <p:cxnSp>
            <p:nvCxnSpPr>
              <p:cNvPr id="8449" name="Google Shape;8449;p46"/>
              <p:cNvCxnSpPr/>
              <p:nvPr/>
            </p:nvCxnSpPr>
            <p:spPr>
              <a:xfrm>
                <a:off x="5751239" y="3173364"/>
                <a:ext cx="0" cy="74100"/>
              </a:xfrm>
              <a:prstGeom prst="straightConnector1">
                <a:avLst/>
              </a:prstGeom>
              <a:noFill/>
              <a:ln cap="flat" cmpd="sng" w="9525">
                <a:solidFill>
                  <a:srgbClr val="5F7D95"/>
                </a:solidFill>
                <a:prstDash val="solid"/>
                <a:round/>
                <a:headEnd len="sm" w="sm" type="none"/>
                <a:tailEnd len="sm" w="sm" type="none"/>
              </a:ln>
            </p:spPr>
          </p:cxnSp>
          <p:cxnSp>
            <p:nvCxnSpPr>
              <p:cNvPr id="8450" name="Google Shape;8450;p46"/>
              <p:cNvCxnSpPr/>
              <p:nvPr/>
            </p:nvCxnSpPr>
            <p:spPr>
              <a:xfrm>
                <a:off x="5982252" y="3173364"/>
                <a:ext cx="0" cy="74100"/>
              </a:xfrm>
              <a:prstGeom prst="straightConnector1">
                <a:avLst/>
              </a:prstGeom>
              <a:noFill/>
              <a:ln cap="flat" cmpd="sng" w="9525">
                <a:solidFill>
                  <a:srgbClr val="5F7D95"/>
                </a:solidFill>
                <a:prstDash val="solid"/>
                <a:round/>
                <a:headEnd len="sm" w="sm" type="none"/>
                <a:tailEnd len="sm" w="sm" type="none"/>
              </a:ln>
            </p:spPr>
          </p:cxnSp>
          <p:cxnSp>
            <p:nvCxnSpPr>
              <p:cNvPr id="8451" name="Google Shape;8451;p46"/>
              <p:cNvCxnSpPr/>
              <p:nvPr/>
            </p:nvCxnSpPr>
            <p:spPr>
              <a:xfrm>
                <a:off x="6216184" y="3173364"/>
                <a:ext cx="0" cy="74100"/>
              </a:xfrm>
              <a:prstGeom prst="straightConnector1">
                <a:avLst/>
              </a:prstGeom>
              <a:noFill/>
              <a:ln cap="flat" cmpd="sng" w="9525">
                <a:solidFill>
                  <a:srgbClr val="5F7D95"/>
                </a:solidFill>
                <a:prstDash val="solid"/>
                <a:round/>
                <a:headEnd len="sm" w="sm" type="none"/>
                <a:tailEnd len="sm" w="sm" type="none"/>
              </a:ln>
            </p:spPr>
          </p:cxnSp>
          <p:cxnSp>
            <p:nvCxnSpPr>
              <p:cNvPr id="8452" name="Google Shape;8452;p46"/>
              <p:cNvCxnSpPr/>
              <p:nvPr/>
            </p:nvCxnSpPr>
            <p:spPr>
              <a:xfrm>
                <a:off x="6449534" y="3173364"/>
                <a:ext cx="0" cy="74100"/>
              </a:xfrm>
              <a:prstGeom prst="straightConnector1">
                <a:avLst/>
              </a:prstGeom>
              <a:noFill/>
              <a:ln cap="flat" cmpd="sng" w="9525">
                <a:solidFill>
                  <a:srgbClr val="5F7D95"/>
                </a:solidFill>
                <a:prstDash val="solid"/>
                <a:round/>
                <a:headEnd len="sm" w="sm" type="none"/>
                <a:tailEnd len="sm" w="sm" type="none"/>
              </a:ln>
            </p:spPr>
          </p:cxnSp>
        </p:grpSp>
        <p:cxnSp>
          <p:nvCxnSpPr>
            <p:cNvPr id="8453" name="Google Shape;8453;p4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454" name="Google Shape;8454;p46"/>
          <p:cNvGrpSpPr/>
          <p:nvPr/>
        </p:nvGrpSpPr>
        <p:grpSpPr>
          <a:xfrm>
            <a:off x="2021150" y="1609224"/>
            <a:ext cx="1182275" cy="662027"/>
            <a:chOff x="2029517" y="1732295"/>
            <a:chExt cx="1149067" cy="643432"/>
          </a:xfrm>
        </p:grpSpPr>
        <p:grpSp>
          <p:nvGrpSpPr>
            <p:cNvPr id="8455" name="Google Shape;8455;p46"/>
            <p:cNvGrpSpPr/>
            <p:nvPr/>
          </p:nvGrpSpPr>
          <p:grpSpPr>
            <a:xfrm>
              <a:off x="2708660" y="1746937"/>
              <a:ext cx="455426" cy="244429"/>
              <a:chOff x="2700693" y="1746937"/>
              <a:chExt cx="455426" cy="244429"/>
            </a:xfrm>
          </p:grpSpPr>
          <p:grpSp>
            <p:nvGrpSpPr>
              <p:cNvPr id="8456" name="Google Shape;8456;p46"/>
              <p:cNvGrpSpPr/>
              <p:nvPr/>
            </p:nvGrpSpPr>
            <p:grpSpPr>
              <a:xfrm>
                <a:off x="2905682" y="1782817"/>
                <a:ext cx="250437" cy="208549"/>
                <a:chOff x="2905682" y="1782817"/>
                <a:chExt cx="250437" cy="208549"/>
              </a:xfrm>
            </p:grpSpPr>
            <p:cxnSp>
              <p:nvCxnSpPr>
                <p:cNvPr id="8457" name="Google Shape;8457;p4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sm" w="sm" type="none"/>
                  <a:tailEnd len="sm" w="sm" type="none"/>
                </a:ln>
              </p:spPr>
            </p:cxnSp>
            <p:sp>
              <p:nvSpPr>
                <p:cNvPr id="8458" name="Google Shape;8458;p4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59" name="Google Shape;8459;p46"/>
              <p:cNvGrpSpPr/>
              <p:nvPr/>
            </p:nvGrpSpPr>
            <p:grpSpPr>
              <a:xfrm>
                <a:off x="2700693" y="1746937"/>
                <a:ext cx="449966" cy="72374"/>
                <a:chOff x="2700693" y="1746937"/>
                <a:chExt cx="449966" cy="72374"/>
              </a:xfrm>
            </p:grpSpPr>
            <p:cxnSp>
              <p:nvCxnSpPr>
                <p:cNvPr id="8460" name="Google Shape;8460;p4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sm" w="sm" type="none"/>
                  <a:tailEnd len="sm" w="sm" type="none"/>
                </a:ln>
              </p:spPr>
            </p:cxnSp>
            <p:sp>
              <p:nvSpPr>
                <p:cNvPr id="8461" name="Google Shape;8461;p4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462" name="Google Shape;8462;p46"/>
            <p:cNvGrpSpPr/>
            <p:nvPr/>
          </p:nvGrpSpPr>
          <p:grpSpPr>
            <a:xfrm>
              <a:off x="2029517" y="1732295"/>
              <a:ext cx="1149067" cy="643432"/>
              <a:chOff x="2029517" y="1732295"/>
              <a:chExt cx="1149067" cy="643432"/>
            </a:xfrm>
          </p:grpSpPr>
          <p:grpSp>
            <p:nvGrpSpPr>
              <p:cNvPr id="8463" name="Google Shape;8463;p46"/>
              <p:cNvGrpSpPr/>
              <p:nvPr/>
            </p:nvGrpSpPr>
            <p:grpSpPr>
              <a:xfrm>
                <a:off x="2703618" y="2103152"/>
                <a:ext cx="474966" cy="260017"/>
                <a:chOff x="2703618" y="2103152"/>
                <a:chExt cx="474966" cy="260017"/>
              </a:xfrm>
            </p:grpSpPr>
            <p:grpSp>
              <p:nvGrpSpPr>
                <p:cNvPr id="8464" name="Google Shape;8464;p46"/>
                <p:cNvGrpSpPr/>
                <p:nvPr/>
              </p:nvGrpSpPr>
              <p:grpSpPr>
                <a:xfrm>
                  <a:off x="2703618" y="2290640"/>
                  <a:ext cx="450291" cy="72529"/>
                  <a:chOff x="2703618" y="2290640"/>
                  <a:chExt cx="450291" cy="72529"/>
                </a:xfrm>
              </p:grpSpPr>
              <p:cxnSp>
                <p:nvCxnSpPr>
                  <p:cNvPr id="8465" name="Google Shape;8465;p4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sm" w="sm" type="none"/>
                    <a:tailEnd len="sm" w="sm" type="none"/>
                  </a:ln>
                </p:spPr>
              </p:cxnSp>
              <p:sp>
                <p:nvSpPr>
                  <p:cNvPr id="8466" name="Google Shape;8466;p4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67" name="Google Shape;8467;p46"/>
                <p:cNvGrpSpPr/>
                <p:nvPr/>
              </p:nvGrpSpPr>
              <p:grpSpPr>
                <a:xfrm>
                  <a:off x="2908607" y="2103152"/>
                  <a:ext cx="269977" cy="223538"/>
                  <a:chOff x="2908607" y="2103152"/>
                  <a:chExt cx="269977" cy="223538"/>
                </a:xfrm>
              </p:grpSpPr>
              <p:cxnSp>
                <p:nvCxnSpPr>
                  <p:cNvPr id="8468" name="Google Shape;8468;p4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sm" w="sm" type="none"/>
                    <a:tailEnd len="sm" w="sm" type="none"/>
                  </a:ln>
                </p:spPr>
              </p:cxnSp>
              <p:sp>
                <p:nvSpPr>
                  <p:cNvPr id="8469" name="Google Shape;8469;p4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470" name="Google Shape;8470;p46"/>
              <p:cNvGrpSpPr/>
              <p:nvPr/>
            </p:nvGrpSpPr>
            <p:grpSpPr>
              <a:xfrm>
                <a:off x="2029517" y="1732295"/>
                <a:ext cx="685827" cy="643432"/>
                <a:chOff x="2029517" y="1732295"/>
                <a:chExt cx="685827" cy="643432"/>
              </a:xfrm>
            </p:grpSpPr>
            <p:sp>
              <p:nvSpPr>
                <p:cNvPr id="8471" name="Google Shape;8471;p4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472" name="Google Shape;8472;p46"/>
                <p:cNvGrpSpPr/>
                <p:nvPr/>
              </p:nvGrpSpPr>
              <p:grpSpPr>
                <a:xfrm>
                  <a:off x="2158948" y="1732295"/>
                  <a:ext cx="556396" cy="333108"/>
                  <a:chOff x="2158948" y="1732295"/>
                  <a:chExt cx="556396" cy="333108"/>
                </a:xfrm>
              </p:grpSpPr>
              <p:cxnSp>
                <p:nvCxnSpPr>
                  <p:cNvPr id="8473" name="Google Shape;8473;p4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sm" w="sm" type="none"/>
                    <a:tailEnd len="sm" w="sm" type="none"/>
                  </a:ln>
                </p:spPr>
              </p:cxnSp>
              <p:sp>
                <p:nvSpPr>
                  <p:cNvPr id="8474" name="Google Shape;8474;p4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75" name="Google Shape;8475;p46"/>
                <p:cNvGrpSpPr/>
                <p:nvPr/>
              </p:nvGrpSpPr>
              <p:grpSpPr>
                <a:xfrm>
                  <a:off x="2159908" y="2065057"/>
                  <a:ext cx="550885" cy="310670"/>
                  <a:chOff x="2159908" y="2065057"/>
                  <a:chExt cx="550885" cy="310670"/>
                </a:xfrm>
              </p:grpSpPr>
              <p:cxnSp>
                <p:nvCxnSpPr>
                  <p:cNvPr id="8476" name="Google Shape;8476;p4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sm" w="sm" type="none"/>
                    <a:tailEnd len="sm" w="sm" type="none"/>
                  </a:ln>
                </p:spPr>
              </p:cxnSp>
              <p:sp>
                <p:nvSpPr>
                  <p:cNvPr id="8477" name="Google Shape;8477;p4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grpSp>
        <p:nvGrpSpPr>
          <p:cNvPr id="8478" name="Google Shape;8478;p46"/>
          <p:cNvGrpSpPr/>
          <p:nvPr/>
        </p:nvGrpSpPr>
        <p:grpSpPr>
          <a:xfrm>
            <a:off x="706399" y="1556837"/>
            <a:ext cx="962651" cy="810058"/>
            <a:chOff x="732462" y="1766083"/>
            <a:chExt cx="962651" cy="810058"/>
          </a:xfrm>
        </p:grpSpPr>
        <p:grpSp>
          <p:nvGrpSpPr>
            <p:cNvPr id="8479" name="Google Shape;8479;p46"/>
            <p:cNvGrpSpPr/>
            <p:nvPr/>
          </p:nvGrpSpPr>
          <p:grpSpPr>
            <a:xfrm>
              <a:off x="732462" y="1908333"/>
              <a:ext cx="339370" cy="524756"/>
              <a:chOff x="844912" y="1819635"/>
              <a:chExt cx="329837" cy="510016"/>
            </a:xfrm>
          </p:grpSpPr>
          <p:sp>
            <p:nvSpPr>
              <p:cNvPr id="8480" name="Google Shape;8480;p4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1" name="Google Shape;8481;p4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2" name="Google Shape;8482;p4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3" name="Google Shape;8483;p4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4" name="Google Shape;8484;p4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5" name="Google Shape;8485;p4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86" name="Google Shape;8486;p46"/>
            <p:cNvGrpSpPr/>
            <p:nvPr/>
          </p:nvGrpSpPr>
          <p:grpSpPr>
            <a:xfrm>
              <a:off x="1184858" y="2256650"/>
              <a:ext cx="510255" cy="319491"/>
              <a:chOff x="1284601" y="2158168"/>
              <a:chExt cx="495923" cy="310517"/>
            </a:xfrm>
          </p:grpSpPr>
          <p:sp>
            <p:nvSpPr>
              <p:cNvPr id="8487" name="Google Shape;8487;p4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488" name="Google Shape;8488;p46"/>
              <p:cNvGrpSpPr/>
              <p:nvPr/>
            </p:nvGrpSpPr>
            <p:grpSpPr>
              <a:xfrm>
                <a:off x="1507666" y="2158168"/>
                <a:ext cx="272858" cy="310517"/>
                <a:chOff x="1507666" y="2158168"/>
                <a:chExt cx="272858" cy="310517"/>
              </a:xfrm>
            </p:grpSpPr>
            <p:grpSp>
              <p:nvGrpSpPr>
                <p:cNvPr id="8489" name="Google Shape;8489;p46"/>
                <p:cNvGrpSpPr/>
                <p:nvPr/>
              </p:nvGrpSpPr>
              <p:grpSpPr>
                <a:xfrm>
                  <a:off x="1507666" y="2176104"/>
                  <a:ext cx="166395" cy="273150"/>
                  <a:chOff x="1507666" y="2176104"/>
                  <a:chExt cx="166395" cy="273150"/>
                </a:xfrm>
              </p:grpSpPr>
              <p:sp>
                <p:nvSpPr>
                  <p:cNvPr id="8490" name="Google Shape;8490;p4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1" name="Google Shape;8491;p4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2" name="Google Shape;8492;p4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3" name="Google Shape;8493;p4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4" name="Google Shape;8494;p4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5" name="Google Shape;8495;p4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6" name="Google Shape;8496;p4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97" name="Google Shape;8497;p4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8" name="Google Shape;8498;p4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499" name="Google Shape;8499;p46"/>
            <p:cNvGrpSpPr/>
            <p:nvPr/>
          </p:nvGrpSpPr>
          <p:grpSpPr>
            <a:xfrm>
              <a:off x="1184858" y="1766083"/>
              <a:ext cx="510255" cy="319491"/>
              <a:chOff x="1284601" y="1681380"/>
              <a:chExt cx="495923" cy="310517"/>
            </a:xfrm>
          </p:grpSpPr>
          <p:sp>
            <p:nvSpPr>
              <p:cNvPr id="8500" name="Google Shape;8500;p4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501" name="Google Shape;8501;p46"/>
              <p:cNvGrpSpPr/>
              <p:nvPr/>
            </p:nvGrpSpPr>
            <p:grpSpPr>
              <a:xfrm>
                <a:off x="1507666" y="1681380"/>
                <a:ext cx="272858" cy="310517"/>
                <a:chOff x="1507666" y="1681380"/>
                <a:chExt cx="272858" cy="310517"/>
              </a:xfrm>
            </p:grpSpPr>
            <p:grpSp>
              <p:nvGrpSpPr>
                <p:cNvPr id="8502" name="Google Shape;8502;p46"/>
                <p:cNvGrpSpPr/>
                <p:nvPr/>
              </p:nvGrpSpPr>
              <p:grpSpPr>
                <a:xfrm>
                  <a:off x="1507666" y="1700120"/>
                  <a:ext cx="166395" cy="272984"/>
                  <a:chOff x="1507666" y="1700120"/>
                  <a:chExt cx="166395" cy="272984"/>
                </a:xfrm>
              </p:grpSpPr>
              <p:sp>
                <p:nvSpPr>
                  <p:cNvPr id="8503" name="Google Shape;8503;p4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4" name="Google Shape;8504;p4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5" name="Google Shape;8505;p4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6" name="Google Shape;8506;p4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7" name="Google Shape;8507;p4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8" name="Google Shape;8508;p4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9" name="Google Shape;8509;p4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10" name="Google Shape;8510;p4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1" name="Google Shape;8511;p4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8512" name="Google Shape;8512;p46"/>
          <p:cNvGrpSpPr/>
          <p:nvPr/>
        </p:nvGrpSpPr>
        <p:grpSpPr>
          <a:xfrm>
            <a:off x="6815339" y="2324267"/>
            <a:ext cx="1622269" cy="552443"/>
            <a:chOff x="6894650" y="2574740"/>
            <a:chExt cx="1445100" cy="492111"/>
          </a:xfrm>
        </p:grpSpPr>
        <p:sp>
          <p:nvSpPr>
            <p:cNvPr id="8513" name="Google Shape;8513;p4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4" name="Google Shape;8514;p4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5" name="Google Shape;8515;p4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6" name="Google Shape;8516;p4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7" name="Google Shape;8517;p4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518" name="Google Shape;8518;p46"/>
            <p:cNvCxnSpPr/>
            <p:nvPr/>
          </p:nvCxnSpPr>
          <p:spPr>
            <a:xfrm>
              <a:off x="6894650" y="2821921"/>
              <a:ext cx="1445100" cy="0"/>
            </a:xfrm>
            <a:prstGeom prst="straightConnector1">
              <a:avLst/>
            </a:prstGeom>
            <a:noFill/>
            <a:ln cap="flat" cmpd="sng" w="9525">
              <a:solidFill>
                <a:srgbClr val="869FB2"/>
              </a:solidFill>
              <a:prstDash val="solid"/>
              <a:round/>
              <a:headEnd len="sm" w="sm" type="none"/>
              <a:tailEnd len="sm" w="sm" type="none"/>
            </a:ln>
          </p:spPr>
        </p:cxnSp>
      </p:grpSp>
      <p:grpSp>
        <p:nvGrpSpPr>
          <p:cNvPr id="8519" name="Google Shape;8519;p46"/>
          <p:cNvGrpSpPr/>
          <p:nvPr/>
        </p:nvGrpSpPr>
        <p:grpSpPr>
          <a:xfrm>
            <a:off x="6834882" y="3698522"/>
            <a:ext cx="1583206" cy="475705"/>
            <a:chOff x="6953919" y="3907920"/>
            <a:chExt cx="1377300" cy="475705"/>
          </a:xfrm>
        </p:grpSpPr>
        <p:cxnSp>
          <p:nvCxnSpPr>
            <p:cNvPr id="8520" name="Google Shape;8520;p46"/>
            <p:cNvCxnSpPr/>
            <p:nvPr/>
          </p:nvCxnSpPr>
          <p:spPr>
            <a:xfrm rot="10800000">
              <a:off x="7118546" y="4100689"/>
              <a:ext cx="0" cy="185100"/>
            </a:xfrm>
            <a:prstGeom prst="straightConnector1">
              <a:avLst/>
            </a:prstGeom>
            <a:noFill/>
            <a:ln cap="flat" cmpd="sng" w="19050">
              <a:solidFill>
                <a:srgbClr val="5F7D95"/>
              </a:solidFill>
              <a:prstDash val="solid"/>
              <a:round/>
              <a:headEnd len="sm" w="sm" type="none"/>
              <a:tailEnd len="sm" w="sm" type="none"/>
            </a:ln>
          </p:spPr>
        </p:cxnSp>
        <p:cxnSp>
          <p:nvCxnSpPr>
            <p:cNvPr id="8521" name="Google Shape;8521;p46"/>
            <p:cNvCxnSpPr/>
            <p:nvPr/>
          </p:nvCxnSpPr>
          <p:spPr>
            <a:xfrm>
              <a:off x="7480500" y="4197025"/>
              <a:ext cx="0" cy="186600"/>
            </a:xfrm>
            <a:prstGeom prst="straightConnector1">
              <a:avLst/>
            </a:prstGeom>
            <a:noFill/>
            <a:ln cap="flat" cmpd="sng" w="19050">
              <a:solidFill>
                <a:srgbClr val="5F7D95"/>
              </a:solidFill>
              <a:prstDash val="solid"/>
              <a:round/>
              <a:headEnd len="sm" w="sm" type="none"/>
              <a:tailEnd len="sm" w="sm" type="none"/>
            </a:ln>
          </p:spPr>
        </p:cxnSp>
        <p:cxnSp>
          <p:nvCxnSpPr>
            <p:cNvPr id="8522" name="Google Shape;8522;p46"/>
            <p:cNvCxnSpPr/>
            <p:nvPr/>
          </p:nvCxnSpPr>
          <p:spPr>
            <a:xfrm rot="10800000">
              <a:off x="7848574" y="3907920"/>
              <a:ext cx="0" cy="185100"/>
            </a:xfrm>
            <a:prstGeom prst="straightConnector1">
              <a:avLst/>
            </a:prstGeom>
            <a:noFill/>
            <a:ln cap="flat" cmpd="sng" w="19050">
              <a:solidFill>
                <a:srgbClr val="5F7D95"/>
              </a:solidFill>
              <a:prstDash val="solid"/>
              <a:round/>
              <a:headEnd len="sm" w="sm" type="none"/>
              <a:tailEnd len="sm" w="sm" type="none"/>
            </a:ln>
          </p:spPr>
        </p:cxnSp>
        <p:cxnSp>
          <p:nvCxnSpPr>
            <p:cNvPr id="8523" name="Google Shape;8523;p46"/>
            <p:cNvCxnSpPr/>
            <p:nvPr/>
          </p:nvCxnSpPr>
          <p:spPr>
            <a:xfrm>
              <a:off x="8218032" y="3997243"/>
              <a:ext cx="0" cy="197100"/>
            </a:xfrm>
            <a:prstGeom prst="straightConnector1">
              <a:avLst/>
            </a:prstGeom>
            <a:noFill/>
            <a:ln cap="flat" cmpd="sng" w="19050">
              <a:solidFill>
                <a:srgbClr val="5F7D95"/>
              </a:solidFill>
              <a:prstDash val="solid"/>
              <a:round/>
              <a:headEnd len="sm" w="sm" type="none"/>
              <a:tailEnd len="sm" w="sm" type="none"/>
            </a:ln>
          </p:spPr>
        </p:cxnSp>
        <p:cxnSp>
          <p:nvCxnSpPr>
            <p:cNvPr id="8524" name="Google Shape;8524;p46"/>
            <p:cNvCxnSpPr/>
            <p:nvPr/>
          </p:nvCxnSpPr>
          <p:spPr>
            <a:xfrm flipH="1">
              <a:off x="6953919" y="3961822"/>
              <a:ext cx="1377300" cy="376800"/>
            </a:xfrm>
            <a:prstGeom prst="straightConnector1">
              <a:avLst/>
            </a:prstGeom>
            <a:noFill/>
            <a:ln cap="flat" cmpd="sng" w="19050">
              <a:solidFill>
                <a:srgbClr val="435D74"/>
              </a:solidFill>
              <a:prstDash val="solid"/>
              <a:round/>
              <a:headEnd len="sm" w="sm" type="none"/>
              <a:tailEnd len="sm" w="sm" type="none"/>
            </a:ln>
          </p:spPr>
        </p:cxnSp>
      </p:grpSp>
      <p:grpSp>
        <p:nvGrpSpPr>
          <p:cNvPr id="8525" name="Google Shape;8525;p46"/>
          <p:cNvGrpSpPr/>
          <p:nvPr/>
        </p:nvGrpSpPr>
        <p:grpSpPr>
          <a:xfrm>
            <a:off x="2338470" y="2459668"/>
            <a:ext cx="836286" cy="824529"/>
            <a:chOff x="2389399" y="2595741"/>
            <a:chExt cx="812796" cy="801369"/>
          </a:xfrm>
        </p:grpSpPr>
        <p:grpSp>
          <p:nvGrpSpPr>
            <p:cNvPr id="8526" name="Google Shape;8526;p46"/>
            <p:cNvGrpSpPr/>
            <p:nvPr/>
          </p:nvGrpSpPr>
          <p:grpSpPr>
            <a:xfrm>
              <a:off x="2492145" y="2881565"/>
              <a:ext cx="607299" cy="229751"/>
              <a:chOff x="2492145" y="2881565"/>
              <a:chExt cx="607299" cy="229751"/>
            </a:xfrm>
          </p:grpSpPr>
          <p:sp>
            <p:nvSpPr>
              <p:cNvPr id="8527" name="Google Shape;8527;p4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8" name="Google Shape;8528;p4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9" name="Google Shape;8529;p4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30" name="Google Shape;8530;p46"/>
            <p:cNvGrpSpPr/>
            <p:nvPr/>
          </p:nvGrpSpPr>
          <p:grpSpPr>
            <a:xfrm>
              <a:off x="2389399" y="2595741"/>
              <a:ext cx="812796" cy="296825"/>
              <a:chOff x="2389399" y="2595741"/>
              <a:chExt cx="812796" cy="296825"/>
            </a:xfrm>
          </p:grpSpPr>
          <p:grpSp>
            <p:nvGrpSpPr>
              <p:cNvPr id="8531" name="Google Shape;8531;p46"/>
              <p:cNvGrpSpPr/>
              <p:nvPr/>
            </p:nvGrpSpPr>
            <p:grpSpPr>
              <a:xfrm>
                <a:off x="2389399" y="2595741"/>
                <a:ext cx="363638" cy="296825"/>
                <a:chOff x="2389399" y="2595741"/>
                <a:chExt cx="363638" cy="296825"/>
              </a:xfrm>
            </p:grpSpPr>
            <p:grpSp>
              <p:nvGrpSpPr>
                <p:cNvPr id="8532" name="Google Shape;8532;p46"/>
                <p:cNvGrpSpPr/>
                <p:nvPr/>
              </p:nvGrpSpPr>
              <p:grpSpPr>
                <a:xfrm>
                  <a:off x="2493852" y="2794333"/>
                  <a:ext cx="259185" cy="98233"/>
                  <a:chOff x="2493852" y="2794333"/>
                  <a:chExt cx="259185" cy="98233"/>
                </a:xfrm>
              </p:grpSpPr>
              <p:sp>
                <p:nvSpPr>
                  <p:cNvPr id="8533" name="Google Shape;8533;p4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4" name="Google Shape;8534;p4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5" name="Google Shape;8535;p4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36" name="Google Shape;8536;p46"/>
                <p:cNvGrpSpPr/>
                <p:nvPr/>
              </p:nvGrpSpPr>
              <p:grpSpPr>
                <a:xfrm>
                  <a:off x="2389399" y="2595741"/>
                  <a:ext cx="224343" cy="182054"/>
                  <a:chOff x="2389399" y="2595741"/>
                  <a:chExt cx="224343" cy="182054"/>
                </a:xfrm>
              </p:grpSpPr>
              <p:sp>
                <p:nvSpPr>
                  <p:cNvPr id="8537" name="Google Shape;8537;p4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8" name="Google Shape;8538;p4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539" name="Google Shape;8539;p46"/>
              <p:cNvGrpSpPr/>
              <p:nvPr/>
            </p:nvGrpSpPr>
            <p:grpSpPr>
              <a:xfrm>
                <a:off x="2683630" y="2595741"/>
                <a:ext cx="224334" cy="296825"/>
                <a:chOff x="2683630" y="2595741"/>
                <a:chExt cx="224334" cy="296825"/>
              </a:xfrm>
            </p:grpSpPr>
            <p:grpSp>
              <p:nvGrpSpPr>
                <p:cNvPr id="8540" name="Google Shape;8540;p46"/>
                <p:cNvGrpSpPr/>
                <p:nvPr/>
              </p:nvGrpSpPr>
              <p:grpSpPr>
                <a:xfrm>
                  <a:off x="2788083" y="2794333"/>
                  <a:ext cx="15356" cy="98233"/>
                  <a:chOff x="2788083" y="2794333"/>
                  <a:chExt cx="15356" cy="98233"/>
                </a:xfrm>
              </p:grpSpPr>
              <p:sp>
                <p:nvSpPr>
                  <p:cNvPr id="8541" name="Google Shape;8541;p4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2" name="Google Shape;8542;p4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3" name="Google Shape;8543;p4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44" name="Google Shape;8544;p46"/>
                <p:cNvGrpSpPr/>
                <p:nvPr/>
              </p:nvGrpSpPr>
              <p:grpSpPr>
                <a:xfrm>
                  <a:off x="2683630" y="2595741"/>
                  <a:ext cx="224334" cy="182054"/>
                  <a:chOff x="2683630" y="2595741"/>
                  <a:chExt cx="224334" cy="182054"/>
                </a:xfrm>
              </p:grpSpPr>
              <p:sp>
                <p:nvSpPr>
                  <p:cNvPr id="8545" name="Google Shape;8545;p4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6" name="Google Shape;8546;p4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547" name="Google Shape;8547;p46"/>
              <p:cNvGrpSpPr/>
              <p:nvPr/>
            </p:nvGrpSpPr>
            <p:grpSpPr>
              <a:xfrm>
                <a:off x="2838475" y="2595741"/>
                <a:ext cx="363720" cy="296825"/>
                <a:chOff x="2838475" y="2595741"/>
                <a:chExt cx="363720" cy="296825"/>
              </a:xfrm>
            </p:grpSpPr>
            <p:grpSp>
              <p:nvGrpSpPr>
                <p:cNvPr id="8548" name="Google Shape;8548;p46"/>
                <p:cNvGrpSpPr/>
                <p:nvPr/>
              </p:nvGrpSpPr>
              <p:grpSpPr>
                <a:xfrm>
                  <a:off x="2838475" y="2794333"/>
                  <a:ext cx="259186" cy="98233"/>
                  <a:chOff x="2838475" y="2794333"/>
                  <a:chExt cx="259186" cy="98233"/>
                </a:xfrm>
              </p:grpSpPr>
              <p:sp>
                <p:nvSpPr>
                  <p:cNvPr id="8549" name="Google Shape;8549;p4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0" name="Google Shape;8550;p4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1" name="Google Shape;8551;p4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52" name="Google Shape;8552;p46"/>
                <p:cNvGrpSpPr/>
                <p:nvPr/>
              </p:nvGrpSpPr>
              <p:grpSpPr>
                <a:xfrm>
                  <a:off x="2977852" y="2595741"/>
                  <a:ext cx="224343" cy="182054"/>
                  <a:chOff x="2977852" y="2595741"/>
                  <a:chExt cx="224343" cy="182054"/>
                </a:xfrm>
              </p:grpSpPr>
              <p:sp>
                <p:nvSpPr>
                  <p:cNvPr id="8553" name="Google Shape;8553;p4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4" name="Google Shape;8554;p4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8555" name="Google Shape;8555;p46"/>
            <p:cNvGrpSpPr/>
            <p:nvPr/>
          </p:nvGrpSpPr>
          <p:grpSpPr>
            <a:xfrm>
              <a:off x="2389399" y="3100241"/>
              <a:ext cx="812796" cy="296869"/>
              <a:chOff x="2389399" y="3100241"/>
              <a:chExt cx="812796" cy="296869"/>
            </a:xfrm>
          </p:grpSpPr>
          <p:grpSp>
            <p:nvGrpSpPr>
              <p:cNvPr id="8556" name="Google Shape;8556;p46"/>
              <p:cNvGrpSpPr/>
              <p:nvPr/>
            </p:nvGrpSpPr>
            <p:grpSpPr>
              <a:xfrm>
                <a:off x="2683630" y="3100241"/>
                <a:ext cx="224334" cy="296869"/>
                <a:chOff x="2683630" y="3100241"/>
                <a:chExt cx="224334" cy="296869"/>
              </a:xfrm>
            </p:grpSpPr>
            <p:grpSp>
              <p:nvGrpSpPr>
                <p:cNvPr id="8557" name="Google Shape;8557;p46"/>
                <p:cNvGrpSpPr/>
                <p:nvPr/>
              </p:nvGrpSpPr>
              <p:grpSpPr>
                <a:xfrm>
                  <a:off x="2788083" y="3100241"/>
                  <a:ext cx="15356" cy="98236"/>
                  <a:chOff x="2788083" y="3100241"/>
                  <a:chExt cx="15356" cy="98236"/>
                </a:xfrm>
              </p:grpSpPr>
              <p:sp>
                <p:nvSpPr>
                  <p:cNvPr id="8558" name="Google Shape;8558;p4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9" name="Google Shape;8559;p4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0" name="Google Shape;8560;p4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61" name="Google Shape;8561;p46"/>
                <p:cNvGrpSpPr/>
                <p:nvPr/>
              </p:nvGrpSpPr>
              <p:grpSpPr>
                <a:xfrm>
                  <a:off x="2683630" y="3215065"/>
                  <a:ext cx="224334" cy="182045"/>
                  <a:chOff x="2683630" y="3215065"/>
                  <a:chExt cx="224334" cy="182045"/>
                </a:xfrm>
              </p:grpSpPr>
              <p:sp>
                <p:nvSpPr>
                  <p:cNvPr id="8562" name="Google Shape;8562;p4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3" name="Google Shape;8563;p4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564" name="Google Shape;8564;p46"/>
              <p:cNvGrpSpPr/>
              <p:nvPr/>
            </p:nvGrpSpPr>
            <p:grpSpPr>
              <a:xfrm>
                <a:off x="2389399" y="3100241"/>
                <a:ext cx="363638" cy="296869"/>
                <a:chOff x="2389399" y="3100241"/>
                <a:chExt cx="363638" cy="296869"/>
              </a:xfrm>
            </p:grpSpPr>
            <p:grpSp>
              <p:nvGrpSpPr>
                <p:cNvPr id="8565" name="Google Shape;8565;p46"/>
                <p:cNvGrpSpPr/>
                <p:nvPr/>
              </p:nvGrpSpPr>
              <p:grpSpPr>
                <a:xfrm>
                  <a:off x="2493852" y="3100241"/>
                  <a:ext cx="259185" cy="98236"/>
                  <a:chOff x="2493852" y="3100241"/>
                  <a:chExt cx="259185" cy="98236"/>
                </a:xfrm>
              </p:grpSpPr>
              <p:sp>
                <p:nvSpPr>
                  <p:cNvPr id="8566" name="Google Shape;8566;p4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7" name="Google Shape;8567;p4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8" name="Google Shape;8568;p4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69" name="Google Shape;8569;p46"/>
                <p:cNvGrpSpPr/>
                <p:nvPr/>
              </p:nvGrpSpPr>
              <p:grpSpPr>
                <a:xfrm>
                  <a:off x="2389399" y="3215065"/>
                  <a:ext cx="224343" cy="182045"/>
                  <a:chOff x="2389399" y="3215065"/>
                  <a:chExt cx="224343" cy="182045"/>
                </a:xfrm>
              </p:grpSpPr>
              <p:sp>
                <p:nvSpPr>
                  <p:cNvPr id="8570" name="Google Shape;8570;p4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1" name="Google Shape;8571;p4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572" name="Google Shape;8572;p46"/>
              <p:cNvGrpSpPr/>
              <p:nvPr/>
            </p:nvGrpSpPr>
            <p:grpSpPr>
              <a:xfrm>
                <a:off x="2838475" y="3100241"/>
                <a:ext cx="363720" cy="296869"/>
                <a:chOff x="2838475" y="3100241"/>
                <a:chExt cx="363720" cy="296869"/>
              </a:xfrm>
            </p:grpSpPr>
            <p:grpSp>
              <p:nvGrpSpPr>
                <p:cNvPr id="8573" name="Google Shape;8573;p46"/>
                <p:cNvGrpSpPr/>
                <p:nvPr/>
              </p:nvGrpSpPr>
              <p:grpSpPr>
                <a:xfrm>
                  <a:off x="2838475" y="3100241"/>
                  <a:ext cx="259186" cy="98236"/>
                  <a:chOff x="2838475" y="3100241"/>
                  <a:chExt cx="259186" cy="98236"/>
                </a:xfrm>
              </p:grpSpPr>
              <p:sp>
                <p:nvSpPr>
                  <p:cNvPr id="8574" name="Google Shape;8574;p4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5" name="Google Shape;8575;p4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6" name="Google Shape;8576;p4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77" name="Google Shape;8577;p46"/>
                <p:cNvGrpSpPr/>
                <p:nvPr/>
              </p:nvGrpSpPr>
              <p:grpSpPr>
                <a:xfrm>
                  <a:off x="2977852" y="3215065"/>
                  <a:ext cx="224343" cy="182045"/>
                  <a:chOff x="2977852" y="3215065"/>
                  <a:chExt cx="224343" cy="182045"/>
                </a:xfrm>
              </p:grpSpPr>
              <p:sp>
                <p:nvSpPr>
                  <p:cNvPr id="8578" name="Google Shape;8578;p4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9" name="Google Shape;8579;p4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3" name="Shape 8583"/>
        <p:cNvGrpSpPr/>
        <p:nvPr/>
      </p:nvGrpSpPr>
      <p:grpSpPr>
        <a:xfrm>
          <a:off x="0" y="0"/>
          <a:ext cx="0" cy="0"/>
          <a:chOff x="0" y="0"/>
          <a:chExt cx="0" cy="0"/>
        </a:xfrm>
      </p:grpSpPr>
      <p:grpSp>
        <p:nvGrpSpPr>
          <p:cNvPr id="8584" name="Google Shape;8584;p47"/>
          <p:cNvGrpSpPr/>
          <p:nvPr/>
        </p:nvGrpSpPr>
        <p:grpSpPr>
          <a:xfrm>
            <a:off x="702088" y="3155922"/>
            <a:ext cx="2390414" cy="1024800"/>
            <a:chOff x="728925" y="3296613"/>
            <a:chExt cx="2390414" cy="1024800"/>
          </a:xfrm>
        </p:grpSpPr>
        <p:grpSp>
          <p:nvGrpSpPr>
            <p:cNvPr id="8585" name="Google Shape;8585;p47"/>
            <p:cNvGrpSpPr/>
            <p:nvPr/>
          </p:nvGrpSpPr>
          <p:grpSpPr>
            <a:xfrm>
              <a:off x="728925" y="3619800"/>
              <a:ext cx="2390414" cy="500893"/>
              <a:chOff x="728925" y="3619800"/>
              <a:chExt cx="2390414" cy="500893"/>
            </a:xfrm>
          </p:grpSpPr>
          <p:sp>
            <p:nvSpPr>
              <p:cNvPr id="8586" name="Google Shape;8586;p4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8587" name="Google Shape;8587;p4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grpSp>
        <p:grpSp>
          <p:nvGrpSpPr>
            <p:cNvPr id="8588" name="Google Shape;8588;p47"/>
            <p:cNvGrpSpPr/>
            <p:nvPr/>
          </p:nvGrpSpPr>
          <p:grpSpPr>
            <a:xfrm>
              <a:off x="1348050" y="3296613"/>
              <a:ext cx="1706152" cy="1024800"/>
              <a:chOff x="1348050" y="3296613"/>
              <a:chExt cx="1706152" cy="1024800"/>
            </a:xfrm>
          </p:grpSpPr>
          <p:sp>
            <p:nvSpPr>
              <p:cNvPr id="8589" name="Google Shape;8589;p4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8590" name="Google Shape;8590;p4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8591" name="Google Shape;8591;p4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8592" name="Google Shape;8592;p4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sp>
            <p:nvSpPr>
              <p:cNvPr id="8593" name="Google Shape;8593;p4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
                  <a:buFont typeface="Arial"/>
                  <a:buNone/>
                </a:pPr>
                <a:r>
                  <a:t/>
                </a:r>
                <a:endParaRPr b="0" i="0" sz="200" u="none" cap="none" strike="noStrike">
                  <a:solidFill>
                    <a:srgbClr val="000000"/>
                  </a:solidFill>
                  <a:latin typeface="Arial"/>
                  <a:ea typeface="Arial"/>
                  <a:cs typeface="Arial"/>
                  <a:sym typeface="Arial"/>
                </a:endParaRPr>
              </a:p>
            </p:txBody>
          </p:sp>
        </p:grpSp>
        <p:grpSp>
          <p:nvGrpSpPr>
            <p:cNvPr id="8594" name="Google Shape;8594;p47"/>
            <p:cNvGrpSpPr/>
            <p:nvPr/>
          </p:nvGrpSpPr>
          <p:grpSpPr>
            <a:xfrm>
              <a:off x="1455707" y="3654858"/>
              <a:ext cx="1491149" cy="417657"/>
              <a:chOff x="1455707" y="3654858"/>
              <a:chExt cx="1491149" cy="417657"/>
            </a:xfrm>
          </p:grpSpPr>
          <p:sp>
            <p:nvSpPr>
              <p:cNvPr id="8595" name="Google Shape;8595;p4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6" name="Google Shape;8596;p4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7" name="Google Shape;8597;p4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8" name="Google Shape;8598;p4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9" name="Google Shape;8599;p4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0" name="Google Shape;8600;p4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1" name="Google Shape;8601;p4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2" name="Google Shape;8602;p4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3" name="Google Shape;8603;p4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4" name="Google Shape;8604;p4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5" name="Google Shape;8605;p4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6" name="Google Shape;8606;p4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7" name="Google Shape;8607;p4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8" name="Google Shape;8608;p4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9" name="Google Shape;8609;p4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0" name="Google Shape;8610;p4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1" name="Google Shape;8611;p4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2" name="Google Shape;8612;p4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3" name="Google Shape;8613;p4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4" name="Google Shape;8614;p4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aphicFrame>
        <p:nvGraphicFramePr>
          <p:cNvPr id="8615" name="Google Shape;8615;p47"/>
          <p:cNvGraphicFramePr/>
          <p:nvPr/>
        </p:nvGraphicFramePr>
        <p:xfrm>
          <a:off x="5937787" y="2153834"/>
          <a:ext cx="3000000" cy="3000000"/>
        </p:xfrm>
        <a:graphic>
          <a:graphicData uri="http://schemas.openxmlformats.org/drawingml/2006/table">
            <a:tbl>
              <a:tblPr>
                <a:noFill/>
                <a:tableStyleId>{D2FB3E5D-0C59-4AE4-832E-9907DC89B8C8}</a:tableStyleId>
              </a:tblPr>
              <a:tblGrid>
                <a:gridCol w="626025"/>
                <a:gridCol w="626025"/>
                <a:gridCol w="626025"/>
                <a:gridCol w="626025"/>
              </a:tblGrid>
              <a:tr h="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200"/>
                        <a:buFont typeface="Arial"/>
                        <a:buNone/>
                      </a:pPr>
                      <a:r>
                        <a:t/>
                      </a:r>
                      <a:endParaRPr b="1" sz="200" u="none" cap="none" strike="noStrike">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5"/>
                      </a:srgbClr>
                    </a:solidFill>
                  </a:tcPr>
                </a:tc>
              </a:tr>
            </a:tbl>
          </a:graphicData>
        </a:graphic>
      </p:graphicFrame>
      <p:grpSp>
        <p:nvGrpSpPr>
          <p:cNvPr id="8616" name="Google Shape;8616;p47"/>
          <p:cNvGrpSpPr/>
          <p:nvPr/>
        </p:nvGrpSpPr>
        <p:grpSpPr>
          <a:xfrm>
            <a:off x="710464" y="981599"/>
            <a:ext cx="2396505" cy="976502"/>
            <a:chOff x="749309" y="1112739"/>
            <a:chExt cx="2371603" cy="976502"/>
          </a:xfrm>
        </p:grpSpPr>
        <p:grpSp>
          <p:nvGrpSpPr>
            <p:cNvPr id="8617" name="Google Shape;8617;p47"/>
            <p:cNvGrpSpPr/>
            <p:nvPr/>
          </p:nvGrpSpPr>
          <p:grpSpPr>
            <a:xfrm>
              <a:off x="1092126" y="1112739"/>
              <a:ext cx="2028786" cy="975465"/>
              <a:chOff x="1092126" y="1112739"/>
              <a:chExt cx="2028786" cy="975465"/>
            </a:xfrm>
          </p:grpSpPr>
          <p:sp>
            <p:nvSpPr>
              <p:cNvPr id="8618" name="Google Shape;8618;p4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9" name="Google Shape;8619;p4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0" name="Google Shape;8620;p4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1" name="Google Shape;8621;p4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2" name="Google Shape;8622;p4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3" name="Google Shape;8623;p4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4" name="Google Shape;8624;p4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5" name="Google Shape;8625;p4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6" name="Google Shape;8626;p4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7" name="Google Shape;8627;p4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8" name="Google Shape;8628;p4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9" name="Google Shape;8629;p4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0" name="Google Shape;8630;p4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1" name="Google Shape;8631;p4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2" name="Google Shape;8632;p4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3" name="Google Shape;8633;p4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4" name="Google Shape;8634;p4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5" name="Google Shape;8635;p4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6" name="Google Shape;8636;p4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7" name="Google Shape;8637;p4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8" name="Google Shape;8638;p4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9" name="Google Shape;8639;p4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0" name="Google Shape;8640;p4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1" name="Google Shape;8641;p4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42" name="Google Shape;8642;p47"/>
            <p:cNvGrpSpPr/>
            <p:nvPr/>
          </p:nvGrpSpPr>
          <p:grpSpPr>
            <a:xfrm>
              <a:off x="749309" y="1112739"/>
              <a:ext cx="314700" cy="975465"/>
              <a:chOff x="749309" y="1112739"/>
              <a:chExt cx="314700" cy="975465"/>
            </a:xfrm>
          </p:grpSpPr>
          <p:sp>
            <p:nvSpPr>
              <p:cNvPr id="8643" name="Google Shape;8643;p4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4" name="Google Shape;8644;p4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5" name="Google Shape;8645;p4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6" name="Google Shape;8646;p4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647" name="Google Shape;8647;p4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8" name="Google Shape;8648;p4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9" name="Google Shape;8649;p4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0" name="Google Shape;8650;p4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aphicFrame>
        <p:nvGraphicFramePr>
          <p:cNvPr id="8651" name="Google Shape;8651;p47"/>
          <p:cNvGraphicFramePr/>
          <p:nvPr/>
        </p:nvGraphicFramePr>
        <p:xfrm>
          <a:off x="5937812" y="981584"/>
          <a:ext cx="3000000" cy="3000000"/>
        </p:xfrm>
        <a:graphic>
          <a:graphicData uri="http://schemas.openxmlformats.org/drawingml/2006/table">
            <a:tbl>
              <a:tblPr>
                <a:noFill/>
                <a:tableStyleId>{D2FB3E5D-0C59-4AE4-832E-9907DC89B8C8}</a:tableStyleId>
              </a:tblPr>
              <a:tblGrid>
                <a:gridCol w="626025"/>
                <a:gridCol w="626025"/>
                <a:gridCol w="626025"/>
                <a:gridCol w="626025"/>
              </a:tblGrid>
              <a:tr h="32550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652" name="Google Shape;8652;p47"/>
          <p:cNvGraphicFramePr/>
          <p:nvPr/>
        </p:nvGraphicFramePr>
        <p:xfrm>
          <a:off x="3358675" y="2153834"/>
          <a:ext cx="3000000" cy="3000000"/>
        </p:xfrm>
        <a:graphic>
          <a:graphicData uri="http://schemas.openxmlformats.org/drawingml/2006/table">
            <a:tbl>
              <a:tblPr>
                <a:noFill/>
                <a:tableStyleId>{D2FB3E5D-0C59-4AE4-832E-9907DC89B8C8}</a:tableStyleId>
              </a:tblPr>
              <a:tblGrid>
                <a:gridCol w="590850"/>
                <a:gridCol w="590850"/>
                <a:gridCol w="590850"/>
                <a:gridCol w="590850"/>
              </a:tblGrid>
              <a:tr h="28952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653" name="Google Shape;8653;p47"/>
          <p:cNvGrpSpPr/>
          <p:nvPr/>
        </p:nvGrpSpPr>
        <p:grpSpPr>
          <a:xfrm>
            <a:off x="3360661" y="3144795"/>
            <a:ext cx="2363377" cy="1047062"/>
            <a:chOff x="3358399" y="3285485"/>
            <a:chExt cx="2363377" cy="1047062"/>
          </a:xfrm>
        </p:grpSpPr>
        <p:grpSp>
          <p:nvGrpSpPr>
            <p:cNvPr id="8654" name="Google Shape;8654;p47"/>
            <p:cNvGrpSpPr/>
            <p:nvPr/>
          </p:nvGrpSpPr>
          <p:grpSpPr>
            <a:xfrm>
              <a:off x="3358412" y="3285485"/>
              <a:ext cx="2363244" cy="139500"/>
              <a:chOff x="3358412" y="3285485"/>
              <a:chExt cx="2363244" cy="139500"/>
            </a:xfrm>
          </p:grpSpPr>
          <p:sp>
            <p:nvSpPr>
              <p:cNvPr id="8655" name="Google Shape;8655;p4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6" name="Google Shape;8656;p4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7" name="Google Shape;8657;p4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8" name="Google Shape;8658;p4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9" name="Google Shape;8659;p4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60" name="Google Shape;8660;p47"/>
            <p:cNvGrpSpPr/>
            <p:nvPr/>
          </p:nvGrpSpPr>
          <p:grpSpPr>
            <a:xfrm>
              <a:off x="3358412" y="3466996"/>
              <a:ext cx="2363244" cy="139500"/>
              <a:chOff x="3358412" y="3466996"/>
              <a:chExt cx="2363244" cy="139500"/>
            </a:xfrm>
          </p:grpSpPr>
          <p:sp>
            <p:nvSpPr>
              <p:cNvPr id="8661" name="Google Shape;8661;p4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2" name="Google Shape;8662;p4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3" name="Google Shape;8663;p4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4" name="Google Shape;8664;p4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5" name="Google Shape;8665;p4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66" name="Google Shape;8666;p47"/>
            <p:cNvGrpSpPr/>
            <p:nvPr/>
          </p:nvGrpSpPr>
          <p:grpSpPr>
            <a:xfrm>
              <a:off x="3358412" y="3648507"/>
              <a:ext cx="2363244" cy="139500"/>
              <a:chOff x="3358412" y="3648507"/>
              <a:chExt cx="2363244" cy="139500"/>
            </a:xfrm>
          </p:grpSpPr>
          <p:sp>
            <p:nvSpPr>
              <p:cNvPr id="8667" name="Google Shape;8667;p4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8" name="Google Shape;8668;p4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9" name="Google Shape;8669;p4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0" name="Google Shape;8670;p4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1" name="Google Shape;8671;p4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72" name="Google Shape;8672;p47"/>
            <p:cNvGrpSpPr/>
            <p:nvPr/>
          </p:nvGrpSpPr>
          <p:grpSpPr>
            <a:xfrm>
              <a:off x="3358412" y="3830018"/>
              <a:ext cx="2363244" cy="139500"/>
              <a:chOff x="3358412" y="3830018"/>
              <a:chExt cx="2363244" cy="139500"/>
            </a:xfrm>
          </p:grpSpPr>
          <p:sp>
            <p:nvSpPr>
              <p:cNvPr id="8673" name="Google Shape;8673;p4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4" name="Google Shape;8674;p4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5" name="Google Shape;8675;p4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6" name="Google Shape;8676;p4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7" name="Google Shape;8677;p4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78" name="Google Shape;8678;p47"/>
            <p:cNvGrpSpPr/>
            <p:nvPr/>
          </p:nvGrpSpPr>
          <p:grpSpPr>
            <a:xfrm>
              <a:off x="3358399" y="4011514"/>
              <a:ext cx="2363377" cy="139537"/>
              <a:chOff x="3294800" y="4134603"/>
              <a:chExt cx="2638876" cy="152400"/>
            </a:xfrm>
          </p:grpSpPr>
          <p:sp>
            <p:nvSpPr>
              <p:cNvPr id="8679" name="Google Shape;8679;p4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0" name="Google Shape;8680;p4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1" name="Google Shape;8681;p4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2" name="Google Shape;8682;p4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3" name="Google Shape;8683;p4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84" name="Google Shape;8684;p47"/>
            <p:cNvGrpSpPr/>
            <p:nvPr/>
          </p:nvGrpSpPr>
          <p:grpSpPr>
            <a:xfrm>
              <a:off x="3358399" y="4193010"/>
              <a:ext cx="2363377" cy="139537"/>
              <a:chOff x="3294800" y="4134603"/>
              <a:chExt cx="2638876" cy="152400"/>
            </a:xfrm>
          </p:grpSpPr>
          <p:sp>
            <p:nvSpPr>
              <p:cNvPr id="8685" name="Google Shape;8685;p4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6" name="Google Shape;8686;p4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7" name="Google Shape;8687;p4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8" name="Google Shape;8688;p4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9" name="Google Shape;8689;p4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aphicFrame>
        <p:nvGraphicFramePr>
          <p:cNvPr id="8690" name="Google Shape;8690;p47"/>
          <p:cNvGraphicFramePr/>
          <p:nvPr/>
        </p:nvGraphicFramePr>
        <p:xfrm>
          <a:off x="711463" y="2153834"/>
          <a:ext cx="3000000" cy="3000000"/>
        </p:xfrm>
        <a:graphic>
          <a:graphicData uri="http://schemas.openxmlformats.org/drawingml/2006/table">
            <a:tbl>
              <a:tblPr>
                <a:noFill/>
                <a:tableStyleId>{D2FB3E5D-0C59-4AE4-832E-9907DC89B8C8}</a:tableStyleId>
              </a:tblPr>
              <a:tblGrid>
                <a:gridCol w="592450"/>
                <a:gridCol w="592450"/>
                <a:gridCol w="592450"/>
                <a:gridCol w="592450"/>
              </a:tblGrid>
              <a:tr h="29645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
                        <a:buFont typeface="Arial"/>
                        <a:buNone/>
                      </a:pPr>
                      <a:r>
                        <a:t/>
                      </a:r>
                      <a:endParaRPr sz="200" u="none" cap="none" strike="noStrike"/>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691" name="Google Shape;8691;p47"/>
          <p:cNvGrpSpPr/>
          <p:nvPr/>
        </p:nvGrpSpPr>
        <p:grpSpPr>
          <a:xfrm>
            <a:off x="4161132" y="2557649"/>
            <a:ext cx="1302095" cy="60959"/>
            <a:chOff x="3558802" y="4011427"/>
            <a:chExt cx="1866000" cy="111300"/>
          </a:xfrm>
        </p:grpSpPr>
        <p:sp>
          <p:nvSpPr>
            <p:cNvPr id="8692" name="Google Shape;8692;p4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3" name="Google Shape;8693;p4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94" name="Google Shape;8694;p47"/>
          <p:cNvGrpSpPr/>
          <p:nvPr/>
        </p:nvGrpSpPr>
        <p:grpSpPr>
          <a:xfrm>
            <a:off x="4706620" y="2839808"/>
            <a:ext cx="914340" cy="60959"/>
            <a:chOff x="3558802" y="4011427"/>
            <a:chExt cx="1866000" cy="111300"/>
          </a:xfrm>
        </p:grpSpPr>
        <p:sp>
          <p:nvSpPr>
            <p:cNvPr id="8695" name="Google Shape;8695;p4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6" name="Google Shape;8696;p4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97" name="Google Shape;8697;p47"/>
          <p:cNvGrpSpPr/>
          <p:nvPr/>
        </p:nvGrpSpPr>
        <p:grpSpPr>
          <a:xfrm>
            <a:off x="5871419" y="3167606"/>
            <a:ext cx="2522867" cy="1001454"/>
            <a:chOff x="1904318" y="789980"/>
            <a:chExt cx="1489472" cy="606868"/>
          </a:xfrm>
        </p:grpSpPr>
        <p:cxnSp>
          <p:nvCxnSpPr>
            <p:cNvPr id="8698" name="Google Shape;8698;p47"/>
            <p:cNvCxnSpPr/>
            <p:nvPr/>
          </p:nvCxnSpPr>
          <p:spPr>
            <a:xfrm rot="10800000">
              <a:off x="2109981" y="1180903"/>
              <a:ext cx="1280400" cy="0"/>
            </a:xfrm>
            <a:prstGeom prst="straightConnector1">
              <a:avLst/>
            </a:prstGeom>
            <a:noFill/>
            <a:ln cap="flat" cmpd="sng" w="9525">
              <a:solidFill>
                <a:srgbClr val="B3C3CE"/>
              </a:solidFill>
              <a:prstDash val="solid"/>
              <a:round/>
              <a:headEnd len="sm" w="sm" type="none"/>
              <a:tailEnd len="sm" w="sm" type="none"/>
            </a:ln>
          </p:spPr>
        </p:cxnSp>
        <p:cxnSp>
          <p:nvCxnSpPr>
            <p:cNvPr id="8699" name="Google Shape;8699;p47"/>
            <p:cNvCxnSpPr/>
            <p:nvPr/>
          </p:nvCxnSpPr>
          <p:spPr>
            <a:xfrm rot="10800000">
              <a:off x="2109981" y="985080"/>
              <a:ext cx="1280400" cy="0"/>
            </a:xfrm>
            <a:prstGeom prst="straightConnector1">
              <a:avLst/>
            </a:prstGeom>
            <a:noFill/>
            <a:ln cap="flat" cmpd="sng" w="9525">
              <a:solidFill>
                <a:srgbClr val="B3C3CE"/>
              </a:solidFill>
              <a:prstDash val="solid"/>
              <a:round/>
              <a:headEnd len="sm" w="sm" type="none"/>
              <a:tailEnd len="sm" w="sm" type="none"/>
            </a:ln>
          </p:spPr>
        </p:cxnSp>
        <p:cxnSp>
          <p:nvCxnSpPr>
            <p:cNvPr id="8700" name="Google Shape;8700;p47"/>
            <p:cNvCxnSpPr/>
            <p:nvPr/>
          </p:nvCxnSpPr>
          <p:spPr>
            <a:xfrm rot="10800000">
              <a:off x="2109981" y="1376729"/>
              <a:ext cx="1280400" cy="0"/>
            </a:xfrm>
            <a:prstGeom prst="straightConnector1">
              <a:avLst/>
            </a:prstGeom>
            <a:noFill/>
            <a:ln cap="flat" cmpd="sng" w="9525">
              <a:solidFill>
                <a:srgbClr val="B3C3CE"/>
              </a:solidFill>
              <a:prstDash val="solid"/>
              <a:round/>
              <a:headEnd len="sm" w="sm" type="none"/>
              <a:tailEnd len="sm" w="sm" type="none"/>
            </a:ln>
          </p:spPr>
        </p:cxnSp>
        <p:sp>
          <p:nvSpPr>
            <p:cNvPr id="8701" name="Google Shape;8701;p4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marR="0" rtl="0" algn="ctr">
                <a:lnSpc>
                  <a:spcPct val="100000"/>
                </a:lnSpc>
                <a:spcBef>
                  <a:spcPts val="0"/>
                </a:spcBef>
                <a:spcAft>
                  <a:spcPts val="1600"/>
                </a:spcAft>
                <a:buClr>
                  <a:srgbClr val="000000"/>
                </a:buClr>
                <a:buSzPts val="400"/>
                <a:buFont typeface="Arial"/>
                <a:buNone/>
              </a:pPr>
              <a:r>
                <a:rPr b="0" i="0" lang="en" sz="400" u="none" cap="none" strike="noStrike">
                  <a:solidFill>
                    <a:srgbClr val="E3E9ED"/>
                  </a:solidFill>
                  <a:latin typeface="Arial"/>
                  <a:ea typeface="Arial"/>
                  <a:cs typeface="Arial"/>
                  <a:sym typeface="Arial"/>
                </a:rPr>
                <a:t>JANUARY</a:t>
              </a:r>
              <a:endParaRPr b="0" i="0" sz="400" u="none" cap="none" strike="noStrike">
                <a:solidFill>
                  <a:srgbClr val="E3E9ED"/>
                </a:solidFill>
                <a:latin typeface="Arial"/>
                <a:ea typeface="Arial"/>
                <a:cs typeface="Arial"/>
                <a:sym typeface="Arial"/>
              </a:endParaRPr>
            </a:p>
          </p:txBody>
        </p:sp>
        <p:sp>
          <p:nvSpPr>
            <p:cNvPr id="8702" name="Google Shape;8702;p4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marR="0" rtl="0" algn="ctr">
                <a:lnSpc>
                  <a:spcPct val="100000"/>
                </a:lnSpc>
                <a:spcBef>
                  <a:spcPts val="0"/>
                </a:spcBef>
                <a:spcAft>
                  <a:spcPts val="1600"/>
                </a:spcAft>
                <a:buClr>
                  <a:srgbClr val="000000"/>
                </a:buClr>
                <a:buSzPts val="400"/>
                <a:buFont typeface="Arial"/>
                <a:buNone/>
              </a:pPr>
              <a:r>
                <a:rPr b="0" i="0" lang="en" sz="400" u="none" cap="none" strike="noStrike">
                  <a:solidFill>
                    <a:srgbClr val="E3E9ED"/>
                  </a:solidFill>
                  <a:latin typeface="Arial"/>
                  <a:ea typeface="Arial"/>
                  <a:cs typeface="Arial"/>
                  <a:sym typeface="Arial"/>
                </a:rPr>
                <a:t>FEBRUARY</a:t>
              </a:r>
              <a:endParaRPr b="0" i="0" sz="400" u="none" cap="none" strike="noStrike">
                <a:solidFill>
                  <a:srgbClr val="E3E9ED"/>
                </a:solidFill>
                <a:latin typeface="Arial"/>
                <a:ea typeface="Arial"/>
                <a:cs typeface="Arial"/>
                <a:sym typeface="Arial"/>
              </a:endParaRPr>
            </a:p>
          </p:txBody>
        </p:sp>
        <p:sp>
          <p:nvSpPr>
            <p:cNvPr id="8703" name="Google Shape;8703;p4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marR="0" rtl="0" algn="ctr">
                <a:lnSpc>
                  <a:spcPct val="100000"/>
                </a:lnSpc>
                <a:spcBef>
                  <a:spcPts val="0"/>
                </a:spcBef>
                <a:spcAft>
                  <a:spcPts val="1600"/>
                </a:spcAft>
                <a:buClr>
                  <a:srgbClr val="000000"/>
                </a:buClr>
                <a:buSzPts val="400"/>
                <a:buFont typeface="Arial"/>
                <a:buNone/>
              </a:pPr>
              <a:r>
                <a:rPr b="0" i="0" lang="en" sz="400" u="none" cap="none" strike="noStrike">
                  <a:solidFill>
                    <a:srgbClr val="E3E9ED"/>
                  </a:solidFill>
                  <a:latin typeface="Arial"/>
                  <a:ea typeface="Arial"/>
                  <a:cs typeface="Arial"/>
                  <a:sym typeface="Arial"/>
                </a:rPr>
                <a:t>MARCH</a:t>
              </a:r>
              <a:endParaRPr b="0" i="0" sz="400" u="none" cap="none" strike="noStrike">
                <a:solidFill>
                  <a:srgbClr val="E3E9ED"/>
                </a:solidFill>
                <a:latin typeface="Arial"/>
                <a:ea typeface="Arial"/>
                <a:cs typeface="Arial"/>
                <a:sym typeface="Arial"/>
              </a:endParaRPr>
            </a:p>
          </p:txBody>
        </p:sp>
        <p:sp>
          <p:nvSpPr>
            <p:cNvPr id="8704" name="Google Shape;8704;p4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marR="0" rtl="0" algn="ctr">
                <a:lnSpc>
                  <a:spcPct val="100000"/>
                </a:lnSpc>
                <a:spcBef>
                  <a:spcPts val="0"/>
                </a:spcBef>
                <a:spcAft>
                  <a:spcPts val="1600"/>
                </a:spcAft>
                <a:buClr>
                  <a:srgbClr val="000000"/>
                </a:buClr>
                <a:buSzPts val="400"/>
                <a:buFont typeface="Arial"/>
                <a:buNone/>
              </a:pPr>
              <a:r>
                <a:rPr b="0" i="0" lang="en" sz="400" u="none" cap="none" strike="noStrike">
                  <a:solidFill>
                    <a:srgbClr val="E3E9ED"/>
                  </a:solidFill>
                  <a:latin typeface="Arial"/>
                  <a:ea typeface="Arial"/>
                  <a:cs typeface="Arial"/>
                  <a:sym typeface="Arial"/>
                </a:rPr>
                <a:t>APRIL</a:t>
              </a:r>
              <a:endParaRPr b="0" i="0" sz="400" u="none" cap="none" strike="noStrike">
                <a:solidFill>
                  <a:srgbClr val="E3E9ED"/>
                </a:solidFill>
                <a:latin typeface="Arial"/>
                <a:ea typeface="Arial"/>
                <a:cs typeface="Arial"/>
                <a:sym typeface="Arial"/>
              </a:endParaRPr>
            </a:p>
          </p:txBody>
        </p:sp>
        <p:sp>
          <p:nvSpPr>
            <p:cNvPr id="8705" name="Google Shape;8705;p4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6" name="Google Shape;8706;p4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7" name="Google Shape;8707;p4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8" name="Google Shape;8708;p4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9" name="Google Shape;8709;p4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0" name="Google Shape;8710;p4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1" name="Google Shape;8711;p4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marR="0" rtl="0" algn="l">
                <a:lnSpc>
                  <a:spcPct val="100000"/>
                </a:lnSpc>
                <a:spcBef>
                  <a:spcPts val="0"/>
                </a:spcBef>
                <a:spcAft>
                  <a:spcPts val="1600"/>
                </a:spcAft>
                <a:buClr>
                  <a:srgbClr val="000000"/>
                </a:buClr>
                <a:buSzPts val="400"/>
                <a:buFont typeface="Arial"/>
                <a:buNone/>
              </a:pPr>
              <a:r>
                <a:rPr b="0" i="0" lang="en" sz="400" u="none" cap="none" strike="noStrike">
                  <a:solidFill>
                    <a:srgbClr val="E3E9ED"/>
                  </a:solidFill>
                  <a:latin typeface="Arial"/>
                  <a:ea typeface="Arial"/>
                  <a:cs typeface="Arial"/>
                  <a:sym typeface="Arial"/>
                </a:rPr>
                <a:t>PHASE 1</a:t>
              </a:r>
              <a:endParaRPr b="0" i="0" sz="400" u="none" cap="none" strike="noStrike">
                <a:solidFill>
                  <a:srgbClr val="E3E9ED"/>
                </a:solidFill>
                <a:latin typeface="Arial"/>
                <a:ea typeface="Arial"/>
                <a:cs typeface="Arial"/>
                <a:sym typeface="Arial"/>
              </a:endParaRPr>
            </a:p>
          </p:txBody>
        </p:sp>
        <p:sp>
          <p:nvSpPr>
            <p:cNvPr id="8712" name="Google Shape;8712;p4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marR="0" rtl="0" algn="l">
                <a:lnSpc>
                  <a:spcPct val="115000"/>
                </a:lnSpc>
                <a:spcBef>
                  <a:spcPts val="0"/>
                </a:spcBef>
                <a:spcAft>
                  <a:spcPts val="1600"/>
                </a:spcAft>
                <a:buClr>
                  <a:srgbClr val="000000"/>
                </a:buClr>
                <a:buSzPts val="400"/>
                <a:buFont typeface="Arial"/>
                <a:buNone/>
              </a:pPr>
              <a:r>
                <a:rPr b="0" i="0" lang="en" sz="400" u="none" cap="none" strike="noStrike">
                  <a:solidFill>
                    <a:srgbClr val="E3E9ED"/>
                  </a:solidFill>
                  <a:latin typeface="Arial"/>
                  <a:ea typeface="Arial"/>
                  <a:cs typeface="Arial"/>
                  <a:sym typeface="Arial"/>
                </a:rPr>
                <a:t>Task 1</a:t>
              </a:r>
              <a:endParaRPr b="0" i="0" sz="400" u="none" cap="none" strike="noStrike">
                <a:solidFill>
                  <a:srgbClr val="E3E9ED"/>
                </a:solidFill>
                <a:latin typeface="Arial"/>
                <a:ea typeface="Arial"/>
                <a:cs typeface="Arial"/>
                <a:sym typeface="Arial"/>
              </a:endParaRPr>
            </a:p>
          </p:txBody>
        </p:sp>
        <p:sp>
          <p:nvSpPr>
            <p:cNvPr id="8713" name="Google Shape;8713;p4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marR="0" rtl="0" algn="l">
                <a:lnSpc>
                  <a:spcPct val="115000"/>
                </a:lnSpc>
                <a:spcBef>
                  <a:spcPts val="0"/>
                </a:spcBef>
                <a:spcAft>
                  <a:spcPts val="1600"/>
                </a:spcAft>
                <a:buClr>
                  <a:srgbClr val="000000"/>
                </a:buClr>
                <a:buSzPts val="400"/>
                <a:buFont typeface="Arial"/>
                <a:buNone/>
              </a:pPr>
              <a:r>
                <a:rPr b="0" i="0" lang="en" sz="400" u="none" cap="none" strike="noStrike">
                  <a:solidFill>
                    <a:srgbClr val="E3E9ED"/>
                  </a:solidFill>
                  <a:latin typeface="Arial"/>
                  <a:ea typeface="Arial"/>
                  <a:cs typeface="Arial"/>
                  <a:sym typeface="Arial"/>
                </a:rPr>
                <a:t>Task 2</a:t>
              </a:r>
              <a:endParaRPr b="0" i="0" sz="400" u="none" cap="none" strike="noStrike">
                <a:solidFill>
                  <a:srgbClr val="E3E9ED"/>
                </a:solidFill>
                <a:latin typeface="Arial"/>
                <a:ea typeface="Arial"/>
                <a:cs typeface="Arial"/>
                <a:sym typeface="Arial"/>
              </a:endParaRPr>
            </a:p>
          </p:txBody>
        </p:sp>
        <p:sp>
          <p:nvSpPr>
            <p:cNvPr id="8714" name="Google Shape;8714;p4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15" name="Google Shape;8715;p47"/>
          <p:cNvGrpSpPr/>
          <p:nvPr/>
        </p:nvGrpSpPr>
        <p:grpSpPr>
          <a:xfrm>
            <a:off x="3355824" y="951642"/>
            <a:ext cx="2363393" cy="1005865"/>
            <a:chOff x="3292400" y="1193188"/>
            <a:chExt cx="2615240" cy="1131075"/>
          </a:xfrm>
        </p:grpSpPr>
        <p:sp>
          <p:nvSpPr>
            <p:cNvPr id="8716" name="Google Shape;8716;p4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17" name="Google Shape;8717;p4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18" name="Google Shape;8718;p4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JANUARY</a:t>
              </a:r>
              <a:endParaRPr b="0" i="0" sz="400" u="none" cap="none" strike="noStrike">
                <a:solidFill>
                  <a:srgbClr val="FFFFFF"/>
                </a:solidFill>
                <a:latin typeface="Arial"/>
                <a:ea typeface="Arial"/>
                <a:cs typeface="Arial"/>
                <a:sym typeface="Arial"/>
              </a:endParaRPr>
            </a:p>
          </p:txBody>
        </p:sp>
        <p:sp>
          <p:nvSpPr>
            <p:cNvPr id="8719" name="Google Shape;8719;p4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FEBRUARY</a:t>
              </a:r>
              <a:endParaRPr b="0" i="0" sz="400" u="none" cap="none" strike="noStrike">
                <a:solidFill>
                  <a:srgbClr val="FFFFFF"/>
                </a:solidFill>
                <a:latin typeface="Arial"/>
                <a:ea typeface="Arial"/>
                <a:cs typeface="Arial"/>
                <a:sym typeface="Arial"/>
              </a:endParaRPr>
            </a:p>
          </p:txBody>
        </p:sp>
        <p:sp>
          <p:nvSpPr>
            <p:cNvPr id="8720" name="Google Shape;8720;p4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MARCH</a:t>
              </a:r>
              <a:endParaRPr b="0" i="0" sz="400" u="none" cap="none" strike="noStrike">
                <a:solidFill>
                  <a:srgbClr val="FFFFFF"/>
                </a:solidFill>
                <a:latin typeface="Arial"/>
                <a:ea typeface="Arial"/>
                <a:cs typeface="Arial"/>
                <a:sym typeface="Arial"/>
              </a:endParaRPr>
            </a:p>
          </p:txBody>
        </p:sp>
        <p:sp>
          <p:nvSpPr>
            <p:cNvPr id="8721" name="Google Shape;8721;p4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APRIL</a:t>
              </a:r>
              <a:endParaRPr b="0" i="0" sz="400" u="none" cap="none" strike="noStrike">
                <a:solidFill>
                  <a:srgbClr val="FFFFFF"/>
                </a:solidFill>
                <a:latin typeface="Arial"/>
                <a:ea typeface="Arial"/>
                <a:cs typeface="Arial"/>
                <a:sym typeface="Arial"/>
              </a:endParaRPr>
            </a:p>
          </p:txBody>
        </p:sp>
        <p:sp>
          <p:nvSpPr>
            <p:cNvPr id="8722" name="Google Shape;8722;p4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MAY</a:t>
              </a:r>
              <a:endParaRPr b="0" i="0" sz="400" u="none" cap="none" strike="noStrike">
                <a:solidFill>
                  <a:srgbClr val="FFFFFF"/>
                </a:solidFill>
                <a:latin typeface="Arial"/>
                <a:ea typeface="Arial"/>
                <a:cs typeface="Arial"/>
                <a:sym typeface="Arial"/>
              </a:endParaRPr>
            </a:p>
          </p:txBody>
        </p:sp>
        <p:sp>
          <p:nvSpPr>
            <p:cNvPr id="8723" name="Google Shape;8723;p4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JUNE</a:t>
              </a:r>
              <a:endParaRPr b="0" i="0" sz="400" u="none" cap="none" strike="noStrike">
                <a:solidFill>
                  <a:srgbClr val="FFFFFF"/>
                </a:solidFill>
                <a:latin typeface="Arial"/>
                <a:ea typeface="Arial"/>
                <a:cs typeface="Arial"/>
                <a:sym typeface="Arial"/>
              </a:endParaRPr>
            </a:p>
          </p:txBody>
        </p:sp>
        <p:sp>
          <p:nvSpPr>
            <p:cNvPr id="8724" name="Google Shape;8724;p4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PHASE 1</a:t>
              </a:r>
              <a:endParaRPr b="0" i="0" sz="400" u="none" cap="none" strike="noStrike">
                <a:solidFill>
                  <a:srgbClr val="FFFFFF"/>
                </a:solidFill>
                <a:latin typeface="Arial"/>
                <a:ea typeface="Arial"/>
                <a:cs typeface="Arial"/>
                <a:sym typeface="Arial"/>
              </a:endParaRPr>
            </a:p>
          </p:txBody>
        </p:sp>
        <p:sp>
          <p:nvSpPr>
            <p:cNvPr id="8725" name="Google Shape;8725;p4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PHASE 2</a:t>
              </a:r>
              <a:endParaRPr b="0" i="0" sz="400" u="none" cap="none" strike="noStrike">
                <a:solidFill>
                  <a:srgbClr val="FFFFFF"/>
                </a:solidFill>
                <a:latin typeface="Arial"/>
                <a:ea typeface="Arial"/>
                <a:cs typeface="Arial"/>
                <a:sym typeface="Arial"/>
              </a:endParaRPr>
            </a:p>
          </p:txBody>
        </p:sp>
        <p:sp>
          <p:nvSpPr>
            <p:cNvPr id="8726" name="Google Shape;8726;p4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Task 1</a:t>
              </a:r>
              <a:endParaRPr b="0" i="0" sz="400" u="none" cap="none" strike="noStrike">
                <a:solidFill>
                  <a:srgbClr val="FFFFFF"/>
                </a:solidFill>
                <a:latin typeface="Arial"/>
                <a:ea typeface="Arial"/>
                <a:cs typeface="Arial"/>
                <a:sym typeface="Arial"/>
              </a:endParaRPr>
            </a:p>
          </p:txBody>
        </p:sp>
        <p:sp>
          <p:nvSpPr>
            <p:cNvPr id="8727" name="Google Shape;8727;p4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Task 2</a:t>
              </a:r>
              <a:endParaRPr b="0" i="0" sz="400" u="none" cap="none" strike="noStrike">
                <a:solidFill>
                  <a:srgbClr val="FFFFFF"/>
                </a:solidFill>
                <a:latin typeface="Arial"/>
                <a:ea typeface="Arial"/>
                <a:cs typeface="Arial"/>
                <a:sym typeface="Arial"/>
              </a:endParaRPr>
            </a:p>
          </p:txBody>
        </p:sp>
        <p:sp>
          <p:nvSpPr>
            <p:cNvPr id="8728" name="Google Shape;8728;p4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Task 1</a:t>
              </a:r>
              <a:endParaRPr b="0" i="0" sz="400" u="none" cap="none" strike="noStrike">
                <a:solidFill>
                  <a:srgbClr val="FFFFFF"/>
                </a:solidFill>
                <a:latin typeface="Arial"/>
                <a:ea typeface="Arial"/>
                <a:cs typeface="Arial"/>
                <a:sym typeface="Arial"/>
              </a:endParaRPr>
            </a:p>
          </p:txBody>
        </p:sp>
        <p:sp>
          <p:nvSpPr>
            <p:cNvPr id="8729" name="Google Shape;8729;p4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marR="0" rtl="0" algn="r">
                <a:lnSpc>
                  <a:spcPct val="115000"/>
                </a:lnSpc>
                <a:spcBef>
                  <a:spcPts val="0"/>
                </a:spcBef>
                <a:spcAft>
                  <a:spcPts val="1600"/>
                </a:spcAft>
                <a:buClr>
                  <a:srgbClr val="000000"/>
                </a:buClr>
                <a:buSzPts val="400"/>
                <a:buFont typeface="Arial"/>
                <a:buNone/>
              </a:pPr>
              <a:r>
                <a:rPr b="0" i="0" lang="en" sz="400" u="none" cap="none" strike="noStrike">
                  <a:solidFill>
                    <a:srgbClr val="FFFFFF"/>
                  </a:solidFill>
                  <a:latin typeface="Arial"/>
                  <a:ea typeface="Arial"/>
                  <a:cs typeface="Arial"/>
                  <a:sym typeface="Arial"/>
                </a:rPr>
                <a:t>Task 2</a:t>
              </a:r>
              <a:endParaRPr b="0" i="0" sz="400" u="none" cap="none" strike="noStrike">
                <a:solidFill>
                  <a:srgbClr val="FFFFFF"/>
                </a:solidFill>
                <a:latin typeface="Arial"/>
                <a:ea typeface="Arial"/>
                <a:cs typeface="Arial"/>
                <a:sym typeface="Arial"/>
              </a:endParaRPr>
            </a:p>
          </p:txBody>
        </p:sp>
        <p:grpSp>
          <p:nvGrpSpPr>
            <p:cNvPr id="8730" name="Google Shape;8730;p47"/>
            <p:cNvGrpSpPr/>
            <p:nvPr/>
          </p:nvGrpSpPr>
          <p:grpSpPr>
            <a:xfrm>
              <a:off x="3748438" y="1378608"/>
              <a:ext cx="2159202" cy="903971"/>
              <a:chOff x="1683525" y="2179850"/>
              <a:chExt cx="4519050" cy="2134525"/>
            </a:xfrm>
          </p:grpSpPr>
          <p:sp>
            <p:nvSpPr>
              <p:cNvPr id="8731" name="Google Shape;8731;p4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32" name="Google Shape;8732;p4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33" name="Google Shape;8733;p4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34" name="Google Shape;8734;p4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35" name="Google Shape;8735;p4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5"/>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36" name="Google Shape;8736;p4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37" name="Google Shape;8737;p4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38" name="Google Shape;8738;p4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39" name="Google Shape;8739;p4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40" name="Google Shape;8740;p4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41" name="Google Shape;8741;p4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sp>
            <p:nvSpPr>
              <p:cNvPr id="8742" name="Google Shape;8742;p4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88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400"/>
                  <a:buFont typeface="Arial"/>
                  <a:buNone/>
                </a:pPr>
                <a:r>
                  <a:t/>
                </a:r>
                <a:endParaRPr b="0" i="0" sz="400" u="none" cap="none" strike="noStrike">
                  <a:solidFill>
                    <a:srgbClr val="FFFFFF"/>
                  </a:solidFill>
                  <a:latin typeface="Arial"/>
                  <a:ea typeface="Arial"/>
                  <a:cs typeface="Arial"/>
                  <a:sym typeface="Aria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graphicFrame>
        <p:nvGraphicFramePr>
          <p:cNvPr id="479" name="Google Shape;479;p7"/>
          <p:cNvGraphicFramePr/>
          <p:nvPr/>
        </p:nvGraphicFramePr>
        <p:xfrm>
          <a:off x="740525" y="738850"/>
          <a:ext cx="3000000" cy="3000000"/>
        </p:xfrm>
        <a:graphic>
          <a:graphicData uri="http://schemas.openxmlformats.org/drawingml/2006/table">
            <a:tbl>
              <a:tblPr>
                <a:noFill/>
                <a:tableStyleId>{1747D449-211E-40C8-B18F-686AFC6F709B}</a:tableStyleId>
              </a:tblPr>
              <a:tblGrid>
                <a:gridCol w="657750"/>
                <a:gridCol w="1516800"/>
                <a:gridCol w="1516750"/>
                <a:gridCol w="858575"/>
                <a:gridCol w="880850"/>
                <a:gridCol w="1006200"/>
                <a:gridCol w="878300"/>
              </a:tblGrid>
              <a:tr h="359525">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ID Riesgo</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Riesgo</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Plan de Mitigacion</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Responsable</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Tipo de Impacto</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Plazo Implementación</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Estado Mitigacion</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r>
              <a:tr h="462250">
                <a:tc>
                  <a:txBody>
                    <a:bodyPr/>
                    <a:lstStyle/>
                    <a:p>
                      <a:pPr indent="0" lvl="0" marL="0" rtl="0" algn="l">
                        <a:spcBef>
                          <a:spcPts val="0"/>
                        </a:spcBef>
                        <a:spcAft>
                          <a:spcPts val="0"/>
                        </a:spcAft>
                        <a:buNone/>
                      </a:pPr>
                      <a:r>
                        <a:rPr lang="en" sz="800">
                          <a:latin typeface="Didact Gothic"/>
                          <a:ea typeface="Didact Gothic"/>
                          <a:cs typeface="Didact Gothic"/>
                          <a:sym typeface="Didact Gothic"/>
                        </a:rPr>
                        <a:t>1</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Retraso en documentación del Sprint 0</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Establecer responsables y asignar tiempo extra para cierre</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Plazo</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15/09</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Abierto</a:t>
                      </a:r>
                      <a:endParaRPr sz="800">
                        <a:latin typeface="Didact Gothic"/>
                        <a:ea typeface="Didact Gothic"/>
                        <a:cs typeface="Didact Gothic"/>
                        <a:sym typeface="Didact Gothic"/>
                      </a:endParaRPr>
                    </a:p>
                  </a:txBody>
                  <a:tcPr marT="91425" marB="91425" marR="91425" marL="91425"/>
                </a:tc>
              </a:tr>
              <a:tr h="462250">
                <a:tc>
                  <a:txBody>
                    <a:bodyPr/>
                    <a:lstStyle/>
                    <a:p>
                      <a:pPr indent="0" lvl="0" marL="0" rtl="0" algn="l">
                        <a:spcBef>
                          <a:spcPts val="0"/>
                        </a:spcBef>
                        <a:spcAft>
                          <a:spcPts val="0"/>
                        </a:spcAft>
                        <a:buNone/>
                      </a:pPr>
                      <a:r>
                        <a:rPr lang="en" sz="800">
                          <a:latin typeface="Didact Gothic"/>
                          <a:ea typeface="Didact Gothic"/>
                          <a:cs typeface="Didact Gothic"/>
                          <a:sym typeface="Didact Gothic"/>
                        </a:rPr>
                        <a:t>2</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Riesgos identificados sin priorización</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Taller rápido con el equipo para priorizar antes de cierre de sprint</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Alcance</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15/09</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Abierto</a:t>
                      </a:r>
                      <a:endParaRPr sz="800">
                        <a:latin typeface="Didact Gothic"/>
                        <a:ea typeface="Didact Gothic"/>
                        <a:cs typeface="Didact Gothic"/>
                        <a:sym typeface="Didact Gothic"/>
                      </a:endParaRPr>
                    </a:p>
                  </a:txBody>
                  <a:tcPr marT="91425" marB="91425" marR="91425" marL="91425"/>
                </a:tc>
              </a:tr>
              <a:tr h="462250">
                <a:tc>
                  <a:txBody>
                    <a:bodyPr/>
                    <a:lstStyle/>
                    <a:p>
                      <a:pPr indent="0" lvl="0" marL="0" rtl="0" algn="l">
                        <a:spcBef>
                          <a:spcPts val="0"/>
                        </a:spcBef>
                        <a:spcAft>
                          <a:spcPts val="0"/>
                        </a:spcAft>
                        <a:buNone/>
                      </a:pPr>
                      <a:r>
                        <a:rPr lang="en" sz="800">
                          <a:latin typeface="Didact Gothic"/>
                          <a:ea typeface="Didact Gothic"/>
                          <a:cs typeface="Didact Gothic"/>
                          <a:sym typeface="Didact Gothic"/>
                        </a:rPr>
                        <a:t>3</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Posible dependencia de revisión externa en base de datos</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Coordinar validación anticipada con docente/guía</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Plazo</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14/09</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Mitigado</a:t>
                      </a:r>
                      <a:endParaRPr sz="800">
                        <a:latin typeface="Didact Gothic"/>
                        <a:ea typeface="Didact Gothic"/>
                        <a:cs typeface="Didact Gothic"/>
                        <a:sym typeface="Didact Gothic"/>
                      </a:endParaRPr>
                    </a:p>
                  </a:txBody>
                  <a:tcPr marT="91425" marB="91425" marR="91425" marL="91425"/>
                </a:tc>
              </a:tr>
            </a:tbl>
          </a:graphicData>
        </a:graphic>
      </p:graphicFrame>
      <p:graphicFrame>
        <p:nvGraphicFramePr>
          <p:cNvPr id="480" name="Google Shape;480;p7"/>
          <p:cNvGraphicFramePr/>
          <p:nvPr/>
        </p:nvGraphicFramePr>
        <p:xfrm>
          <a:off x="778663" y="3055025"/>
          <a:ext cx="3000000" cy="3000000"/>
        </p:xfrm>
        <a:graphic>
          <a:graphicData uri="http://schemas.openxmlformats.org/drawingml/2006/table">
            <a:tbl>
              <a:tblPr>
                <a:noFill/>
                <a:tableStyleId>{1747D449-211E-40C8-B18F-686AFC6F709B}</a:tableStyleId>
              </a:tblPr>
              <a:tblGrid>
                <a:gridCol w="804325"/>
                <a:gridCol w="870550"/>
                <a:gridCol w="738100"/>
                <a:gridCol w="804325"/>
                <a:gridCol w="804325"/>
                <a:gridCol w="804325"/>
                <a:gridCol w="804325"/>
                <a:gridCol w="804325"/>
                <a:gridCol w="804325"/>
              </a:tblGrid>
              <a:tr h="381000">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ID</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Frente</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Issue</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Criticidad</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Acciones</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responsable</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Fecha Estimada</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Fecha cierre</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l">
                        <a:spcBef>
                          <a:spcPts val="0"/>
                        </a:spcBef>
                        <a:spcAft>
                          <a:spcPts val="0"/>
                        </a:spcAft>
                        <a:buNone/>
                      </a:pPr>
                      <a:r>
                        <a:rPr b="1" lang="en" sz="800">
                          <a:solidFill>
                            <a:schemeClr val="dk2"/>
                          </a:solidFill>
                          <a:latin typeface="Didact Gothic"/>
                          <a:ea typeface="Didact Gothic"/>
                          <a:cs typeface="Didact Gothic"/>
                          <a:sym typeface="Didact Gothic"/>
                        </a:rPr>
                        <a:t>estado</a:t>
                      </a:r>
                      <a:endParaRPr b="1" sz="800">
                        <a:solidFill>
                          <a:schemeClr val="dk2"/>
                        </a:solidFill>
                        <a:latin typeface="Didact Gothic"/>
                        <a:ea typeface="Didact Gothic"/>
                        <a:cs typeface="Didact Gothic"/>
                        <a:sym typeface="Didact Gothic"/>
                      </a:endParaRPr>
                    </a:p>
                  </a:txBody>
                  <a:tcPr marT="91425" marB="91425" marR="91425" marL="91425">
                    <a:solidFill>
                      <a:schemeClr val="lt1"/>
                    </a:solidFill>
                  </a:tcPr>
                </a:tc>
              </a:tr>
              <a:tr h="381000">
                <a:tc>
                  <a:txBody>
                    <a:bodyPr/>
                    <a:lstStyle/>
                    <a:p>
                      <a:pPr indent="0" lvl="0" marL="0" rtl="0" algn="l">
                        <a:spcBef>
                          <a:spcPts val="0"/>
                        </a:spcBef>
                        <a:spcAft>
                          <a:spcPts val="0"/>
                        </a:spcAft>
                        <a:buNone/>
                      </a:pPr>
                      <a:r>
                        <a:rPr lang="en" sz="800">
                          <a:latin typeface="Didact Gothic"/>
                          <a:ea typeface="Didact Gothic"/>
                          <a:cs typeface="Didact Gothic"/>
                          <a:sym typeface="Didact Gothic"/>
                        </a:rPr>
                        <a:t>1</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Documentacion</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Redacción incompleta y dispersa</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Medio</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Consolidar en un único documento</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14/09</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800">
                          <a:solidFill>
                            <a:schemeClr val="dk1"/>
                          </a:solidFill>
                          <a:latin typeface="Didact Gothic"/>
                          <a:ea typeface="Didact Gothic"/>
                          <a:cs typeface="Didact Gothic"/>
                          <a:sym typeface="Didact Gothic"/>
                        </a:rPr>
                        <a:t>15/09</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Abierto</a:t>
                      </a:r>
                      <a:endParaRPr sz="800">
                        <a:latin typeface="Didact Gothic"/>
                        <a:ea typeface="Didact Gothic"/>
                        <a:cs typeface="Didact Gothic"/>
                        <a:sym typeface="Didact Gothic"/>
                      </a:endParaRPr>
                    </a:p>
                  </a:txBody>
                  <a:tcPr marT="91425" marB="91425" marR="91425" marL="91425"/>
                </a:tc>
              </a:tr>
              <a:tr h="381000">
                <a:tc>
                  <a:txBody>
                    <a:bodyPr/>
                    <a:lstStyle/>
                    <a:p>
                      <a:pPr indent="0" lvl="0" marL="0" rtl="0" algn="l">
                        <a:spcBef>
                          <a:spcPts val="0"/>
                        </a:spcBef>
                        <a:spcAft>
                          <a:spcPts val="0"/>
                        </a:spcAft>
                        <a:buNone/>
                      </a:pPr>
                      <a:r>
                        <a:rPr lang="en" sz="800">
                          <a:latin typeface="Didact Gothic"/>
                          <a:ea typeface="Didact Gothic"/>
                          <a:cs typeface="Didact Gothic"/>
                          <a:sym typeface="Didact Gothic"/>
                        </a:rPr>
                        <a:t>2</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Riesgos</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Faltan criterios de priorización</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Alto</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Workshop con el equipo</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14/09</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800">
                          <a:solidFill>
                            <a:schemeClr val="dk1"/>
                          </a:solidFill>
                          <a:latin typeface="Didact Gothic"/>
                          <a:ea typeface="Didact Gothic"/>
                          <a:cs typeface="Didact Gothic"/>
                          <a:sym typeface="Didact Gothic"/>
                        </a:rPr>
                        <a:t>15/09</a:t>
                      </a:r>
                      <a:endParaRPr sz="8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800">
                          <a:latin typeface="Didact Gothic"/>
                          <a:ea typeface="Didact Gothic"/>
                          <a:cs typeface="Didact Gothic"/>
                          <a:sym typeface="Didact Gothic"/>
                        </a:rPr>
                        <a:t>Abierto</a:t>
                      </a:r>
                      <a:endParaRPr sz="800">
                        <a:latin typeface="Didact Gothic"/>
                        <a:ea typeface="Didact Gothic"/>
                        <a:cs typeface="Didact Gothic"/>
                        <a:sym typeface="Didact Gothic"/>
                      </a:endParaRPr>
                    </a:p>
                  </a:txBody>
                  <a:tcPr marT="91425" marB="91425" marR="91425" marL="91425"/>
                </a:tc>
              </a:tr>
            </a:tbl>
          </a:graphicData>
        </a:graphic>
      </p:graphicFrame>
      <p:sp>
        <p:nvSpPr>
          <p:cNvPr id="481" name="Google Shape;481;p7"/>
          <p:cNvSpPr txBox="1"/>
          <p:nvPr>
            <p:ph type="title"/>
          </p:nvPr>
        </p:nvSpPr>
        <p:spPr>
          <a:xfrm>
            <a:off x="3680538" y="54475"/>
            <a:ext cx="14352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2400"/>
              <a:t>Riesgos</a:t>
            </a:r>
            <a:endParaRPr>
              <a:solidFill>
                <a:schemeClr val="lt1"/>
              </a:solidFill>
              <a:latin typeface="Montserrat Black"/>
              <a:ea typeface="Montserrat Black"/>
              <a:cs typeface="Montserrat Black"/>
              <a:sym typeface="Montserrat Black"/>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6" name="Shape 8746"/>
        <p:cNvGrpSpPr/>
        <p:nvPr/>
      </p:nvGrpSpPr>
      <p:grpSpPr>
        <a:xfrm>
          <a:off x="0" y="0"/>
          <a:ext cx="0" cy="0"/>
          <a:chOff x="0" y="0"/>
          <a:chExt cx="0" cy="0"/>
        </a:xfrm>
      </p:grpSpPr>
      <p:grpSp>
        <p:nvGrpSpPr>
          <p:cNvPr id="8747" name="Google Shape;8747;p48"/>
          <p:cNvGrpSpPr/>
          <p:nvPr/>
        </p:nvGrpSpPr>
        <p:grpSpPr>
          <a:xfrm>
            <a:off x="4796690" y="970938"/>
            <a:ext cx="745431" cy="718863"/>
            <a:chOff x="4249973" y="1201875"/>
            <a:chExt cx="1958567" cy="1888763"/>
          </a:xfrm>
        </p:grpSpPr>
        <p:sp>
          <p:nvSpPr>
            <p:cNvPr id="8748" name="Google Shape;8748;p4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749" name="Google Shape;8749;p48"/>
            <p:cNvGrpSpPr/>
            <p:nvPr/>
          </p:nvGrpSpPr>
          <p:grpSpPr>
            <a:xfrm>
              <a:off x="5853086" y="1789142"/>
              <a:ext cx="355454" cy="1047937"/>
              <a:chOff x="5576108" y="2016725"/>
              <a:chExt cx="565200" cy="1666302"/>
            </a:xfrm>
          </p:grpSpPr>
          <p:sp>
            <p:nvSpPr>
              <p:cNvPr id="8750" name="Google Shape;8750;p4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8751" name="Google Shape;8751;p4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52" name="Google Shape;8752;p48"/>
            <p:cNvGrpSpPr/>
            <p:nvPr/>
          </p:nvGrpSpPr>
          <p:grpSpPr>
            <a:xfrm>
              <a:off x="4869725" y="2691676"/>
              <a:ext cx="1013627" cy="398962"/>
              <a:chOff x="4012487" y="3451825"/>
              <a:chExt cx="1611746" cy="634381"/>
            </a:xfrm>
          </p:grpSpPr>
          <p:sp>
            <p:nvSpPr>
              <p:cNvPr id="8753" name="Google Shape;8753;p4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8754" name="Google Shape;8754;p4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55" name="Google Shape;8755;p48"/>
            <p:cNvGrpSpPr/>
            <p:nvPr/>
          </p:nvGrpSpPr>
          <p:grpSpPr>
            <a:xfrm>
              <a:off x="4276993" y="2155787"/>
              <a:ext cx="651909" cy="891532"/>
              <a:chOff x="3069997" y="2599721"/>
              <a:chExt cx="1036586" cy="1417604"/>
            </a:xfrm>
          </p:grpSpPr>
          <p:sp>
            <p:nvSpPr>
              <p:cNvPr id="8756" name="Google Shape;8756;p4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8757" name="Google Shape;8757;p4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58" name="Google Shape;8758;p48"/>
            <p:cNvGrpSpPr/>
            <p:nvPr/>
          </p:nvGrpSpPr>
          <p:grpSpPr>
            <a:xfrm>
              <a:off x="5054918" y="1201875"/>
              <a:ext cx="999521" cy="602731"/>
              <a:chOff x="4306958" y="1082925"/>
              <a:chExt cx="1589315" cy="958389"/>
            </a:xfrm>
          </p:grpSpPr>
          <p:sp>
            <p:nvSpPr>
              <p:cNvPr id="8759" name="Google Shape;8759;p4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8760" name="Google Shape;8760;p4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61" name="Google Shape;8761;p48"/>
            <p:cNvGrpSpPr/>
            <p:nvPr/>
          </p:nvGrpSpPr>
          <p:grpSpPr>
            <a:xfrm>
              <a:off x="4249973" y="1303601"/>
              <a:ext cx="799524" cy="841184"/>
              <a:chOff x="3027033" y="1244677"/>
              <a:chExt cx="1271307" cy="1337548"/>
            </a:xfrm>
          </p:grpSpPr>
          <p:sp>
            <p:nvSpPr>
              <p:cNvPr id="8762" name="Google Shape;8762;p4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FFFFFF"/>
                  </a:solidFill>
                  <a:latin typeface="Roboto Medium"/>
                  <a:ea typeface="Roboto Medium"/>
                  <a:cs typeface="Roboto Medium"/>
                  <a:sym typeface="Roboto Medium"/>
                </a:endParaRPr>
              </a:p>
            </p:txBody>
          </p:sp>
          <p:sp>
            <p:nvSpPr>
              <p:cNvPr id="8763" name="Google Shape;8763;p4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764" name="Google Shape;8764;p48"/>
          <p:cNvGrpSpPr/>
          <p:nvPr/>
        </p:nvGrpSpPr>
        <p:grpSpPr>
          <a:xfrm>
            <a:off x="713063" y="1849388"/>
            <a:ext cx="761767" cy="729896"/>
            <a:chOff x="2657744" y="2337745"/>
            <a:chExt cx="832987" cy="798137"/>
          </a:xfrm>
        </p:grpSpPr>
        <p:sp>
          <p:nvSpPr>
            <p:cNvPr id="8765" name="Google Shape;8765;p4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6" name="Google Shape;8766;p4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7" name="Google Shape;8767;p4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8" name="Google Shape;8768;p4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9" name="Google Shape;8769;p4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0" name="Google Shape;8770;p4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71" name="Google Shape;8771;p48"/>
          <p:cNvGrpSpPr/>
          <p:nvPr/>
        </p:nvGrpSpPr>
        <p:grpSpPr>
          <a:xfrm>
            <a:off x="3224027" y="1852594"/>
            <a:ext cx="685569" cy="723586"/>
            <a:chOff x="3398134" y="2057755"/>
            <a:chExt cx="704087" cy="743130"/>
          </a:xfrm>
        </p:grpSpPr>
        <p:grpSp>
          <p:nvGrpSpPr>
            <p:cNvPr id="8772" name="Google Shape;8772;p48"/>
            <p:cNvGrpSpPr/>
            <p:nvPr/>
          </p:nvGrpSpPr>
          <p:grpSpPr>
            <a:xfrm>
              <a:off x="3398134" y="2290183"/>
              <a:ext cx="315300" cy="219900"/>
              <a:chOff x="3398134" y="2290183"/>
              <a:chExt cx="315300" cy="219900"/>
            </a:xfrm>
          </p:grpSpPr>
          <p:sp>
            <p:nvSpPr>
              <p:cNvPr id="8773" name="Google Shape;8773;p4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8774" name="Google Shape;8774;p48"/>
              <p:cNvCxnSpPr>
                <a:stCxn id="8773" idx="2"/>
              </p:cNvCxnSpPr>
              <p:nvPr/>
            </p:nvCxnSpPr>
            <p:spPr>
              <a:xfrm rot="10800000">
                <a:off x="3398134" y="2400133"/>
                <a:ext cx="95400" cy="0"/>
              </a:xfrm>
              <a:prstGeom prst="straightConnector1">
                <a:avLst/>
              </a:prstGeom>
              <a:noFill/>
              <a:ln cap="flat" cmpd="sng" w="9525">
                <a:solidFill>
                  <a:srgbClr val="435D74"/>
                </a:solidFill>
                <a:prstDash val="solid"/>
                <a:round/>
                <a:headEnd len="sm" w="sm" type="none"/>
                <a:tailEnd len="sm" w="sm" type="none"/>
              </a:ln>
            </p:spPr>
          </p:cxnSp>
        </p:grpSp>
        <p:grpSp>
          <p:nvGrpSpPr>
            <p:cNvPr id="8775" name="Google Shape;8775;p48"/>
            <p:cNvGrpSpPr/>
            <p:nvPr/>
          </p:nvGrpSpPr>
          <p:grpSpPr>
            <a:xfrm>
              <a:off x="3547823" y="2467358"/>
              <a:ext cx="219900" cy="333527"/>
              <a:chOff x="3547823" y="2467358"/>
              <a:chExt cx="219900" cy="333527"/>
            </a:xfrm>
          </p:grpSpPr>
          <p:sp>
            <p:nvSpPr>
              <p:cNvPr id="8776" name="Google Shape;8776;p4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8777" name="Google Shape;8777;p48"/>
              <p:cNvCxnSpPr/>
              <p:nvPr/>
            </p:nvCxnSpPr>
            <p:spPr>
              <a:xfrm rot="10800000">
                <a:off x="3657701" y="2687185"/>
                <a:ext cx="0" cy="113700"/>
              </a:xfrm>
              <a:prstGeom prst="straightConnector1">
                <a:avLst/>
              </a:prstGeom>
              <a:noFill/>
              <a:ln cap="flat" cmpd="sng" w="9525">
                <a:solidFill>
                  <a:srgbClr val="5F7D95"/>
                </a:solidFill>
                <a:prstDash val="solid"/>
                <a:round/>
                <a:headEnd len="sm" w="sm" type="none"/>
                <a:tailEnd len="sm" w="sm" type="none"/>
              </a:ln>
            </p:spPr>
          </p:cxnSp>
        </p:grpSp>
        <p:grpSp>
          <p:nvGrpSpPr>
            <p:cNvPr id="8778" name="Google Shape;8778;p48"/>
            <p:cNvGrpSpPr/>
            <p:nvPr/>
          </p:nvGrpSpPr>
          <p:grpSpPr>
            <a:xfrm>
              <a:off x="3734138" y="2467358"/>
              <a:ext cx="219900" cy="333527"/>
              <a:chOff x="3734138" y="2467358"/>
              <a:chExt cx="219900" cy="333527"/>
            </a:xfrm>
          </p:grpSpPr>
          <p:sp>
            <p:nvSpPr>
              <p:cNvPr id="8779" name="Google Shape;8779;p4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8780" name="Google Shape;8780;p48"/>
              <p:cNvCxnSpPr/>
              <p:nvPr/>
            </p:nvCxnSpPr>
            <p:spPr>
              <a:xfrm rot="10800000">
                <a:off x="3844020" y="2687185"/>
                <a:ext cx="0" cy="113700"/>
              </a:xfrm>
              <a:prstGeom prst="straightConnector1">
                <a:avLst/>
              </a:prstGeom>
              <a:noFill/>
              <a:ln cap="flat" cmpd="sng" w="9525">
                <a:solidFill>
                  <a:srgbClr val="869FB2"/>
                </a:solidFill>
                <a:prstDash val="solid"/>
                <a:round/>
                <a:headEnd len="sm" w="sm" type="none"/>
                <a:tailEnd len="sm" w="sm" type="none"/>
              </a:ln>
            </p:spPr>
          </p:cxnSp>
        </p:grpSp>
        <p:grpSp>
          <p:nvGrpSpPr>
            <p:cNvPr id="8781" name="Google Shape;8781;p48"/>
            <p:cNvGrpSpPr/>
            <p:nvPr/>
          </p:nvGrpSpPr>
          <p:grpSpPr>
            <a:xfrm>
              <a:off x="3787560" y="2288011"/>
              <a:ext cx="314661" cy="219900"/>
              <a:chOff x="3787560" y="2288011"/>
              <a:chExt cx="314661" cy="219900"/>
            </a:xfrm>
          </p:grpSpPr>
          <p:sp>
            <p:nvSpPr>
              <p:cNvPr id="8782" name="Google Shape;8782;p4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C3B1"/>
                  </a:solidFill>
                  <a:latin typeface="Calibri"/>
                  <a:ea typeface="Calibri"/>
                  <a:cs typeface="Calibri"/>
                  <a:sym typeface="Calibri"/>
                </a:endParaRPr>
              </a:p>
            </p:txBody>
          </p:sp>
          <p:cxnSp>
            <p:nvCxnSpPr>
              <p:cNvPr id="8783" name="Google Shape;8783;p48"/>
              <p:cNvCxnSpPr/>
              <p:nvPr/>
            </p:nvCxnSpPr>
            <p:spPr>
              <a:xfrm rot="10800000">
                <a:off x="4007421" y="2400064"/>
                <a:ext cx="94800" cy="0"/>
              </a:xfrm>
              <a:prstGeom prst="straightConnector1">
                <a:avLst/>
              </a:prstGeom>
              <a:noFill/>
              <a:ln cap="flat" cmpd="sng" w="9525">
                <a:solidFill>
                  <a:srgbClr val="A5B7C6"/>
                </a:solidFill>
                <a:prstDash val="solid"/>
                <a:round/>
                <a:headEnd len="sm" w="sm" type="none"/>
                <a:tailEnd len="sm" w="sm" type="none"/>
              </a:ln>
            </p:spPr>
          </p:cxnSp>
        </p:grpSp>
        <p:grpSp>
          <p:nvGrpSpPr>
            <p:cNvPr id="8784" name="Google Shape;8784;p48"/>
            <p:cNvGrpSpPr/>
            <p:nvPr/>
          </p:nvGrpSpPr>
          <p:grpSpPr>
            <a:xfrm>
              <a:off x="3637290" y="2057755"/>
              <a:ext cx="219900" cy="335499"/>
              <a:chOff x="3637290" y="2057755"/>
              <a:chExt cx="219900" cy="335499"/>
            </a:xfrm>
          </p:grpSpPr>
          <p:sp>
            <p:nvSpPr>
              <p:cNvPr id="8785" name="Google Shape;8785;p4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Calibri"/>
                  <a:ea typeface="Calibri"/>
                  <a:cs typeface="Calibri"/>
                  <a:sym typeface="Calibri"/>
                </a:endParaRPr>
              </a:p>
            </p:txBody>
          </p:sp>
          <p:cxnSp>
            <p:nvCxnSpPr>
              <p:cNvPr id="8786" name="Google Shape;8786;p48"/>
              <p:cNvCxnSpPr/>
              <p:nvPr/>
            </p:nvCxnSpPr>
            <p:spPr>
              <a:xfrm rot="10800000">
                <a:off x="3747169" y="2057755"/>
                <a:ext cx="0" cy="113700"/>
              </a:xfrm>
              <a:prstGeom prst="straightConnector1">
                <a:avLst/>
              </a:prstGeom>
              <a:noFill/>
              <a:ln cap="flat" cmpd="sng" w="9525">
                <a:solidFill>
                  <a:srgbClr val="BAC8D3"/>
                </a:solidFill>
                <a:prstDash val="solid"/>
                <a:round/>
                <a:headEnd len="sm" w="sm" type="none"/>
                <a:tailEnd len="sm" w="sm" type="none"/>
              </a:ln>
            </p:spPr>
          </p:cxnSp>
        </p:grpSp>
      </p:grpSp>
      <p:grpSp>
        <p:nvGrpSpPr>
          <p:cNvPr id="8787" name="Google Shape;8787;p48"/>
          <p:cNvGrpSpPr/>
          <p:nvPr/>
        </p:nvGrpSpPr>
        <p:grpSpPr>
          <a:xfrm>
            <a:off x="4899249" y="1859290"/>
            <a:ext cx="710153" cy="710153"/>
            <a:chOff x="5007123" y="2079403"/>
            <a:chExt cx="687600" cy="687600"/>
          </a:xfrm>
        </p:grpSpPr>
        <p:sp>
          <p:nvSpPr>
            <p:cNvPr id="8788" name="Google Shape;8788;p4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9" name="Google Shape;8789;p4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0" name="Google Shape;8790;p4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1" name="Google Shape;8791;p4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92" name="Google Shape;8792;p48"/>
          <p:cNvGrpSpPr/>
          <p:nvPr/>
        </p:nvGrpSpPr>
        <p:grpSpPr>
          <a:xfrm>
            <a:off x="5708687" y="1853796"/>
            <a:ext cx="720998" cy="721183"/>
            <a:chOff x="5797446" y="2063053"/>
            <a:chExt cx="698100" cy="698280"/>
          </a:xfrm>
        </p:grpSpPr>
        <p:sp>
          <p:nvSpPr>
            <p:cNvPr id="8793" name="Google Shape;8793;p4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4" name="Google Shape;8794;p4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5" name="Google Shape;8795;p4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6" name="Google Shape;8796;p4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97" name="Google Shape;8797;p48"/>
          <p:cNvGrpSpPr/>
          <p:nvPr/>
        </p:nvGrpSpPr>
        <p:grpSpPr>
          <a:xfrm>
            <a:off x="8153834" y="3499401"/>
            <a:ext cx="280585" cy="673164"/>
            <a:chOff x="8075075" y="3754290"/>
            <a:chExt cx="255612" cy="613194"/>
          </a:xfrm>
        </p:grpSpPr>
        <p:grpSp>
          <p:nvGrpSpPr>
            <p:cNvPr id="8798" name="Google Shape;8798;p48"/>
            <p:cNvGrpSpPr/>
            <p:nvPr/>
          </p:nvGrpSpPr>
          <p:grpSpPr>
            <a:xfrm>
              <a:off x="8075075" y="3754290"/>
              <a:ext cx="255612" cy="613194"/>
              <a:chOff x="8075075" y="3754290"/>
              <a:chExt cx="255612" cy="613194"/>
            </a:xfrm>
          </p:grpSpPr>
          <p:sp>
            <p:nvSpPr>
              <p:cNvPr id="8799" name="Google Shape;8799;p4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0" name="Google Shape;8800;p4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01" name="Google Shape;8801;p4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02" name="Google Shape;8802;p48"/>
          <p:cNvGrpSpPr/>
          <p:nvPr/>
        </p:nvGrpSpPr>
        <p:grpSpPr>
          <a:xfrm>
            <a:off x="5270892" y="3488198"/>
            <a:ext cx="470352" cy="683745"/>
            <a:chOff x="1697726" y="3244179"/>
            <a:chExt cx="788124" cy="1146069"/>
          </a:xfrm>
        </p:grpSpPr>
        <p:sp>
          <p:nvSpPr>
            <p:cNvPr id="8803" name="Google Shape;8803;p4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4" name="Google Shape;8804;p4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05" name="Google Shape;8805;p48"/>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06" name="Google Shape;8806;p48"/>
          <p:cNvGrpSpPr/>
          <p:nvPr/>
        </p:nvGrpSpPr>
        <p:grpSpPr>
          <a:xfrm>
            <a:off x="5892043" y="3499400"/>
            <a:ext cx="293891" cy="293845"/>
            <a:chOff x="6134814" y="3754290"/>
            <a:chExt cx="293891" cy="293845"/>
          </a:xfrm>
        </p:grpSpPr>
        <p:sp>
          <p:nvSpPr>
            <p:cNvPr id="8807" name="Google Shape;8807;p4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8" name="Google Shape;8808;p4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09" name="Google Shape;8809;p48"/>
          <p:cNvGrpSpPr/>
          <p:nvPr/>
        </p:nvGrpSpPr>
        <p:grpSpPr>
          <a:xfrm>
            <a:off x="5892043" y="3878071"/>
            <a:ext cx="293891" cy="293891"/>
            <a:chOff x="6134814" y="4086186"/>
            <a:chExt cx="293891" cy="293891"/>
          </a:xfrm>
        </p:grpSpPr>
        <p:sp>
          <p:nvSpPr>
            <p:cNvPr id="8810" name="Google Shape;8810;p4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1" name="Google Shape;8811;p4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12" name="Google Shape;8812;p48"/>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3" name="Google Shape;8813;p48"/>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14" name="Google Shape;8814;p48"/>
          <p:cNvGrpSpPr/>
          <p:nvPr/>
        </p:nvGrpSpPr>
        <p:grpSpPr>
          <a:xfrm>
            <a:off x="7817018" y="2706764"/>
            <a:ext cx="622883" cy="621944"/>
            <a:chOff x="1187048" y="238125"/>
            <a:chExt cx="5256397" cy="5248476"/>
          </a:xfrm>
        </p:grpSpPr>
        <p:sp>
          <p:nvSpPr>
            <p:cNvPr id="8815" name="Google Shape;8815;p4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6" name="Google Shape;8816;p4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7" name="Google Shape;8817;p4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8" name="Google Shape;8818;p4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19" name="Google Shape;8819;p48"/>
          <p:cNvGrpSpPr/>
          <p:nvPr/>
        </p:nvGrpSpPr>
        <p:grpSpPr>
          <a:xfrm>
            <a:off x="2274123" y="2716372"/>
            <a:ext cx="1310987" cy="612407"/>
            <a:chOff x="238125" y="1188750"/>
            <a:chExt cx="7140450" cy="3335550"/>
          </a:xfrm>
        </p:grpSpPr>
        <p:sp>
          <p:nvSpPr>
            <p:cNvPr id="8820" name="Google Shape;8820;p4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1" name="Google Shape;8821;p4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2" name="Google Shape;8822;p4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3" name="Google Shape;8823;p4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4" name="Google Shape;8824;p4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25" name="Google Shape;8825;p48"/>
          <p:cNvGrpSpPr/>
          <p:nvPr/>
        </p:nvGrpSpPr>
        <p:grpSpPr>
          <a:xfrm>
            <a:off x="6599995" y="2706927"/>
            <a:ext cx="1110299" cy="621702"/>
            <a:chOff x="238125" y="1335475"/>
            <a:chExt cx="5418735" cy="3034175"/>
          </a:xfrm>
        </p:grpSpPr>
        <p:sp>
          <p:nvSpPr>
            <p:cNvPr id="8826" name="Google Shape;8826;p4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7" name="Google Shape;8827;p4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8" name="Google Shape;8828;p4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29" name="Google Shape;8829;p48"/>
          <p:cNvGrpSpPr/>
          <p:nvPr/>
        </p:nvGrpSpPr>
        <p:grpSpPr>
          <a:xfrm>
            <a:off x="5417655" y="2703824"/>
            <a:ext cx="1074451" cy="627181"/>
            <a:chOff x="5359127" y="2910889"/>
            <a:chExt cx="1097723" cy="640831"/>
          </a:xfrm>
        </p:grpSpPr>
        <p:grpSp>
          <p:nvGrpSpPr>
            <p:cNvPr id="8830" name="Google Shape;8830;p48"/>
            <p:cNvGrpSpPr/>
            <p:nvPr/>
          </p:nvGrpSpPr>
          <p:grpSpPr>
            <a:xfrm>
              <a:off x="5929791" y="3263088"/>
              <a:ext cx="527059" cy="287098"/>
              <a:chOff x="5929791" y="3263088"/>
              <a:chExt cx="527059" cy="287098"/>
            </a:xfrm>
          </p:grpSpPr>
          <p:sp>
            <p:nvSpPr>
              <p:cNvPr id="8831" name="Google Shape;8831;p4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832" name="Google Shape;8832;p4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nvGrpSpPr>
            <p:cNvPr id="8833" name="Google Shape;8833;p48"/>
            <p:cNvGrpSpPr/>
            <p:nvPr/>
          </p:nvGrpSpPr>
          <p:grpSpPr>
            <a:xfrm>
              <a:off x="5359127" y="3263089"/>
              <a:ext cx="526428" cy="288631"/>
              <a:chOff x="5359127" y="3263089"/>
              <a:chExt cx="526428" cy="288631"/>
            </a:xfrm>
          </p:grpSpPr>
          <p:sp>
            <p:nvSpPr>
              <p:cNvPr id="8834" name="Google Shape;8834;p4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835" name="Google Shape;8835;p4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nvGrpSpPr>
            <p:cNvPr id="8836" name="Google Shape;8836;p48"/>
            <p:cNvGrpSpPr/>
            <p:nvPr/>
          </p:nvGrpSpPr>
          <p:grpSpPr>
            <a:xfrm>
              <a:off x="5551525" y="2910889"/>
              <a:ext cx="520902" cy="610282"/>
              <a:chOff x="5551525" y="2910889"/>
              <a:chExt cx="520902" cy="610282"/>
            </a:xfrm>
          </p:grpSpPr>
          <p:sp>
            <p:nvSpPr>
              <p:cNvPr id="8837" name="Google Shape;8837;p4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838" name="Google Shape;8838;p4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nvGrpSpPr>
            <p:cNvPr id="8839" name="Google Shape;8839;p48"/>
            <p:cNvGrpSpPr/>
            <p:nvPr/>
          </p:nvGrpSpPr>
          <p:grpSpPr>
            <a:xfrm>
              <a:off x="5743962" y="2919100"/>
              <a:ext cx="623673" cy="284502"/>
              <a:chOff x="5743962" y="2919100"/>
              <a:chExt cx="623673" cy="284502"/>
            </a:xfrm>
          </p:grpSpPr>
          <p:sp>
            <p:nvSpPr>
              <p:cNvPr id="8840" name="Google Shape;8840;p4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8841" name="Google Shape;8841;p4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grpSp>
      </p:grpSp>
      <p:grpSp>
        <p:nvGrpSpPr>
          <p:cNvPr id="8842" name="Google Shape;8842;p48"/>
          <p:cNvGrpSpPr/>
          <p:nvPr/>
        </p:nvGrpSpPr>
        <p:grpSpPr>
          <a:xfrm>
            <a:off x="7568868" y="1854536"/>
            <a:ext cx="874977" cy="719600"/>
            <a:chOff x="7608988" y="2093194"/>
            <a:chExt cx="817277" cy="672147"/>
          </a:xfrm>
        </p:grpSpPr>
        <p:cxnSp>
          <p:nvCxnSpPr>
            <p:cNvPr id="8843" name="Google Shape;8843;p48"/>
            <p:cNvCxnSpPr/>
            <p:nvPr/>
          </p:nvCxnSpPr>
          <p:spPr>
            <a:xfrm flipH="1" rot="5400000">
              <a:off x="7620257" y="2136491"/>
              <a:ext cx="129900" cy="111300"/>
            </a:xfrm>
            <a:prstGeom prst="bentConnector3">
              <a:avLst>
                <a:gd fmla="val -116586" name="adj1"/>
              </a:avLst>
            </a:prstGeom>
            <a:noFill/>
            <a:ln cap="flat" cmpd="sng" w="9525">
              <a:solidFill>
                <a:srgbClr val="667E92"/>
              </a:solidFill>
              <a:prstDash val="solid"/>
              <a:round/>
              <a:headEnd len="sm" w="sm" type="none"/>
              <a:tailEnd len="sm" w="sm" type="none"/>
            </a:ln>
          </p:spPr>
        </p:cxnSp>
        <p:cxnSp>
          <p:nvCxnSpPr>
            <p:cNvPr id="8844" name="Google Shape;8844;p48"/>
            <p:cNvCxnSpPr/>
            <p:nvPr/>
          </p:nvCxnSpPr>
          <p:spPr>
            <a:xfrm rot="-5400000">
              <a:off x="8285120" y="2136491"/>
              <a:ext cx="129900" cy="111300"/>
            </a:xfrm>
            <a:prstGeom prst="bentConnector3">
              <a:avLst>
                <a:gd fmla="val -116586" name="adj1"/>
              </a:avLst>
            </a:prstGeom>
            <a:noFill/>
            <a:ln cap="flat" cmpd="sng" w="9525">
              <a:solidFill>
                <a:srgbClr val="667E92"/>
              </a:solidFill>
              <a:prstDash val="solid"/>
              <a:round/>
              <a:headEnd len="sm" w="sm" type="none"/>
              <a:tailEnd len="sm" w="sm" type="none"/>
            </a:ln>
          </p:spPr>
        </p:cxnSp>
        <p:cxnSp>
          <p:nvCxnSpPr>
            <p:cNvPr id="8845" name="Google Shape;8845;p48"/>
            <p:cNvCxnSpPr/>
            <p:nvPr/>
          </p:nvCxnSpPr>
          <p:spPr>
            <a:xfrm rot="5400000">
              <a:off x="7620257" y="2644741"/>
              <a:ext cx="129900" cy="111300"/>
            </a:xfrm>
            <a:prstGeom prst="bentConnector3">
              <a:avLst>
                <a:gd fmla="val 190785" name="adj1"/>
              </a:avLst>
            </a:prstGeom>
            <a:noFill/>
            <a:ln cap="flat" cmpd="sng" w="9525">
              <a:solidFill>
                <a:srgbClr val="667E92"/>
              </a:solidFill>
              <a:prstDash val="solid"/>
              <a:round/>
              <a:headEnd len="sm" w="sm" type="none"/>
              <a:tailEnd len="sm" w="sm" type="none"/>
            </a:ln>
          </p:spPr>
        </p:cxnSp>
        <p:cxnSp>
          <p:nvCxnSpPr>
            <p:cNvPr id="8846" name="Google Shape;8846;p48"/>
            <p:cNvCxnSpPr/>
            <p:nvPr/>
          </p:nvCxnSpPr>
          <p:spPr>
            <a:xfrm flipH="1" rot="-5400000">
              <a:off x="8285120" y="2644741"/>
              <a:ext cx="129900" cy="111300"/>
            </a:xfrm>
            <a:prstGeom prst="bentConnector3">
              <a:avLst>
                <a:gd fmla="val 190785" name="adj1"/>
              </a:avLst>
            </a:prstGeom>
            <a:noFill/>
            <a:ln cap="flat" cmpd="sng" w="9525">
              <a:solidFill>
                <a:srgbClr val="667E92"/>
              </a:solidFill>
              <a:prstDash val="solid"/>
              <a:round/>
              <a:headEnd len="sm" w="sm" type="none"/>
              <a:tailEnd len="sm" w="sm" type="none"/>
            </a:ln>
          </p:spPr>
        </p:cxnSp>
        <p:cxnSp>
          <p:nvCxnSpPr>
            <p:cNvPr id="8847" name="Google Shape;8847;p48"/>
            <p:cNvCxnSpPr/>
            <p:nvPr/>
          </p:nvCxnSpPr>
          <p:spPr>
            <a:xfrm rot="10800000">
              <a:off x="7608988" y="2425132"/>
              <a:ext cx="83400" cy="0"/>
            </a:xfrm>
            <a:prstGeom prst="straightConnector1">
              <a:avLst/>
            </a:prstGeom>
            <a:noFill/>
            <a:ln cap="flat" cmpd="sng" w="9525">
              <a:solidFill>
                <a:srgbClr val="667E92"/>
              </a:solidFill>
              <a:prstDash val="solid"/>
              <a:round/>
              <a:headEnd len="sm" w="sm" type="none"/>
              <a:tailEnd len="sm" w="sm" type="none"/>
            </a:ln>
          </p:spPr>
        </p:cxnSp>
        <p:cxnSp>
          <p:nvCxnSpPr>
            <p:cNvPr id="8848" name="Google Shape;8848;p48"/>
            <p:cNvCxnSpPr/>
            <p:nvPr/>
          </p:nvCxnSpPr>
          <p:spPr>
            <a:xfrm rot="10800000">
              <a:off x="8342865" y="2425132"/>
              <a:ext cx="83400" cy="0"/>
            </a:xfrm>
            <a:prstGeom prst="straightConnector1">
              <a:avLst/>
            </a:prstGeom>
            <a:noFill/>
            <a:ln cap="flat" cmpd="sng" w="9525">
              <a:solidFill>
                <a:srgbClr val="667E92"/>
              </a:solidFill>
              <a:prstDash val="solid"/>
              <a:round/>
              <a:headEnd len="sm" w="sm" type="none"/>
              <a:tailEnd len="sm" w="sm" type="none"/>
            </a:ln>
          </p:spPr>
        </p:cxnSp>
        <p:grpSp>
          <p:nvGrpSpPr>
            <p:cNvPr id="8849" name="Google Shape;8849;p48"/>
            <p:cNvGrpSpPr/>
            <p:nvPr/>
          </p:nvGrpSpPr>
          <p:grpSpPr>
            <a:xfrm>
              <a:off x="7721175" y="2093194"/>
              <a:ext cx="599587" cy="623846"/>
              <a:chOff x="7721175" y="2093194"/>
              <a:chExt cx="599587" cy="623846"/>
            </a:xfrm>
          </p:grpSpPr>
          <p:grpSp>
            <p:nvGrpSpPr>
              <p:cNvPr id="8850" name="Google Shape;8850;p48"/>
              <p:cNvGrpSpPr/>
              <p:nvPr/>
            </p:nvGrpSpPr>
            <p:grpSpPr>
              <a:xfrm>
                <a:off x="7721175" y="2093194"/>
                <a:ext cx="291605" cy="623846"/>
                <a:chOff x="9405575" y="2061418"/>
                <a:chExt cx="291605" cy="623846"/>
              </a:xfrm>
            </p:grpSpPr>
            <p:sp>
              <p:nvSpPr>
                <p:cNvPr id="8851" name="Google Shape;8851;p4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2" name="Google Shape;8852;p4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3" name="Google Shape;8853;p4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4" name="Google Shape;8854;p4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5" name="Google Shape;8855;p4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6" name="Google Shape;8856;p4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7" name="Google Shape;8857;p4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58" name="Google Shape;8858;p48"/>
              <p:cNvGrpSpPr/>
              <p:nvPr/>
            </p:nvGrpSpPr>
            <p:grpSpPr>
              <a:xfrm flipH="1">
                <a:off x="8029157" y="2093194"/>
                <a:ext cx="291605" cy="623846"/>
                <a:chOff x="9405575" y="2061418"/>
                <a:chExt cx="291605" cy="623846"/>
              </a:xfrm>
            </p:grpSpPr>
            <p:sp>
              <p:nvSpPr>
                <p:cNvPr id="8859" name="Google Shape;8859;p4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0" name="Google Shape;8860;p4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1" name="Google Shape;8861;p4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2" name="Google Shape;8862;p4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3" name="Google Shape;8863;p4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4" name="Google Shape;8864;p4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5" name="Google Shape;8865;p4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8866" name="Google Shape;8866;p48"/>
          <p:cNvGrpSpPr/>
          <p:nvPr/>
        </p:nvGrpSpPr>
        <p:grpSpPr>
          <a:xfrm>
            <a:off x="4013304" y="970938"/>
            <a:ext cx="712556" cy="785901"/>
            <a:chOff x="4206459" y="1191441"/>
            <a:chExt cx="712556" cy="785901"/>
          </a:xfrm>
        </p:grpSpPr>
        <p:sp>
          <p:nvSpPr>
            <p:cNvPr id="8867" name="Google Shape;8867;p4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8" name="Google Shape;8868;p4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9" name="Google Shape;8869;p4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0" name="Google Shape;8870;p4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71" name="Google Shape;8871;p48"/>
            <p:cNvGrpSpPr/>
            <p:nvPr/>
          </p:nvGrpSpPr>
          <p:grpSpPr>
            <a:xfrm>
              <a:off x="4644280" y="1290523"/>
              <a:ext cx="143716" cy="29462"/>
              <a:chOff x="4644280" y="1290523"/>
              <a:chExt cx="143716" cy="29462"/>
            </a:xfrm>
          </p:grpSpPr>
          <p:sp>
            <p:nvSpPr>
              <p:cNvPr id="8872" name="Google Shape;8872;p4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3" name="Google Shape;8873;p4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4" name="Google Shape;8874;p4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5" name="Google Shape;8875;p4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76" name="Google Shape;8876;p48"/>
            <p:cNvGrpSpPr/>
            <p:nvPr/>
          </p:nvGrpSpPr>
          <p:grpSpPr>
            <a:xfrm>
              <a:off x="4356567" y="1191441"/>
              <a:ext cx="143691" cy="29488"/>
              <a:chOff x="4356567" y="1191441"/>
              <a:chExt cx="143691" cy="29488"/>
            </a:xfrm>
          </p:grpSpPr>
          <p:sp>
            <p:nvSpPr>
              <p:cNvPr id="8877" name="Google Shape;8877;p4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8" name="Google Shape;8878;p4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9" name="Google Shape;8879;p4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0" name="Google Shape;8880;p4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81" name="Google Shape;8881;p48"/>
            <p:cNvGrpSpPr/>
            <p:nvPr/>
          </p:nvGrpSpPr>
          <p:grpSpPr>
            <a:xfrm>
              <a:off x="4339009" y="1863727"/>
              <a:ext cx="143704" cy="29476"/>
              <a:chOff x="4339009" y="1863727"/>
              <a:chExt cx="143704" cy="29476"/>
            </a:xfrm>
          </p:grpSpPr>
          <p:sp>
            <p:nvSpPr>
              <p:cNvPr id="8882" name="Google Shape;8882;p4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3" name="Google Shape;8883;p4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4" name="Google Shape;8884;p4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5" name="Google Shape;8885;p4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86" name="Google Shape;8886;p48"/>
            <p:cNvGrpSpPr/>
            <p:nvPr/>
          </p:nvGrpSpPr>
          <p:grpSpPr>
            <a:xfrm>
              <a:off x="4206459" y="1607315"/>
              <a:ext cx="29539" cy="142899"/>
              <a:chOff x="4206459" y="1607315"/>
              <a:chExt cx="29539" cy="142899"/>
            </a:xfrm>
          </p:grpSpPr>
          <p:sp>
            <p:nvSpPr>
              <p:cNvPr id="8887" name="Google Shape;8887;p4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8" name="Google Shape;8888;p4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9" name="Google Shape;8889;p4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0" name="Google Shape;8890;p4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91" name="Google Shape;8891;p4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2" name="Google Shape;8892;p4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3" name="Google Shape;8893;p4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4" name="Google Shape;8894;p4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95" name="Google Shape;8895;p48"/>
            <p:cNvGrpSpPr/>
            <p:nvPr/>
          </p:nvGrpSpPr>
          <p:grpSpPr>
            <a:xfrm>
              <a:off x="4889463" y="1423737"/>
              <a:ext cx="29552" cy="142899"/>
              <a:chOff x="4889463" y="1423737"/>
              <a:chExt cx="29552" cy="142899"/>
            </a:xfrm>
          </p:grpSpPr>
          <p:sp>
            <p:nvSpPr>
              <p:cNvPr id="8896" name="Google Shape;8896;p4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7" name="Google Shape;8897;p4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8" name="Google Shape;8898;p4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9" name="Google Shape;8899;p4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00" name="Google Shape;8900;p48"/>
            <p:cNvGrpSpPr/>
            <p:nvPr/>
          </p:nvGrpSpPr>
          <p:grpSpPr>
            <a:xfrm>
              <a:off x="4771663" y="1876896"/>
              <a:ext cx="108651" cy="100446"/>
              <a:chOff x="4771663" y="1876896"/>
              <a:chExt cx="108651" cy="100446"/>
            </a:xfrm>
          </p:grpSpPr>
          <p:sp>
            <p:nvSpPr>
              <p:cNvPr id="8901" name="Google Shape;8901;p4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2" name="Google Shape;8902;p4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3" name="Google Shape;8903;p4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4" name="Google Shape;8904;p4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905" name="Google Shape;8905;p48"/>
          <p:cNvGrpSpPr/>
          <p:nvPr/>
        </p:nvGrpSpPr>
        <p:grpSpPr>
          <a:xfrm>
            <a:off x="4008780" y="1854161"/>
            <a:ext cx="791287" cy="720350"/>
            <a:chOff x="267375" y="1071875"/>
            <a:chExt cx="470500" cy="428550"/>
          </a:xfrm>
        </p:grpSpPr>
        <p:sp>
          <p:nvSpPr>
            <p:cNvPr id="8906" name="Google Shape;8906;p4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7" name="Google Shape;8907;p4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8" name="Google Shape;8908;p4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9" name="Google Shape;8909;p4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0" name="Google Shape;8910;p4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1" name="Google Shape;8911;p4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2" name="Google Shape;8912;p4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3" name="Google Shape;8913;p4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14" name="Google Shape;8914;p48"/>
          <p:cNvGrpSpPr/>
          <p:nvPr/>
        </p:nvGrpSpPr>
        <p:grpSpPr>
          <a:xfrm>
            <a:off x="709275" y="3498791"/>
            <a:ext cx="1408445" cy="673166"/>
            <a:chOff x="712664" y="3693287"/>
            <a:chExt cx="1460739" cy="698160"/>
          </a:xfrm>
        </p:grpSpPr>
        <p:grpSp>
          <p:nvGrpSpPr>
            <p:cNvPr id="8915" name="Google Shape;8915;p48"/>
            <p:cNvGrpSpPr/>
            <p:nvPr/>
          </p:nvGrpSpPr>
          <p:grpSpPr>
            <a:xfrm>
              <a:off x="1380079" y="4133090"/>
              <a:ext cx="234047" cy="258099"/>
              <a:chOff x="1380079" y="4133090"/>
              <a:chExt cx="234047" cy="258099"/>
            </a:xfrm>
          </p:grpSpPr>
          <p:sp>
            <p:nvSpPr>
              <p:cNvPr id="8916" name="Google Shape;8916;p4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7" name="Google Shape;8917;p4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8" name="Google Shape;8918;p4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19" name="Google Shape;8919;p48"/>
            <p:cNvGrpSpPr/>
            <p:nvPr/>
          </p:nvGrpSpPr>
          <p:grpSpPr>
            <a:xfrm>
              <a:off x="884610" y="3864082"/>
              <a:ext cx="1118565" cy="527275"/>
              <a:chOff x="890961" y="3865463"/>
              <a:chExt cx="1115220" cy="525698"/>
            </a:xfrm>
          </p:grpSpPr>
          <p:sp>
            <p:nvSpPr>
              <p:cNvPr id="8920" name="Google Shape;8920;p4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1" name="Google Shape;8921;p4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2" name="Google Shape;8922;p4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23" name="Google Shape;8923;p48"/>
            <p:cNvGrpSpPr/>
            <p:nvPr/>
          </p:nvGrpSpPr>
          <p:grpSpPr>
            <a:xfrm>
              <a:off x="712664" y="3693287"/>
              <a:ext cx="1460739" cy="698160"/>
              <a:chOff x="712664" y="3693025"/>
              <a:chExt cx="1460739" cy="698160"/>
            </a:xfrm>
          </p:grpSpPr>
          <p:sp>
            <p:nvSpPr>
              <p:cNvPr id="8924" name="Google Shape;8924;p4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5" name="Google Shape;8925;p4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6" name="Google Shape;8926;p4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7" name="Google Shape;8927;p4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8" name="Google Shape;8928;p4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9" name="Google Shape;8929;p4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930" name="Google Shape;8930;p48"/>
          <p:cNvGrpSpPr/>
          <p:nvPr/>
        </p:nvGrpSpPr>
        <p:grpSpPr>
          <a:xfrm>
            <a:off x="3146990" y="970938"/>
            <a:ext cx="795485" cy="738831"/>
            <a:chOff x="3348603" y="1236445"/>
            <a:chExt cx="749256" cy="695894"/>
          </a:xfrm>
        </p:grpSpPr>
        <p:grpSp>
          <p:nvGrpSpPr>
            <p:cNvPr id="8931" name="Google Shape;8931;p48"/>
            <p:cNvGrpSpPr/>
            <p:nvPr/>
          </p:nvGrpSpPr>
          <p:grpSpPr>
            <a:xfrm>
              <a:off x="3583779" y="1236445"/>
              <a:ext cx="293795" cy="285811"/>
              <a:chOff x="3750225" y="1774000"/>
              <a:chExt cx="149575" cy="145525"/>
            </a:xfrm>
          </p:grpSpPr>
          <p:sp>
            <p:nvSpPr>
              <p:cNvPr id="8932" name="Google Shape;8932;p4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3" name="Google Shape;8933;p4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34" name="Google Shape;8934;p48"/>
            <p:cNvGrpSpPr/>
            <p:nvPr/>
          </p:nvGrpSpPr>
          <p:grpSpPr>
            <a:xfrm>
              <a:off x="3775534" y="1462599"/>
              <a:ext cx="322325" cy="285958"/>
              <a:chOff x="3847850" y="1889150"/>
              <a:chExt cx="164100" cy="145600"/>
            </a:xfrm>
          </p:grpSpPr>
          <p:sp>
            <p:nvSpPr>
              <p:cNvPr id="8935" name="Google Shape;8935;p4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6" name="Google Shape;8936;p4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37" name="Google Shape;8937;p48"/>
            <p:cNvGrpSpPr/>
            <p:nvPr/>
          </p:nvGrpSpPr>
          <p:grpSpPr>
            <a:xfrm>
              <a:off x="3545329" y="1646528"/>
              <a:ext cx="293746" cy="285811"/>
              <a:chOff x="3730650" y="1982800"/>
              <a:chExt cx="149550" cy="145525"/>
            </a:xfrm>
          </p:grpSpPr>
          <p:sp>
            <p:nvSpPr>
              <p:cNvPr id="8938" name="Google Shape;8938;p4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9" name="Google Shape;8939;p4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40" name="Google Shape;8940;p48"/>
            <p:cNvGrpSpPr/>
            <p:nvPr/>
          </p:nvGrpSpPr>
          <p:grpSpPr>
            <a:xfrm>
              <a:off x="3348603" y="1415046"/>
              <a:ext cx="294384" cy="284387"/>
              <a:chOff x="3630494" y="1864938"/>
              <a:chExt cx="149875" cy="144800"/>
            </a:xfrm>
          </p:grpSpPr>
          <p:sp>
            <p:nvSpPr>
              <p:cNvPr id="8941" name="Google Shape;8941;p4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2" name="Google Shape;8942;p4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943" name="Google Shape;8943;p48"/>
          <p:cNvGrpSpPr/>
          <p:nvPr/>
        </p:nvGrpSpPr>
        <p:grpSpPr>
          <a:xfrm>
            <a:off x="2268517" y="3493834"/>
            <a:ext cx="1324924" cy="678083"/>
            <a:chOff x="2413923" y="3711366"/>
            <a:chExt cx="1374117" cy="703260"/>
          </a:xfrm>
        </p:grpSpPr>
        <p:grpSp>
          <p:nvGrpSpPr>
            <p:cNvPr id="8944" name="Google Shape;8944;p48"/>
            <p:cNvGrpSpPr/>
            <p:nvPr/>
          </p:nvGrpSpPr>
          <p:grpSpPr>
            <a:xfrm>
              <a:off x="2413923" y="3711366"/>
              <a:ext cx="1374117" cy="703260"/>
              <a:chOff x="2413923" y="3711366"/>
              <a:chExt cx="1374117" cy="703260"/>
            </a:xfrm>
          </p:grpSpPr>
          <p:sp>
            <p:nvSpPr>
              <p:cNvPr id="8945" name="Google Shape;8945;p4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46" name="Google Shape;8946;p48"/>
              <p:cNvGrpSpPr/>
              <p:nvPr/>
            </p:nvGrpSpPr>
            <p:grpSpPr>
              <a:xfrm>
                <a:off x="2600284" y="3808654"/>
                <a:ext cx="234506" cy="138010"/>
                <a:chOff x="2600284" y="3808654"/>
                <a:chExt cx="234506" cy="138010"/>
              </a:xfrm>
            </p:grpSpPr>
            <p:sp>
              <p:nvSpPr>
                <p:cNvPr id="8947" name="Google Shape;8947;p4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948" name="Google Shape;8948;p4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sm" w="sm" type="none"/>
                  <a:tailEnd len="sm" w="sm" type="none"/>
                </a:ln>
              </p:spPr>
            </p:cxnSp>
          </p:grpSp>
          <p:grpSp>
            <p:nvGrpSpPr>
              <p:cNvPr id="8949" name="Google Shape;8949;p48"/>
              <p:cNvGrpSpPr/>
              <p:nvPr/>
            </p:nvGrpSpPr>
            <p:grpSpPr>
              <a:xfrm>
                <a:off x="3359659" y="3805664"/>
                <a:ext cx="232294" cy="141000"/>
                <a:chOff x="3359659" y="3805664"/>
                <a:chExt cx="232294" cy="141000"/>
              </a:xfrm>
            </p:grpSpPr>
            <p:sp>
              <p:nvSpPr>
                <p:cNvPr id="8950" name="Google Shape;8950;p4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951" name="Google Shape;8951;p4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sm" w="sm" type="none"/>
                  <a:tailEnd len="sm" w="sm" type="none"/>
                </a:ln>
              </p:spPr>
            </p:cxnSp>
          </p:grpSp>
          <p:grpSp>
            <p:nvGrpSpPr>
              <p:cNvPr id="8952" name="Google Shape;8952;p48"/>
              <p:cNvGrpSpPr/>
              <p:nvPr/>
            </p:nvGrpSpPr>
            <p:grpSpPr>
              <a:xfrm>
                <a:off x="3067316" y="3711366"/>
                <a:ext cx="66900" cy="166810"/>
                <a:chOff x="3067316" y="3711366"/>
                <a:chExt cx="66900" cy="166810"/>
              </a:xfrm>
            </p:grpSpPr>
            <p:sp>
              <p:nvSpPr>
                <p:cNvPr id="8953" name="Google Shape;8953;p4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954" name="Google Shape;8954;p4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sm" w="sm" type="none"/>
                  <a:tailEnd len="sm" w="sm" type="none"/>
                </a:ln>
              </p:spPr>
            </p:cxnSp>
          </p:grpSp>
          <p:grpSp>
            <p:nvGrpSpPr>
              <p:cNvPr id="8955" name="Google Shape;8955;p48"/>
              <p:cNvGrpSpPr/>
              <p:nvPr/>
            </p:nvGrpSpPr>
            <p:grpSpPr>
              <a:xfrm>
                <a:off x="2413923" y="4058666"/>
                <a:ext cx="224119" cy="66900"/>
                <a:chOff x="2413923" y="4058666"/>
                <a:chExt cx="224119" cy="66900"/>
              </a:xfrm>
            </p:grpSpPr>
            <p:sp>
              <p:nvSpPr>
                <p:cNvPr id="8956" name="Google Shape;8956;p4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957" name="Google Shape;8957;p4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sm" w="sm" type="none"/>
                  <a:tailEnd len="sm" w="sm" type="none"/>
                </a:ln>
              </p:spPr>
            </p:cxnSp>
          </p:grpSp>
          <p:grpSp>
            <p:nvGrpSpPr>
              <p:cNvPr id="8958" name="Google Shape;8958;p48"/>
              <p:cNvGrpSpPr/>
              <p:nvPr/>
            </p:nvGrpSpPr>
            <p:grpSpPr>
              <a:xfrm>
                <a:off x="3564643" y="4058666"/>
                <a:ext cx="223397" cy="66900"/>
                <a:chOff x="3564643" y="4058666"/>
                <a:chExt cx="223397" cy="66900"/>
              </a:xfrm>
            </p:grpSpPr>
            <p:sp>
              <p:nvSpPr>
                <p:cNvPr id="8959" name="Google Shape;8959;p4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960" name="Google Shape;8960;p4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sm" w="sm" type="none"/>
                  <a:tailEnd len="sm" w="sm" type="none"/>
                </a:ln>
              </p:spPr>
            </p:cxnSp>
          </p:grpSp>
        </p:grpSp>
        <p:grpSp>
          <p:nvGrpSpPr>
            <p:cNvPr id="8961" name="Google Shape;8961;p48"/>
            <p:cNvGrpSpPr/>
            <p:nvPr/>
          </p:nvGrpSpPr>
          <p:grpSpPr>
            <a:xfrm>
              <a:off x="2633353" y="3965763"/>
              <a:ext cx="933975" cy="445687"/>
              <a:chOff x="2633353" y="3965763"/>
              <a:chExt cx="933975" cy="445687"/>
            </a:xfrm>
          </p:grpSpPr>
          <p:sp>
            <p:nvSpPr>
              <p:cNvPr id="8962" name="Google Shape;8962;p4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3" name="Google Shape;8963;p4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964" name="Google Shape;8964;p48"/>
          <p:cNvGrpSpPr/>
          <p:nvPr/>
        </p:nvGrpSpPr>
        <p:grpSpPr>
          <a:xfrm>
            <a:off x="6392789" y="1044382"/>
            <a:ext cx="1131087" cy="587383"/>
            <a:chOff x="238125" y="999450"/>
            <a:chExt cx="7140700" cy="3708225"/>
          </a:xfrm>
        </p:grpSpPr>
        <p:sp>
          <p:nvSpPr>
            <p:cNvPr id="8965" name="Google Shape;8965;p4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6" name="Google Shape;8966;p4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7" name="Google Shape;8967;p4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8" name="Google Shape;8968;p4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9" name="Google Shape;8969;p4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0" name="Google Shape;8970;p4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1" name="Google Shape;8971;p4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2" name="Google Shape;8972;p4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3" name="Google Shape;8973;p4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74" name="Google Shape;8974;p48"/>
          <p:cNvGrpSpPr/>
          <p:nvPr/>
        </p:nvGrpSpPr>
        <p:grpSpPr>
          <a:xfrm>
            <a:off x="3744240" y="3493876"/>
            <a:ext cx="1375853" cy="678131"/>
            <a:chOff x="3913765" y="3641905"/>
            <a:chExt cx="1522804" cy="750560"/>
          </a:xfrm>
        </p:grpSpPr>
        <p:grpSp>
          <p:nvGrpSpPr>
            <p:cNvPr id="8975" name="Google Shape;8975;p48"/>
            <p:cNvGrpSpPr/>
            <p:nvPr/>
          </p:nvGrpSpPr>
          <p:grpSpPr>
            <a:xfrm>
              <a:off x="3913765" y="3997002"/>
              <a:ext cx="1522804" cy="395463"/>
              <a:chOff x="3913765" y="3997002"/>
              <a:chExt cx="1522804" cy="395463"/>
            </a:xfrm>
          </p:grpSpPr>
          <p:grpSp>
            <p:nvGrpSpPr>
              <p:cNvPr id="8976" name="Google Shape;8976;p48"/>
              <p:cNvGrpSpPr/>
              <p:nvPr/>
            </p:nvGrpSpPr>
            <p:grpSpPr>
              <a:xfrm>
                <a:off x="3913765" y="4138659"/>
                <a:ext cx="507602" cy="253806"/>
                <a:chOff x="3913765" y="4138659"/>
                <a:chExt cx="507602" cy="253806"/>
              </a:xfrm>
            </p:grpSpPr>
            <p:sp>
              <p:nvSpPr>
                <p:cNvPr id="8977" name="Google Shape;8977;p4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8" name="Google Shape;8978;p4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grpSp>
          <p:grpSp>
            <p:nvGrpSpPr>
              <p:cNvPr id="8979" name="Google Shape;8979;p48"/>
              <p:cNvGrpSpPr/>
              <p:nvPr/>
            </p:nvGrpSpPr>
            <p:grpSpPr>
              <a:xfrm>
                <a:off x="4421361" y="3997002"/>
                <a:ext cx="507618" cy="395463"/>
                <a:chOff x="4421361" y="3997002"/>
                <a:chExt cx="507618" cy="395463"/>
              </a:xfrm>
            </p:grpSpPr>
            <p:sp>
              <p:nvSpPr>
                <p:cNvPr id="8980" name="Google Shape;8980;p4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1" name="Google Shape;8981;p4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82" name="Google Shape;8982;p48"/>
              <p:cNvGrpSpPr/>
              <p:nvPr/>
            </p:nvGrpSpPr>
            <p:grpSpPr>
              <a:xfrm>
                <a:off x="4928973" y="4189418"/>
                <a:ext cx="507596" cy="203047"/>
                <a:chOff x="4928973" y="4189418"/>
                <a:chExt cx="507596" cy="203047"/>
              </a:xfrm>
            </p:grpSpPr>
            <p:sp>
              <p:nvSpPr>
                <p:cNvPr id="8983" name="Google Shape;8983;p4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4" name="Google Shape;8984;p4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985" name="Google Shape;8985;p48"/>
            <p:cNvGrpSpPr/>
            <p:nvPr/>
          </p:nvGrpSpPr>
          <p:grpSpPr>
            <a:xfrm>
              <a:off x="4482186" y="3641905"/>
              <a:ext cx="397605" cy="349784"/>
              <a:chOff x="2906375" y="1159725"/>
              <a:chExt cx="1860575" cy="1636800"/>
            </a:xfrm>
          </p:grpSpPr>
          <p:sp>
            <p:nvSpPr>
              <p:cNvPr id="8986" name="Google Shape;8986;p4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7" name="Google Shape;8987;p4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8" name="Google Shape;8988;p4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9" name="Google Shape;8989;p4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8990" name="Google Shape;8990;p48"/>
          <p:cNvGrpSpPr/>
          <p:nvPr/>
        </p:nvGrpSpPr>
        <p:grpSpPr>
          <a:xfrm>
            <a:off x="6528949" y="1853803"/>
            <a:ext cx="940737" cy="721067"/>
            <a:chOff x="6599718" y="2068734"/>
            <a:chExt cx="940737" cy="721067"/>
          </a:xfrm>
        </p:grpSpPr>
        <p:sp>
          <p:nvSpPr>
            <p:cNvPr id="8991" name="Google Shape;8991;p4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2" name="Google Shape;8992;p4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3" name="Google Shape;8993;p4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4" name="Google Shape;8994;p4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5" name="Google Shape;8995;p4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6" name="Google Shape;8996;p4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97" name="Google Shape;8997;p48"/>
            <p:cNvGrpSpPr/>
            <p:nvPr/>
          </p:nvGrpSpPr>
          <p:grpSpPr>
            <a:xfrm>
              <a:off x="6836957" y="2068734"/>
              <a:ext cx="461892" cy="721067"/>
              <a:chOff x="6836957" y="2068734"/>
              <a:chExt cx="461892" cy="721067"/>
            </a:xfrm>
          </p:grpSpPr>
          <p:sp>
            <p:nvSpPr>
              <p:cNvPr id="8998" name="Google Shape;8998;p4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9" name="Google Shape;8999;p4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0" name="Google Shape;9000;p4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1" name="Google Shape;9001;p4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2" name="Google Shape;9002;p4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3" name="Google Shape;9003;p4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04" name="Google Shape;9004;p48"/>
              <p:cNvGrpSpPr/>
              <p:nvPr/>
            </p:nvGrpSpPr>
            <p:grpSpPr>
              <a:xfrm>
                <a:off x="6836957" y="2068734"/>
                <a:ext cx="461892" cy="721067"/>
                <a:chOff x="6836957" y="2068734"/>
                <a:chExt cx="461892" cy="721067"/>
              </a:xfrm>
            </p:grpSpPr>
            <p:sp>
              <p:nvSpPr>
                <p:cNvPr id="9005" name="Google Shape;9005;p4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6" name="Google Shape;9006;p4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7" name="Google Shape;9007;p4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8" name="Google Shape;9008;p4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9" name="Google Shape;9009;p4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0" name="Google Shape;9010;p4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1" name="Google Shape;9011;p4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9012" name="Google Shape;9012;p48"/>
          <p:cNvGrpSpPr/>
          <p:nvPr/>
        </p:nvGrpSpPr>
        <p:grpSpPr>
          <a:xfrm>
            <a:off x="2412267" y="1858149"/>
            <a:ext cx="712576" cy="712375"/>
            <a:chOff x="2559249" y="2069323"/>
            <a:chExt cx="685565" cy="685635"/>
          </a:xfrm>
        </p:grpSpPr>
        <p:sp>
          <p:nvSpPr>
            <p:cNvPr id="9013" name="Google Shape;9013;p4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4" name="Google Shape;9014;p4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5" name="Google Shape;9015;p4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6" name="Google Shape;9016;p4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7" name="Google Shape;9017;p4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8" name="Google Shape;9018;p4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9" name="Google Shape;9019;p4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0" name="Google Shape;9020;p4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1" name="Google Shape;9021;p4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2" name="Google Shape;9022;p4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3" name="Google Shape;9023;p4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4" name="Google Shape;9024;p4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5" name="Google Shape;9025;p4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26" name="Google Shape;9026;p48"/>
          <p:cNvGrpSpPr/>
          <p:nvPr/>
        </p:nvGrpSpPr>
        <p:grpSpPr>
          <a:xfrm>
            <a:off x="7594705" y="970938"/>
            <a:ext cx="845645" cy="711911"/>
            <a:chOff x="951975" y="315800"/>
            <a:chExt cx="5860325" cy="4933550"/>
          </a:xfrm>
        </p:grpSpPr>
        <p:sp>
          <p:nvSpPr>
            <p:cNvPr id="9027" name="Google Shape;9027;p4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8" name="Google Shape;9028;p4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9" name="Google Shape;9029;p4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0" name="Google Shape;9030;p4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1" name="Google Shape;9031;p4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2" name="Google Shape;9032;p4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3" name="Google Shape;9033;p4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4" name="Google Shape;9034;p4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35" name="Google Shape;9035;p48"/>
          <p:cNvGrpSpPr/>
          <p:nvPr/>
        </p:nvGrpSpPr>
        <p:grpSpPr>
          <a:xfrm>
            <a:off x="3691834" y="2707047"/>
            <a:ext cx="1617932" cy="621724"/>
            <a:chOff x="3862800" y="3038525"/>
            <a:chExt cx="1329006" cy="510698"/>
          </a:xfrm>
        </p:grpSpPr>
        <p:sp>
          <p:nvSpPr>
            <p:cNvPr id="9036" name="Google Shape;9036;p4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7" name="Google Shape;9037;p4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38" name="Google Shape;9038;p48"/>
            <p:cNvGrpSpPr/>
            <p:nvPr/>
          </p:nvGrpSpPr>
          <p:grpSpPr>
            <a:xfrm>
              <a:off x="3967075" y="3040337"/>
              <a:ext cx="1019927" cy="402126"/>
              <a:chOff x="3967075" y="3040337"/>
              <a:chExt cx="1019927" cy="402126"/>
            </a:xfrm>
          </p:grpSpPr>
          <p:sp>
            <p:nvSpPr>
              <p:cNvPr id="9039" name="Google Shape;9039;p4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0" name="Google Shape;9040;p4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41" name="Google Shape;9041;p48"/>
            <p:cNvGrpSpPr/>
            <p:nvPr/>
          </p:nvGrpSpPr>
          <p:grpSpPr>
            <a:xfrm>
              <a:off x="4186700" y="3040337"/>
              <a:ext cx="390475" cy="183289"/>
              <a:chOff x="4186700" y="3040337"/>
              <a:chExt cx="390475" cy="183289"/>
            </a:xfrm>
          </p:grpSpPr>
          <p:sp>
            <p:nvSpPr>
              <p:cNvPr id="9042" name="Google Shape;9042;p4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3" name="Google Shape;9043;p4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44" name="Google Shape;9044;p48"/>
            <p:cNvGrpSpPr/>
            <p:nvPr/>
          </p:nvGrpSpPr>
          <p:grpSpPr>
            <a:xfrm>
              <a:off x="4073727" y="3040337"/>
              <a:ext cx="697793" cy="296263"/>
              <a:chOff x="4073727" y="3040337"/>
              <a:chExt cx="697793" cy="296263"/>
            </a:xfrm>
          </p:grpSpPr>
          <p:sp>
            <p:nvSpPr>
              <p:cNvPr id="9045" name="Google Shape;9045;p4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6" name="Google Shape;9046;p4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47" name="Google Shape;9047;p48"/>
            <p:cNvGrpSpPr/>
            <p:nvPr/>
          </p:nvGrpSpPr>
          <p:grpSpPr>
            <a:xfrm>
              <a:off x="3862800" y="3038525"/>
              <a:ext cx="1329006" cy="510698"/>
              <a:chOff x="3862800" y="3038525"/>
              <a:chExt cx="1329006" cy="510698"/>
            </a:xfrm>
          </p:grpSpPr>
          <p:sp>
            <p:nvSpPr>
              <p:cNvPr id="9048" name="Google Shape;9048;p4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9" name="Google Shape;9049;p4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050" name="Google Shape;9050;p48"/>
          <p:cNvGrpSpPr/>
          <p:nvPr/>
        </p:nvGrpSpPr>
        <p:grpSpPr>
          <a:xfrm>
            <a:off x="700156" y="970938"/>
            <a:ext cx="883205" cy="775176"/>
            <a:chOff x="649648" y="271400"/>
            <a:chExt cx="6215377" cy="5455143"/>
          </a:xfrm>
        </p:grpSpPr>
        <p:sp>
          <p:nvSpPr>
            <p:cNvPr id="9051" name="Google Shape;9051;p4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2" name="Google Shape;9052;p4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3" name="Google Shape;9053;p4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4" name="Google Shape;9054;p4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5" name="Google Shape;9055;p4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6" name="Google Shape;9056;p4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7" name="Google Shape;9057;p4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8" name="Google Shape;9058;p4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9" name="Google Shape;9059;p4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0" name="Google Shape;9060;p4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1" name="Google Shape;9061;p4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2" name="Google Shape;9062;p4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63" name="Google Shape;9063;p48"/>
          <p:cNvGrpSpPr/>
          <p:nvPr/>
        </p:nvGrpSpPr>
        <p:grpSpPr>
          <a:xfrm>
            <a:off x="2308457" y="970938"/>
            <a:ext cx="767704" cy="815488"/>
            <a:chOff x="2499700" y="1135950"/>
            <a:chExt cx="732402" cy="777989"/>
          </a:xfrm>
        </p:grpSpPr>
        <p:grpSp>
          <p:nvGrpSpPr>
            <p:cNvPr id="9064" name="Google Shape;9064;p48"/>
            <p:cNvGrpSpPr/>
            <p:nvPr/>
          </p:nvGrpSpPr>
          <p:grpSpPr>
            <a:xfrm>
              <a:off x="2499700" y="1135950"/>
              <a:ext cx="732402" cy="694706"/>
              <a:chOff x="2499700" y="1135950"/>
              <a:chExt cx="732402" cy="694706"/>
            </a:xfrm>
          </p:grpSpPr>
          <p:sp>
            <p:nvSpPr>
              <p:cNvPr id="9065" name="Google Shape;9065;p4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6" name="Google Shape;9066;p4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7" name="Google Shape;9067;p4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8" name="Google Shape;9068;p4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9" name="Google Shape;9069;p4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0" name="Google Shape;9070;p4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1" name="Google Shape;9071;p4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2" name="Google Shape;9072;p4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3" name="Google Shape;9073;p4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4" name="Google Shape;9074;p4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5" name="Google Shape;9075;p4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6" name="Google Shape;9076;p4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7" name="Google Shape;9077;p4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8" name="Google Shape;9078;p4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9" name="Google Shape;9079;p4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0" name="Google Shape;9080;p4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1" name="Google Shape;9081;p4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2" name="Google Shape;9082;p4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3" name="Google Shape;9083;p4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4" name="Google Shape;9084;p4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5" name="Google Shape;9085;p4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6" name="Google Shape;9086;p4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7" name="Google Shape;9087;p4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8" name="Google Shape;9088;p4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9" name="Google Shape;9089;p4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0" name="Google Shape;9090;p4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1" name="Google Shape;9091;p4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92" name="Google Shape;9092;p48"/>
            <p:cNvGrpSpPr/>
            <p:nvPr/>
          </p:nvGrpSpPr>
          <p:grpSpPr>
            <a:xfrm>
              <a:off x="2517909" y="1188726"/>
              <a:ext cx="702702" cy="725213"/>
              <a:chOff x="2517909" y="1188726"/>
              <a:chExt cx="702702" cy="725213"/>
            </a:xfrm>
          </p:grpSpPr>
          <p:sp>
            <p:nvSpPr>
              <p:cNvPr id="9093" name="Google Shape;9093;p4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4" name="Google Shape;9094;p4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5" name="Google Shape;9095;p4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6" name="Google Shape;9096;p4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7" name="Google Shape;9097;p4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098" name="Google Shape;9098;p48"/>
          <p:cNvGrpSpPr/>
          <p:nvPr/>
        </p:nvGrpSpPr>
        <p:grpSpPr>
          <a:xfrm>
            <a:off x="1654189" y="970938"/>
            <a:ext cx="583439" cy="870229"/>
            <a:chOff x="1716825" y="1121550"/>
            <a:chExt cx="622800" cy="928938"/>
          </a:xfrm>
        </p:grpSpPr>
        <p:grpSp>
          <p:nvGrpSpPr>
            <p:cNvPr id="9099" name="Google Shape;9099;p48"/>
            <p:cNvGrpSpPr/>
            <p:nvPr/>
          </p:nvGrpSpPr>
          <p:grpSpPr>
            <a:xfrm>
              <a:off x="1716825" y="1121550"/>
              <a:ext cx="622800" cy="928938"/>
              <a:chOff x="1716825" y="1121550"/>
              <a:chExt cx="622800" cy="928938"/>
            </a:xfrm>
          </p:grpSpPr>
          <p:cxnSp>
            <p:nvCxnSpPr>
              <p:cNvPr id="9100" name="Google Shape;9100;p48"/>
              <p:cNvCxnSpPr/>
              <p:nvPr/>
            </p:nvCxnSpPr>
            <p:spPr>
              <a:xfrm>
                <a:off x="1954750" y="1738188"/>
                <a:ext cx="0" cy="312300"/>
              </a:xfrm>
              <a:prstGeom prst="straightConnector1">
                <a:avLst/>
              </a:prstGeom>
              <a:noFill/>
              <a:ln cap="flat" cmpd="sng" w="9525">
                <a:solidFill>
                  <a:srgbClr val="213B55"/>
                </a:solidFill>
                <a:prstDash val="solid"/>
                <a:round/>
                <a:headEnd len="sm" w="sm" type="none"/>
                <a:tailEnd len="sm" w="sm" type="none"/>
              </a:ln>
            </p:spPr>
          </p:cxnSp>
          <p:sp>
            <p:nvSpPr>
              <p:cNvPr id="9101" name="Google Shape;9101;p4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02" name="Google Shape;9102;p48"/>
            <p:cNvGrpSpPr/>
            <p:nvPr/>
          </p:nvGrpSpPr>
          <p:grpSpPr>
            <a:xfrm>
              <a:off x="1768050" y="1172775"/>
              <a:ext cx="520200" cy="832000"/>
              <a:chOff x="1768050" y="1172775"/>
              <a:chExt cx="520200" cy="832000"/>
            </a:xfrm>
          </p:grpSpPr>
          <p:cxnSp>
            <p:nvCxnSpPr>
              <p:cNvPr id="9103" name="Google Shape;9103;p48"/>
              <p:cNvCxnSpPr/>
              <p:nvPr/>
            </p:nvCxnSpPr>
            <p:spPr>
              <a:xfrm>
                <a:off x="2003025" y="1692475"/>
                <a:ext cx="0" cy="312300"/>
              </a:xfrm>
              <a:prstGeom prst="straightConnector1">
                <a:avLst/>
              </a:prstGeom>
              <a:noFill/>
              <a:ln cap="flat" cmpd="sng" w="9525">
                <a:solidFill>
                  <a:srgbClr val="667E92"/>
                </a:solidFill>
                <a:prstDash val="solid"/>
                <a:round/>
                <a:headEnd len="sm" w="sm" type="none"/>
                <a:tailEnd len="sm" w="sm" type="none"/>
              </a:ln>
            </p:spPr>
          </p:cxnSp>
          <p:sp>
            <p:nvSpPr>
              <p:cNvPr id="9104" name="Google Shape;9104;p4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05" name="Google Shape;9105;p48"/>
            <p:cNvGrpSpPr/>
            <p:nvPr/>
          </p:nvGrpSpPr>
          <p:grpSpPr>
            <a:xfrm>
              <a:off x="1820100" y="1225475"/>
              <a:ext cx="416400" cy="729575"/>
              <a:chOff x="1820100" y="1225475"/>
              <a:chExt cx="416400" cy="729575"/>
            </a:xfrm>
          </p:grpSpPr>
          <p:cxnSp>
            <p:nvCxnSpPr>
              <p:cNvPr id="9106" name="Google Shape;9106;p48"/>
              <p:cNvCxnSpPr/>
              <p:nvPr/>
            </p:nvCxnSpPr>
            <p:spPr>
              <a:xfrm>
                <a:off x="2051300" y="1642750"/>
                <a:ext cx="0" cy="312300"/>
              </a:xfrm>
              <a:prstGeom prst="straightConnector1">
                <a:avLst/>
              </a:prstGeom>
              <a:noFill/>
              <a:ln cap="flat" cmpd="sng" w="9525">
                <a:solidFill>
                  <a:srgbClr val="445D73"/>
                </a:solidFill>
                <a:prstDash val="solid"/>
                <a:round/>
                <a:headEnd len="sm" w="sm" type="none"/>
                <a:tailEnd len="sm" w="sm" type="none"/>
              </a:ln>
            </p:spPr>
          </p:cxnSp>
          <p:sp>
            <p:nvSpPr>
              <p:cNvPr id="9107" name="Google Shape;9107;p4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08" name="Google Shape;9108;p48"/>
            <p:cNvGrpSpPr/>
            <p:nvPr/>
          </p:nvGrpSpPr>
          <p:grpSpPr>
            <a:xfrm>
              <a:off x="1874250" y="1278825"/>
              <a:ext cx="308100" cy="605275"/>
              <a:chOff x="1874250" y="1278825"/>
              <a:chExt cx="308100" cy="605275"/>
            </a:xfrm>
          </p:grpSpPr>
          <p:cxnSp>
            <p:nvCxnSpPr>
              <p:cNvPr id="9109" name="Google Shape;9109;p48"/>
              <p:cNvCxnSpPr/>
              <p:nvPr/>
            </p:nvCxnSpPr>
            <p:spPr>
              <a:xfrm>
                <a:off x="2099575" y="1571800"/>
                <a:ext cx="0" cy="312300"/>
              </a:xfrm>
              <a:prstGeom prst="straightConnector1">
                <a:avLst/>
              </a:prstGeom>
              <a:noFill/>
              <a:ln cap="flat" cmpd="sng" w="9525">
                <a:solidFill>
                  <a:srgbClr val="E3E9ED"/>
                </a:solidFill>
                <a:prstDash val="solid"/>
                <a:round/>
                <a:headEnd len="sm" w="sm" type="none"/>
                <a:tailEnd len="sm" w="sm" type="none"/>
              </a:ln>
            </p:spPr>
          </p:cxnSp>
          <p:sp>
            <p:nvSpPr>
              <p:cNvPr id="9110" name="Google Shape;9110;p4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11" name="Google Shape;9111;p4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12" name="Google Shape;9112;p48"/>
          <p:cNvGrpSpPr/>
          <p:nvPr/>
        </p:nvGrpSpPr>
        <p:grpSpPr>
          <a:xfrm>
            <a:off x="1574012" y="1857260"/>
            <a:ext cx="739072" cy="714152"/>
            <a:chOff x="4334725" y="1355875"/>
            <a:chExt cx="3106650" cy="3001900"/>
          </a:xfrm>
        </p:grpSpPr>
        <p:grpSp>
          <p:nvGrpSpPr>
            <p:cNvPr id="9113" name="Google Shape;9113;p48"/>
            <p:cNvGrpSpPr/>
            <p:nvPr/>
          </p:nvGrpSpPr>
          <p:grpSpPr>
            <a:xfrm>
              <a:off x="4516050" y="1724875"/>
              <a:ext cx="2693725" cy="2632900"/>
              <a:chOff x="4516050" y="1724875"/>
              <a:chExt cx="2693725" cy="2632900"/>
            </a:xfrm>
          </p:grpSpPr>
          <p:sp>
            <p:nvSpPr>
              <p:cNvPr id="9114" name="Google Shape;9114;p4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5" name="Google Shape;9115;p4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6" name="Google Shape;9116;p4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17" name="Google Shape;9117;p48"/>
            <p:cNvGrpSpPr/>
            <p:nvPr/>
          </p:nvGrpSpPr>
          <p:grpSpPr>
            <a:xfrm>
              <a:off x="4334725" y="1355875"/>
              <a:ext cx="3106650" cy="2709650"/>
              <a:chOff x="4334725" y="1355875"/>
              <a:chExt cx="3106650" cy="2709650"/>
            </a:xfrm>
          </p:grpSpPr>
          <p:sp>
            <p:nvSpPr>
              <p:cNvPr id="9118" name="Google Shape;9118;p4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9" name="Google Shape;9119;p4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0" name="Google Shape;9120;p4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121" name="Google Shape;9121;p48"/>
          <p:cNvGrpSpPr/>
          <p:nvPr/>
        </p:nvGrpSpPr>
        <p:grpSpPr>
          <a:xfrm>
            <a:off x="7690961" y="3488031"/>
            <a:ext cx="312074" cy="684173"/>
            <a:chOff x="7645573" y="3754300"/>
            <a:chExt cx="293855" cy="644170"/>
          </a:xfrm>
        </p:grpSpPr>
        <p:sp>
          <p:nvSpPr>
            <p:cNvPr id="9122" name="Google Shape;9122;p4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3" name="Google Shape;9123;p4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24" name="Google Shape;9124;p48"/>
          <p:cNvGrpSpPr/>
          <p:nvPr/>
        </p:nvGrpSpPr>
        <p:grpSpPr>
          <a:xfrm>
            <a:off x="5612949" y="970938"/>
            <a:ext cx="709011" cy="739359"/>
            <a:chOff x="5830645" y="1256617"/>
            <a:chExt cx="530340" cy="553040"/>
          </a:xfrm>
        </p:grpSpPr>
        <p:grpSp>
          <p:nvGrpSpPr>
            <p:cNvPr id="9125" name="Google Shape;9125;p48"/>
            <p:cNvGrpSpPr/>
            <p:nvPr/>
          </p:nvGrpSpPr>
          <p:grpSpPr>
            <a:xfrm>
              <a:off x="5830645" y="1256617"/>
              <a:ext cx="259743" cy="269908"/>
              <a:chOff x="5830645" y="1256617"/>
              <a:chExt cx="259743" cy="269908"/>
            </a:xfrm>
          </p:grpSpPr>
          <p:sp>
            <p:nvSpPr>
              <p:cNvPr id="9126" name="Google Shape;9126;p4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7" name="Google Shape;9127;p4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28" name="Google Shape;9128;p48"/>
            <p:cNvGrpSpPr/>
            <p:nvPr/>
          </p:nvGrpSpPr>
          <p:grpSpPr>
            <a:xfrm>
              <a:off x="6101293" y="1256617"/>
              <a:ext cx="259692" cy="269908"/>
              <a:chOff x="6101293" y="1256617"/>
              <a:chExt cx="259692" cy="269908"/>
            </a:xfrm>
          </p:grpSpPr>
          <p:sp>
            <p:nvSpPr>
              <p:cNvPr id="9129" name="Google Shape;9129;p4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0" name="Google Shape;9130;p4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31" name="Google Shape;9131;p48"/>
            <p:cNvGrpSpPr/>
            <p:nvPr/>
          </p:nvGrpSpPr>
          <p:grpSpPr>
            <a:xfrm>
              <a:off x="5830645" y="1539749"/>
              <a:ext cx="259692" cy="269908"/>
              <a:chOff x="5830645" y="1539749"/>
              <a:chExt cx="259692" cy="269908"/>
            </a:xfrm>
          </p:grpSpPr>
          <p:sp>
            <p:nvSpPr>
              <p:cNvPr id="9132" name="Google Shape;9132;p4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3" name="Google Shape;9133;p4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34" name="Google Shape;9134;p48"/>
            <p:cNvGrpSpPr/>
            <p:nvPr/>
          </p:nvGrpSpPr>
          <p:grpSpPr>
            <a:xfrm>
              <a:off x="6101293" y="1539749"/>
              <a:ext cx="259692" cy="269908"/>
              <a:chOff x="6101293" y="1539749"/>
              <a:chExt cx="259692" cy="269908"/>
            </a:xfrm>
          </p:grpSpPr>
          <p:sp>
            <p:nvSpPr>
              <p:cNvPr id="9135" name="Google Shape;9135;p4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6" name="Google Shape;9136;p4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37" name="Google Shape;9137;p4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38" name="Google Shape;9138;p48"/>
          <p:cNvGrpSpPr/>
          <p:nvPr/>
        </p:nvGrpSpPr>
        <p:grpSpPr>
          <a:xfrm>
            <a:off x="714444" y="2707054"/>
            <a:ext cx="1452955" cy="621361"/>
            <a:chOff x="732422" y="2990152"/>
            <a:chExt cx="1337773" cy="572103"/>
          </a:xfrm>
        </p:grpSpPr>
        <p:sp>
          <p:nvSpPr>
            <p:cNvPr id="9139" name="Google Shape;9139;p4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0" name="Google Shape;9140;p4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1" name="Google Shape;9141;p4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2" name="Google Shape;9142;p4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3" name="Google Shape;9143;p4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4" name="Google Shape;9144;p4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8" name="Shape 9148"/>
        <p:cNvGrpSpPr/>
        <p:nvPr/>
      </p:nvGrpSpPr>
      <p:grpSpPr>
        <a:xfrm>
          <a:off x="0" y="0"/>
          <a:ext cx="0" cy="0"/>
          <a:chOff x="0" y="0"/>
          <a:chExt cx="0" cy="0"/>
        </a:xfrm>
      </p:grpSpPr>
      <p:grpSp>
        <p:nvGrpSpPr>
          <p:cNvPr id="9149" name="Google Shape;9149;p49"/>
          <p:cNvGrpSpPr/>
          <p:nvPr/>
        </p:nvGrpSpPr>
        <p:grpSpPr>
          <a:xfrm>
            <a:off x="708579" y="965872"/>
            <a:ext cx="1636117" cy="1526144"/>
            <a:chOff x="729238" y="1179665"/>
            <a:chExt cx="1636117" cy="1526144"/>
          </a:xfrm>
        </p:grpSpPr>
        <p:grpSp>
          <p:nvGrpSpPr>
            <p:cNvPr id="9150" name="Google Shape;9150;p49"/>
            <p:cNvGrpSpPr/>
            <p:nvPr/>
          </p:nvGrpSpPr>
          <p:grpSpPr>
            <a:xfrm>
              <a:off x="729238" y="1179665"/>
              <a:ext cx="80700" cy="1526144"/>
              <a:chOff x="729238" y="1179665"/>
              <a:chExt cx="80700" cy="1526144"/>
            </a:xfrm>
          </p:grpSpPr>
          <p:sp>
            <p:nvSpPr>
              <p:cNvPr id="9151" name="Google Shape;9151;p4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2" name="Google Shape;9152;p4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3" name="Google Shape;9153;p4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4" name="Google Shape;9154;p4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5" name="Google Shape;9155;p4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6" name="Google Shape;9156;p4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7" name="Google Shape;9157;p4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8" name="Google Shape;9158;p4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9" name="Google Shape;9159;p4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0" name="Google Shape;9160;p4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61" name="Google Shape;9161;p49"/>
            <p:cNvGrpSpPr/>
            <p:nvPr/>
          </p:nvGrpSpPr>
          <p:grpSpPr>
            <a:xfrm>
              <a:off x="903098" y="1179665"/>
              <a:ext cx="80700" cy="1526144"/>
              <a:chOff x="903098" y="1179665"/>
              <a:chExt cx="80700" cy="1526144"/>
            </a:xfrm>
          </p:grpSpPr>
          <p:sp>
            <p:nvSpPr>
              <p:cNvPr id="9162" name="Google Shape;9162;p4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3" name="Google Shape;9163;p4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4" name="Google Shape;9164;p4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5" name="Google Shape;9165;p4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6" name="Google Shape;9166;p4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7" name="Google Shape;9167;p4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8" name="Google Shape;9168;p4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9" name="Google Shape;9169;p4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0" name="Google Shape;9170;p4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1" name="Google Shape;9171;p4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72" name="Google Shape;9172;p49"/>
            <p:cNvGrpSpPr/>
            <p:nvPr/>
          </p:nvGrpSpPr>
          <p:grpSpPr>
            <a:xfrm>
              <a:off x="1076958" y="1179665"/>
              <a:ext cx="80700" cy="1526144"/>
              <a:chOff x="1076958" y="1179665"/>
              <a:chExt cx="80700" cy="1526144"/>
            </a:xfrm>
          </p:grpSpPr>
          <p:sp>
            <p:nvSpPr>
              <p:cNvPr id="9173" name="Google Shape;9173;p4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4" name="Google Shape;9174;p4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5" name="Google Shape;9175;p4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6" name="Google Shape;9176;p4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7" name="Google Shape;9177;p4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8" name="Google Shape;9178;p4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9" name="Google Shape;9179;p4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0" name="Google Shape;9180;p4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1" name="Google Shape;9181;p4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2" name="Google Shape;9182;p4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83" name="Google Shape;9183;p49"/>
            <p:cNvGrpSpPr/>
            <p:nvPr/>
          </p:nvGrpSpPr>
          <p:grpSpPr>
            <a:xfrm>
              <a:off x="1247707" y="1179665"/>
              <a:ext cx="80700" cy="1526144"/>
              <a:chOff x="1247707" y="1179665"/>
              <a:chExt cx="80700" cy="1526144"/>
            </a:xfrm>
          </p:grpSpPr>
          <p:sp>
            <p:nvSpPr>
              <p:cNvPr id="9184" name="Google Shape;9184;p4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5" name="Google Shape;9185;p4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6" name="Google Shape;9186;p4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7" name="Google Shape;9187;p4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8" name="Google Shape;9188;p4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9" name="Google Shape;9189;p4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0" name="Google Shape;9190;p4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1" name="Google Shape;9191;p4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2" name="Google Shape;9192;p4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3" name="Google Shape;9193;p4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94" name="Google Shape;9194;p49"/>
            <p:cNvGrpSpPr/>
            <p:nvPr/>
          </p:nvGrpSpPr>
          <p:grpSpPr>
            <a:xfrm>
              <a:off x="1421567" y="1179665"/>
              <a:ext cx="80700" cy="1526144"/>
              <a:chOff x="1421567" y="1179665"/>
              <a:chExt cx="80700" cy="1526144"/>
            </a:xfrm>
          </p:grpSpPr>
          <p:sp>
            <p:nvSpPr>
              <p:cNvPr id="9195" name="Google Shape;9195;p4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6" name="Google Shape;9196;p4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7" name="Google Shape;9197;p4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8" name="Google Shape;9198;p4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9" name="Google Shape;9199;p4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0" name="Google Shape;9200;p4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1" name="Google Shape;9201;p4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2" name="Google Shape;9202;p4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3" name="Google Shape;9203;p4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4" name="Google Shape;9204;p4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05" name="Google Shape;9205;p49"/>
            <p:cNvGrpSpPr/>
            <p:nvPr/>
          </p:nvGrpSpPr>
          <p:grpSpPr>
            <a:xfrm>
              <a:off x="1592327" y="1179665"/>
              <a:ext cx="80700" cy="1526144"/>
              <a:chOff x="1592327" y="1179665"/>
              <a:chExt cx="80700" cy="1526144"/>
            </a:xfrm>
          </p:grpSpPr>
          <p:sp>
            <p:nvSpPr>
              <p:cNvPr id="9206" name="Google Shape;9206;p4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7" name="Google Shape;9207;p4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8" name="Google Shape;9208;p4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9" name="Google Shape;9209;p4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0" name="Google Shape;9210;p4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1" name="Google Shape;9211;p4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2" name="Google Shape;9212;p4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3" name="Google Shape;9213;p4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4" name="Google Shape;9214;p4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5" name="Google Shape;9215;p4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16" name="Google Shape;9216;p49"/>
            <p:cNvGrpSpPr/>
            <p:nvPr/>
          </p:nvGrpSpPr>
          <p:grpSpPr>
            <a:xfrm>
              <a:off x="1766187" y="1179665"/>
              <a:ext cx="80700" cy="1526144"/>
              <a:chOff x="1766187" y="1179665"/>
              <a:chExt cx="80700" cy="1526144"/>
            </a:xfrm>
          </p:grpSpPr>
          <p:sp>
            <p:nvSpPr>
              <p:cNvPr id="9217" name="Google Shape;9217;p4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8" name="Google Shape;9218;p4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9" name="Google Shape;9219;p4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0" name="Google Shape;9220;p4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1" name="Google Shape;9221;p4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2" name="Google Shape;9222;p4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3" name="Google Shape;9223;p4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4" name="Google Shape;9224;p4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5" name="Google Shape;9225;p4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6" name="Google Shape;9226;p4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27" name="Google Shape;9227;p49"/>
            <p:cNvGrpSpPr/>
            <p:nvPr/>
          </p:nvGrpSpPr>
          <p:grpSpPr>
            <a:xfrm>
              <a:off x="1936935" y="1179665"/>
              <a:ext cx="80700" cy="1526144"/>
              <a:chOff x="1936935" y="1179665"/>
              <a:chExt cx="80700" cy="1526144"/>
            </a:xfrm>
          </p:grpSpPr>
          <p:sp>
            <p:nvSpPr>
              <p:cNvPr id="9228" name="Google Shape;9228;p4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9" name="Google Shape;9229;p4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0" name="Google Shape;9230;p4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1" name="Google Shape;9231;p4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2" name="Google Shape;9232;p4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3" name="Google Shape;9233;p4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4" name="Google Shape;9234;p4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5" name="Google Shape;9235;p4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6" name="Google Shape;9236;p4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7" name="Google Shape;9237;p4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38" name="Google Shape;9238;p49"/>
            <p:cNvGrpSpPr/>
            <p:nvPr/>
          </p:nvGrpSpPr>
          <p:grpSpPr>
            <a:xfrm>
              <a:off x="2110795" y="1179665"/>
              <a:ext cx="80700" cy="1526144"/>
              <a:chOff x="2110795" y="1179665"/>
              <a:chExt cx="80700" cy="1526144"/>
            </a:xfrm>
          </p:grpSpPr>
          <p:sp>
            <p:nvSpPr>
              <p:cNvPr id="9239" name="Google Shape;9239;p4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0" name="Google Shape;9240;p4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1" name="Google Shape;9241;p4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2" name="Google Shape;9242;p4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3" name="Google Shape;9243;p4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4" name="Google Shape;9244;p4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5" name="Google Shape;9245;p4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6" name="Google Shape;9246;p4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7" name="Google Shape;9247;p4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8" name="Google Shape;9248;p4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49" name="Google Shape;9249;p49"/>
            <p:cNvGrpSpPr/>
            <p:nvPr/>
          </p:nvGrpSpPr>
          <p:grpSpPr>
            <a:xfrm>
              <a:off x="2284655" y="1179665"/>
              <a:ext cx="80700" cy="1526144"/>
              <a:chOff x="2284655" y="1179665"/>
              <a:chExt cx="80700" cy="1526144"/>
            </a:xfrm>
          </p:grpSpPr>
          <p:sp>
            <p:nvSpPr>
              <p:cNvPr id="9250" name="Google Shape;9250;p4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1" name="Google Shape;9251;p4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2" name="Google Shape;9252;p4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3" name="Google Shape;9253;p4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4" name="Google Shape;9254;p4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5" name="Google Shape;9255;p4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6" name="Google Shape;9256;p4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7" name="Google Shape;9257;p4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8" name="Google Shape;9258;p4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9" name="Google Shape;9259;p4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260" name="Google Shape;9260;p49"/>
          <p:cNvGrpSpPr/>
          <p:nvPr/>
        </p:nvGrpSpPr>
        <p:grpSpPr>
          <a:xfrm>
            <a:off x="2603245" y="985011"/>
            <a:ext cx="1364248" cy="1102133"/>
            <a:chOff x="2623904" y="1198803"/>
            <a:chExt cx="1364248" cy="1102133"/>
          </a:xfrm>
        </p:grpSpPr>
        <p:grpSp>
          <p:nvGrpSpPr>
            <p:cNvPr id="9261" name="Google Shape;9261;p49"/>
            <p:cNvGrpSpPr/>
            <p:nvPr/>
          </p:nvGrpSpPr>
          <p:grpSpPr>
            <a:xfrm>
              <a:off x="2623907" y="1198803"/>
              <a:ext cx="1364245" cy="273000"/>
              <a:chOff x="2623907" y="1198803"/>
              <a:chExt cx="1364245" cy="273000"/>
            </a:xfrm>
          </p:grpSpPr>
          <p:sp>
            <p:nvSpPr>
              <p:cNvPr id="9262" name="Google Shape;9262;p4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3" name="Google Shape;9263;p4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4" name="Google Shape;9264;p4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5" name="Google Shape;9265;p4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6" name="Google Shape;9266;p4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67" name="Google Shape;9267;p49"/>
            <p:cNvGrpSpPr/>
            <p:nvPr/>
          </p:nvGrpSpPr>
          <p:grpSpPr>
            <a:xfrm>
              <a:off x="2623904" y="1476964"/>
              <a:ext cx="1364245" cy="273000"/>
              <a:chOff x="2623904" y="1476964"/>
              <a:chExt cx="1364245" cy="273000"/>
            </a:xfrm>
          </p:grpSpPr>
          <p:sp>
            <p:nvSpPr>
              <p:cNvPr id="9268" name="Google Shape;9268;p4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9" name="Google Shape;9269;p4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0" name="Google Shape;9270;p4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1" name="Google Shape;9271;p4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2" name="Google Shape;9272;p4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73" name="Google Shape;9273;p49"/>
            <p:cNvGrpSpPr/>
            <p:nvPr/>
          </p:nvGrpSpPr>
          <p:grpSpPr>
            <a:xfrm>
              <a:off x="2623907" y="1749775"/>
              <a:ext cx="1364245" cy="273000"/>
              <a:chOff x="2623907" y="1749775"/>
              <a:chExt cx="1364245" cy="273000"/>
            </a:xfrm>
          </p:grpSpPr>
          <p:sp>
            <p:nvSpPr>
              <p:cNvPr id="9274" name="Google Shape;9274;p4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5" name="Google Shape;9275;p4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6" name="Google Shape;9276;p4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7" name="Google Shape;9277;p4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8" name="Google Shape;9278;p4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79" name="Google Shape;9279;p49"/>
            <p:cNvGrpSpPr/>
            <p:nvPr/>
          </p:nvGrpSpPr>
          <p:grpSpPr>
            <a:xfrm>
              <a:off x="2623904" y="2027936"/>
              <a:ext cx="1364245" cy="273000"/>
              <a:chOff x="2623904" y="2027936"/>
              <a:chExt cx="1364245" cy="273000"/>
            </a:xfrm>
          </p:grpSpPr>
          <p:sp>
            <p:nvSpPr>
              <p:cNvPr id="9280" name="Google Shape;9280;p4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1" name="Google Shape;9281;p4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2" name="Google Shape;9282;p4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3" name="Google Shape;9283;p4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4" name="Google Shape;9284;p4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285" name="Google Shape;9285;p49"/>
          <p:cNvGrpSpPr/>
          <p:nvPr/>
        </p:nvGrpSpPr>
        <p:grpSpPr>
          <a:xfrm>
            <a:off x="2592706" y="2444193"/>
            <a:ext cx="1387540" cy="159124"/>
            <a:chOff x="3200660" y="2180272"/>
            <a:chExt cx="2563823" cy="378237"/>
          </a:xfrm>
        </p:grpSpPr>
        <p:sp>
          <p:nvSpPr>
            <p:cNvPr id="9286" name="Google Shape;9286;p4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7" name="Google Shape;9287;p4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8" name="Google Shape;9288;p4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9" name="Google Shape;9289;p4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0" name="Google Shape;9290;p4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1" name="Google Shape;9291;p4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2" name="Google Shape;9292;p4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3" name="Google Shape;9293;p4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4" name="Google Shape;9294;p4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5" name="Google Shape;9295;p4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6" name="Google Shape;9296;p4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7" name="Google Shape;9297;p4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8" name="Google Shape;9298;p4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9" name="Google Shape;9299;p4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0" name="Google Shape;9300;p4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1" name="Google Shape;9301;p4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2" name="Google Shape;9302;p4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3" name="Google Shape;9303;p4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04" name="Google Shape;9304;p49"/>
          <p:cNvGrpSpPr/>
          <p:nvPr/>
        </p:nvGrpSpPr>
        <p:grpSpPr>
          <a:xfrm>
            <a:off x="2589231" y="2722018"/>
            <a:ext cx="1390502" cy="159625"/>
            <a:chOff x="3530150" y="2790075"/>
            <a:chExt cx="1962600" cy="225300"/>
          </a:xfrm>
        </p:grpSpPr>
        <p:sp>
          <p:nvSpPr>
            <p:cNvPr id="9305" name="Google Shape;9305;p4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6" name="Google Shape;9306;p4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07" name="Google Shape;9307;p49"/>
          <p:cNvGrpSpPr/>
          <p:nvPr/>
        </p:nvGrpSpPr>
        <p:grpSpPr>
          <a:xfrm>
            <a:off x="2589884" y="3000344"/>
            <a:ext cx="1411629" cy="153761"/>
            <a:chOff x="3558802" y="4011427"/>
            <a:chExt cx="1866000" cy="111300"/>
          </a:xfrm>
        </p:grpSpPr>
        <p:sp>
          <p:nvSpPr>
            <p:cNvPr id="9308" name="Google Shape;9308;p4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9" name="Google Shape;9309;p4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10" name="Google Shape;9310;p49"/>
          <p:cNvGrpSpPr/>
          <p:nvPr/>
        </p:nvGrpSpPr>
        <p:grpSpPr>
          <a:xfrm>
            <a:off x="2589576" y="2205744"/>
            <a:ext cx="1383504" cy="119749"/>
            <a:chOff x="3465975" y="2270276"/>
            <a:chExt cx="1986365" cy="171929"/>
          </a:xfrm>
        </p:grpSpPr>
        <p:sp>
          <p:nvSpPr>
            <p:cNvPr id="9311" name="Google Shape;9311;p4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2" name="Google Shape;9312;p4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3" name="Google Shape;9313;p4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4" name="Google Shape;9314;p4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5" name="Google Shape;9315;p4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6" name="Google Shape;9316;p4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7" name="Google Shape;9317;p4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8" name="Google Shape;9318;p4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19" name="Google Shape;9319;p49"/>
          <p:cNvGrpSpPr/>
          <p:nvPr/>
        </p:nvGrpSpPr>
        <p:grpSpPr>
          <a:xfrm>
            <a:off x="2600584" y="3569394"/>
            <a:ext cx="1369531" cy="195460"/>
            <a:chOff x="723300" y="4253549"/>
            <a:chExt cx="2276482" cy="324900"/>
          </a:xfrm>
        </p:grpSpPr>
        <p:sp>
          <p:nvSpPr>
            <p:cNvPr id="9320" name="Google Shape;9320;p4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1" name="Google Shape;9321;p4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2" name="Google Shape;9322;p4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3" name="Google Shape;9323;p4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4" name="Google Shape;9324;p4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25" name="Google Shape;9325;p49"/>
          <p:cNvGrpSpPr/>
          <p:nvPr/>
        </p:nvGrpSpPr>
        <p:grpSpPr>
          <a:xfrm>
            <a:off x="2590145" y="3270574"/>
            <a:ext cx="1389065" cy="180119"/>
            <a:chOff x="705948" y="3788465"/>
            <a:chExt cx="2308952" cy="299400"/>
          </a:xfrm>
        </p:grpSpPr>
        <p:sp>
          <p:nvSpPr>
            <p:cNvPr id="9326" name="Google Shape;9326;p4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7" name="Google Shape;9327;p4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8" name="Google Shape;9328;p4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9" name="Google Shape;9329;p4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0" name="Google Shape;9330;p4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31" name="Google Shape;9331;p49"/>
          <p:cNvGrpSpPr/>
          <p:nvPr/>
        </p:nvGrpSpPr>
        <p:grpSpPr>
          <a:xfrm>
            <a:off x="2638082" y="3883554"/>
            <a:ext cx="1304609" cy="294074"/>
            <a:chOff x="2658741" y="4097347"/>
            <a:chExt cx="1304609" cy="294074"/>
          </a:xfrm>
        </p:grpSpPr>
        <p:grpSp>
          <p:nvGrpSpPr>
            <p:cNvPr id="9332" name="Google Shape;9332;p49"/>
            <p:cNvGrpSpPr/>
            <p:nvPr/>
          </p:nvGrpSpPr>
          <p:grpSpPr>
            <a:xfrm>
              <a:off x="2658741" y="4097347"/>
              <a:ext cx="118572" cy="294074"/>
              <a:chOff x="3343310" y="4475555"/>
              <a:chExt cx="127717" cy="316753"/>
            </a:xfrm>
          </p:grpSpPr>
          <p:sp>
            <p:nvSpPr>
              <p:cNvPr id="9333" name="Google Shape;9333;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4" name="Google Shape;9334;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35" name="Google Shape;9335;p49"/>
            <p:cNvGrpSpPr/>
            <p:nvPr/>
          </p:nvGrpSpPr>
          <p:grpSpPr>
            <a:xfrm>
              <a:off x="3815519" y="4098388"/>
              <a:ext cx="147831" cy="291991"/>
              <a:chOff x="3527539" y="4476677"/>
              <a:chExt cx="159232" cy="314510"/>
            </a:xfrm>
          </p:grpSpPr>
          <p:sp>
            <p:nvSpPr>
              <p:cNvPr id="9336" name="Google Shape;9336;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7" name="Google Shape;9337;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38" name="Google Shape;9338;p49"/>
            <p:cNvGrpSpPr/>
            <p:nvPr/>
          </p:nvGrpSpPr>
          <p:grpSpPr>
            <a:xfrm>
              <a:off x="3511696" y="4098388"/>
              <a:ext cx="147831" cy="291991"/>
              <a:chOff x="3527539" y="4476677"/>
              <a:chExt cx="159232" cy="314510"/>
            </a:xfrm>
          </p:grpSpPr>
          <p:sp>
            <p:nvSpPr>
              <p:cNvPr id="9339" name="Google Shape;9339;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0" name="Google Shape;9340;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41" name="Google Shape;9341;p49"/>
            <p:cNvGrpSpPr/>
            <p:nvPr/>
          </p:nvGrpSpPr>
          <p:grpSpPr>
            <a:xfrm>
              <a:off x="3207874" y="4098388"/>
              <a:ext cx="147831" cy="291991"/>
              <a:chOff x="3527539" y="4476677"/>
              <a:chExt cx="159232" cy="314510"/>
            </a:xfrm>
          </p:grpSpPr>
          <p:sp>
            <p:nvSpPr>
              <p:cNvPr id="9342" name="Google Shape;9342;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3" name="Google Shape;9343;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44" name="Google Shape;9344;p49"/>
            <p:cNvGrpSpPr/>
            <p:nvPr/>
          </p:nvGrpSpPr>
          <p:grpSpPr>
            <a:xfrm>
              <a:off x="2933305" y="4097347"/>
              <a:ext cx="118572" cy="294074"/>
              <a:chOff x="3343310" y="4475555"/>
              <a:chExt cx="127717" cy="316753"/>
            </a:xfrm>
          </p:grpSpPr>
          <p:sp>
            <p:nvSpPr>
              <p:cNvPr id="9345" name="Google Shape;9345;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6" name="Google Shape;9346;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347" name="Google Shape;9347;p49"/>
          <p:cNvGrpSpPr/>
          <p:nvPr/>
        </p:nvGrpSpPr>
        <p:grpSpPr>
          <a:xfrm>
            <a:off x="4256912" y="1866676"/>
            <a:ext cx="1433821" cy="191500"/>
            <a:chOff x="4273350" y="2080469"/>
            <a:chExt cx="1433821" cy="191500"/>
          </a:xfrm>
        </p:grpSpPr>
        <p:grpSp>
          <p:nvGrpSpPr>
            <p:cNvPr id="9348" name="Google Shape;9348;p49"/>
            <p:cNvGrpSpPr/>
            <p:nvPr/>
          </p:nvGrpSpPr>
          <p:grpSpPr>
            <a:xfrm>
              <a:off x="4273350" y="2080469"/>
              <a:ext cx="1433821" cy="0"/>
              <a:chOff x="5224975" y="2962250"/>
              <a:chExt cx="1544400" cy="0"/>
            </a:xfrm>
          </p:grpSpPr>
          <p:cxnSp>
            <p:nvCxnSpPr>
              <p:cNvPr id="9349" name="Google Shape;9349;p49"/>
              <p:cNvCxnSpPr/>
              <p:nvPr/>
            </p:nvCxnSpPr>
            <p:spPr>
              <a:xfrm>
                <a:off x="5224975" y="2962250"/>
                <a:ext cx="1544400" cy="0"/>
              </a:xfrm>
              <a:prstGeom prst="straightConnector1">
                <a:avLst/>
              </a:prstGeom>
              <a:noFill/>
              <a:ln cap="flat" cmpd="sng" w="9525">
                <a:solidFill>
                  <a:srgbClr val="E3E9ED"/>
                </a:solidFill>
                <a:prstDash val="solid"/>
                <a:round/>
                <a:headEnd len="sm" w="sm" type="none"/>
                <a:tailEnd len="sm" w="sm" type="none"/>
              </a:ln>
            </p:spPr>
          </p:cxnSp>
          <p:cxnSp>
            <p:nvCxnSpPr>
              <p:cNvPr id="9350" name="Google Shape;9350;p49"/>
              <p:cNvCxnSpPr/>
              <p:nvPr/>
            </p:nvCxnSpPr>
            <p:spPr>
              <a:xfrm>
                <a:off x="5225150" y="2962250"/>
                <a:ext cx="453300" cy="0"/>
              </a:xfrm>
              <a:prstGeom prst="straightConnector1">
                <a:avLst/>
              </a:prstGeom>
              <a:noFill/>
              <a:ln cap="flat" cmpd="sng" w="9525">
                <a:solidFill>
                  <a:srgbClr val="7994A9"/>
                </a:solidFill>
                <a:prstDash val="solid"/>
                <a:round/>
                <a:headEnd len="sm" w="sm" type="none"/>
                <a:tailEnd len="med" w="med" type="oval"/>
              </a:ln>
            </p:spPr>
          </p:cxnSp>
        </p:grpSp>
        <p:grpSp>
          <p:nvGrpSpPr>
            <p:cNvPr id="9351" name="Google Shape;9351;p49"/>
            <p:cNvGrpSpPr/>
            <p:nvPr/>
          </p:nvGrpSpPr>
          <p:grpSpPr>
            <a:xfrm>
              <a:off x="4273350" y="2271969"/>
              <a:ext cx="1433821" cy="0"/>
              <a:chOff x="5224975" y="2962250"/>
              <a:chExt cx="1544400" cy="0"/>
            </a:xfrm>
          </p:grpSpPr>
          <p:cxnSp>
            <p:nvCxnSpPr>
              <p:cNvPr id="9352" name="Google Shape;9352;p49"/>
              <p:cNvCxnSpPr/>
              <p:nvPr/>
            </p:nvCxnSpPr>
            <p:spPr>
              <a:xfrm>
                <a:off x="5224975" y="2962250"/>
                <a:ext cx="1544400" cy="0"/>
              </a:xfrm>
              <a:prstGeom prst="straightConnector1">
                <a:avLst/>
              </a:prstGeom>
              <a:noFill/>
              <a:ln cap="flat" cmpd="sng" w="9525">
                <a:solidFill>
                  <a:srgbClr val="E3E9ED"/>
                </a:solidFill>
                <a:prstDash val="solid"/>
                <a:round/>
                <a:headEnd len="sm" w="sm" type="none"/>
                <a:tailEnd len="sm" w="sm" type="none"/>
              </a:ln>
            </p:spPr>
          </p:cxnSp>
          <p:cxnSp>
            <p:nvCxnSpPr>
              <p:cNvPr id="9353" name="Google Shape;9353;p49"/>
              <p:cNvCxnSpPr/>
              <p:nvPr/>
            </p:nvCxnSpPr>
            <p:spPr>
              <a:xfrm>
                <a:off x="5225150" y="2962250"/>
                <a:ext cx="998700" cy="0"/>
              </a:xfrm>
              <a:prstGeom prst="straightConnector1">
                <a:avLst/>
              </a:prstGeom>
              <a:noFill/>
              <a:ln cap="flat" cmpd="sng" w="9525">
                <a:solidFill>
                  <a:srgbClr val="7994A9"/>
                </a:solidFill>
                <a:prstDash val="solid"/>
                <a:round/>
                <a:headEnd len="sm" w="sm" type="none"/>
                <a:tailEnd len="med" w="med" type="oval"/>
              </a:ln>
            </p:spPr>
          </p:cxnSp>
        </p:grpSp>
      </p:grpSp>
      <p:grpSp>
        <p:nvGrpSpPr>
          <p:cNvPr id="9354" name="Google Shape;9354;p49"/>
          <p:cNvGrpSpPr/>
          <p:nvPr/>
        </p:nvGrpSpPr>
        <p:grpSpPr>
          <a:xfrm>
            <a:off x="4258467" y="969244"/>
            <a:ext cx="1430711" cy="743389"/>
            <a:chOff x="5159450" y="1919950"/>
            <a:chExt cx="1541050" cy="862500"/>
          </a:xfrm>
        </p:grpSpPr>
        <p:sp>
          <p:nvSpPr>
            <p:cNvPr id="9355" name="Google Shape;9355;p4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9356" name="Google Shape;9356;p49"/>
            <p:cNvGrpSpPr/>
            <p:nvPr/>
          </p:nvGrpSpPr>
          <p:grpSpPr>
            <a:xfrm>
              <a:off x="5159450" y="1919950"/>
              <a:ext cx="1541050" cy="862500"/>
              <a:chOff x="5159450" y="1919950"/>
              <a:chExt cx="1541050" cy="862500"/>
            </a:xfrm>
          </p:grpSpPr>
          <p:cxnSp>
            <p:nvCxnSpPr>
              <p:cNvPr id="9357" name="Google Shape;9357;p49"/>
              <p:cNvCxnSpPr/>
              <p:nvPr/>
            </p:nvCxnSpPr>
            <p:spPr>
              <a:xfrm>
                <a:off x="5159450" y="1919950"/>
                <a:ext cx="0" cy="862500"/>
              </a:xfrm>
              <a:prstGeom prst="straightConnector1">
                <a:avLst/>
              </a:prstGeom>
              <a:noFill/>
              <a:ln cap="flat" cmpd="sng" w="9525">
                <a:solidFill>
                  <a:srgbClr val="E3E9ED"/>
                </a:solidFill>
                <a:prstDash val="solid"/>
                <a:round/>
                <a:headEnd len="sm" w="sm" type="none"/>
                <a:tailEnd len="sm" w="sm" type="none"/>
              </a:ln>
            </p:spPr>
          </p:cxnSp>
          <p:cxnSp>
            <p:nvCxnSpPr>
              <p:cNvPr id="9358" name="Google Shape;9358;p49"/>
              <p:cNvCxnSpPr/>
              <p:nvPr/>
            </p:nvCxnSpPr>
            <p:spPr>
              <a:xfrm>
                <a:off x="5161200" y="2778975"/>
                <a:ext cx="1539300" cy="0"/>
              </a:xfrm>
              <a:prstGeom prst="straightConnector1">
                <a:avLst/>
              </a:prstGeom>
              <a:noFill/>
              <a:ln cap="flat" cmpd="sng" w="9525">
                <a:solidFill>
                  <a:srgbClr val="E3E9ED"/>
                </a:solidFill>
                <a:prstDash val="solid"/>
                <a:round/>
                <a:headEnd len="sm" w="sm" type="none"/>
                <a:tailEnd len="sm" w="sm" type="none"/>
              </a:ln>
            </p:spPr>
          </p:cxnSp>
        </p:grpSp>
      </p:grpSp>
      <p:grpSp>
        <p:nvGrpSpPr>
          <p:cNvPr id="9359" name="Google Shape;9359;p49"/>
          <p:cNvGrpSpPr/>
          <p:nvPr/>
        </p:nvGrpSpPr>
        <p:grpSpPr>
          <a:xfrm>
            <a:off x="4248581" y="2192571"/>
            <a:ext cx="1450484" cy="1052087"/>
            <a:chOff x="5230575" y="1554475"/>
            <a:chExt cx="2137150" cy="1550150"/>
          </a:xfrm>
        </p:grpSpPr>
        <p:sp>
          <p:nvSpPr>
            <p:cNvPr id="9360" name="Google Shape;9360;p4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1" name="Google Shape;9361;p4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2" name="Google Shape;9362;p4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3" name="Google Shape;9363;p4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4" name="Google Shape;9364;p4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5" name="Google Shape;9365;p4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6" name="Google Shape;9366;p4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7" name="Google Shape;9367;p4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8" name="Google Shape;9368;p4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9" name="Google Shape;9369;p4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0" name="Google Shape;9370;p4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1" name="Google Shape;9371;p4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2" name="Google Shape;9372;p4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73" name="Google Shape;9373;p49"/>
          <p:cNvGrpSpPr/>
          <p:nvPr/>
        </p:nvGrpSpPr>
        <p:grpSpPr>
          <a:xfrm rot="10800000">
            <a:off x="4265131" y="3284761"/>
            <a:ext cx="1417383" cy="887946"/>
            <a:chOff x="5645403" y="2920021"/>
            <a:chExt cx="2650800" cy="2180614"/>
          </a:xfrm>
        </p:grpSpPr>
        <p:sp>
          <p:nvSpPr>
            <p:cNvPr id="9374" name="Google Shape;9374;p4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375" name="Google Shape;9375;p49"/>
            <p:cNvCxnSpPr>
              <a:stCxn id="9374" idx="1"/>
            </p:cNvCxnSpPr>
            <p:nvPr/>
          </p:nvCxnSpPr>
          <p:spPr>
            <a:xfrm rot="10800000">
              <a:off x="5645403" y="3154021"/>
              <a:ext cx="127500" cy="600"/>
            </a:xfrm>
            <a:prstGeom prst="straightConnector1">
              <a:avLst/>
            </a:prstGeom>
            <a:noFill/>
            <a:ln cap="flat" cmpd="sng" w="9525">
              <a:solidFill>
                <a:srgbClr val="435D74"/>
              </a:solidFill>
              <a:prstDash val="solid"/>
              <a:round/>
              <a:headEnd len="sm" w="sm" type="none"/>
              <a:tailEnd len="sm" w="sm" type="none"/>
            </a:ln>
          </p:spPr>
        </p:cxnSp>
        <p:sp>
          <p:nvSpPr>
            <p:cNvPr id="9376" name="Google Shape;9376;p4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377" name="Google Shape;9377;p49"/>
            <p:cNvCxnSpPr>
              <a:endCxn id="9376" idx="3"/>
            </p:cNvCxnSpPr>
            <p:nvPr/>
          </p:nvCxnSpPr>
          <p:spPr>
            <a:xfrm rot="10800000">
              <a:off x="8059040" y="3735532"/>
              <a:ext cx="135300" cy="0"/>
            </a:xfrm>
            <a:prstGeom prst="straightConnector1">
              <a:avLst/>
            </a:prstGeom>
            <a:noFill/>
            <a:ln cap="flat" cmpd="sng" w="9525">
              <a:solidFill>
                <a:srgbClr val="5F7D95"/>
              </a:solidFill>
              <a:prstDash val="solid"/>
              <a:round/>
              <a:headEnd len="sm" w="sm" type="none"/>
              <a:tailEnd len="sm" w="sm" type="none"/>
            </a:ln>
          </p:spPr>
        </p:cxnSp>
        <p:sp>
          <p:nvSpPr>
            <p:cNvPr id="9378" name="Google Shape;9378;p4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379" name="Google Shape;9379;p49"/>
            <p:cNvCxnSpPr>
              <a:stCxn id="9378" idx="1"/>
            </p:cNvCxnSpPr>
            <p:nvPr/>
          </p:nvCxnSpPr>
          <p:spPr>
            <a:xfrm rot="10800000">
              <a:off x="6175223" y="4300183"/>
              <a:ext cx="123900" cy="600"/>
            </a:xfrm>
            <a:prstGeom prst="straightConnector1">
              <a:avLst/>
            </a:prstGeom>
            <a:noFill/>
            <a:ln cap="flat" cmpd="sng" w="9525">
              <a:solidFill>
                <a:srgbClr val="869FB2"/>
              </a:solidFill>
              <a:prstDash val="solid"/>
              <a:round/>
              <a:headEnd len="sm" w="sm" type="none"/>
              <a:tailEnd len="sm" w="sm" type="none"/>
            </a:ln>
          </p:spPr>
        </p:cxnSp>
        <p:sp>
          <p:nvSpPr>
            <p:cNvPr id="9380" name="Google Shape;9380;p4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381" name="Google Shape;9381;p49"/>
            <p:cNvCxnSpPr>
              <a:endCxn id="9380" idx="3"/>
            </p:cNvCxnSpPr>
            <p:nvPr/>
          </p:nvCxnSpPr>
          <p:spPr>
            <a:xfrm flipH="1">
              <a:off x="7439761" y="4864535"/>
              <a:ext cx="104400" cy="1500"/>
            </a:xfrm>
            <a:prstGeom prst="straightConnector1">
              <a:avLst/>
            </a:prstGeom>
            <a:noFill/>
            <a:ln cap="flat" cmpd="sng" w="9525">
              <a:solidFill>
                <a:srgbClr val="BAC8D3"/>
              </a:solidFill>
              <a:prstDash val="solid"/>
              <a:round/>
              <a:headEnd len="sm" w="sm" type="none"/>
              <a:tailEnd len="sm" w="sm" type="none"/>
            </a:ln>
          </p:spPr>
        </p:cxnSp>
      </p:grpSp>
      <p:grpSp>
        <p:nvGrpSpPr>
          <p:cNvPr id="9382" name="Google Shape;9382;p49"/>
          <p:cNvGrpSpPr/>
          <p:nvPr/>
        </p:nvGrpSpPr>
        <p:grpSpPr>
          <a:xfrm>
            <a:off x="7365491" y="2188116"/>
            <a:ext cx="1071743" cy="1021579"/>
            <a:chOff x="7189833" y="2022667"/>
            <a:chExt cx="1251159" cy="1192597"/>
          </a:xfrm>
        </p:grpSpPr>
        <p:sp>
          <p:nvSpPr>
            <p:cNvPr id="9383" name="Google Shape;9383;p4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4" name="Google Shape;9384;p4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5" name="Google Shape;9385;p4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6" name="Google Shape;9386;p4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87" name="Google Shape;9387;p49"/>
          <p:cNvGrpSpPr/>
          <p:nvPr/>
        </p:nvGrpSpPr>
        <p:grpSpPr>
          <a:xfrm>
            <a:off x="706762" y="2614523"/>
            <a:ext cx="1695374" cy="1560837"/>
            <a:chOff x="727421" y="2828315"/>
            <a:chExt cx="1695374" cy="1560837"/>
          </a:xfrm>
        </p:grpSpPr>
        <p:grpSp>
          <p:nvGrpSpPr>
            <p:cNvPr id="9388" name="Google Shape;9388;p49"/>
            <p:cNvGrpSpPr/>
            <p:nvPr/>
          </p:nvGrpSpPr>
          <p:grpSpPr>
            <a:xfrm>
              <a:off x="819108" y="2882501"/>
              <a:ext cx="103104" cy="1426186"/>
              <a:chOff x="4674013" y="3100904"/>
              <a:chExt cx="122758" cy="1698043"/>
            </a:xfrm>
          </p:grpSpPr>
          <p:sp>
            <p:nvSpPr>
              <p:cNvPr id="9389" name="Google Shape;9389;p4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0" name="Google Shape;9390;p4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1" name="Google Shape;9391;p4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2" name="Google Shape;9392;p4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3" name="Google Shape;9393;p4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4" name="Google Shape;9394;p4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5" name="Google Shape;9395;p4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96" name="Google Shape;9396;p49"/>
            <p:cNvGrpSpPr/>
            <p:nvPr/>
          </p:nvGrpSpPr>
          <p:grpSpPr>
            <a:xfrm>
              <a:off x="1062475" y="2882501"/>
              <a:ext cx="103104" cy="1426186"/>
              <a:chOff x="4940438" y="3100904"/>
              <a:chExt cx="122758" cy="1698043"/>
            </a:xfrm>
          </p:grpSpPr>
          <p:sp>
            <p:nvSpPr>
              <p:cNvPr id="9397" name="Google Shape;9397;p4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8" name="Google Shape;9398;p4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9" name="Google Shape;9399;p4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0" name="Google Shape;9400;p4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1" name="Google Shape;9401;p4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2" name="Google Shape;9402;p4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3" name="Google Shape;9403;p4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04" name="Google Shape;9404;p49"/>
            <p:cNvGrpSpPr/>
            <p:nvPr/>
          </p:nvGrpSpPr>
          <p:grpSpPr>
            <a:xfrm>
              <a:off x="1299324" y="2882501"/>
              <a:ext cx="103104" cy="1426186"/>
              <a:chOff x="5206863" y="3100904"/>
              <a:chExt cx="122758" cy="1698043"/>
            </a:xfrm>
          </p:grpSpPr>
          <p:sp>
            <p:nvSpPr>
              <p:cNvPr id="9405" name="Google Shape;9405;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6" name="Google Shape;9406;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7" name="Google Shape;9407;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8" name="Google Shape;9408;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9" name="Google Shape;9409;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0" name="Google Shape;9410;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1" name="Google Shape;9411;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12" name="Google Shape;9412;p49"/>
            <p:cNvGrpSpPr/>
            <p:nvPr/>
          </p:nvGrpSpPr>
          <p:grpSpPr>
            <a:xfrm>
              <a:off x="1786057" y="2882501"/>
              <a:ext cx="103104" cy="1426186"/>
              <a:chOff x="6006138" y="3143629"/>
              <a:chExt cx="122758" cy="1698043"/>
            </a:xfrm>
          </p:grpSpPr>
          <p:sp>
            <p:nvSpPr>
              <p:cNvPr id="9413" name="Google Shape;9413;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4" name="Google Shape;9414;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5" name="Google Shape;9415;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6" name="Google Shape;9416;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7" name="Google Shape;9417;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8" name="Google Shape;9418;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9" name="Google Shape;9419;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20" name="Google Shape;9420;p49"/>
            <p:cNvGrpSpPr/>
            <p:nvPr/>
          </p:nvGrpSpPr>
          <p:grpSpPr>
            <a:xfrm>
              <a:off x="2029422" y="2882501"/>
              <a:ext cx="103104" cy="1426186"/>
              <a:chOff x="6805413" y="3100904"/>
              <a:chExt cx="122758" cy="1698043"/>
            </a:xfrm>
          </p:grpSpPr>
          <p:sp>
            <p:nvSpPr>
              <p:cNvPr id="9421" name="Google Shape;9421;p4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2" name="Google Shape;9422;p4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3" name="Google Shape;9423;p4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4" name="Google Shape;9424;p4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5" name="Google Shape;9425;p4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6" name="Google Shape;9426;p4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7" name="Google Shape;9427;p4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28" name="Google Shape;9428;p49"/>
            <p:cNvGrpSpPr/>
            <p:nvPr/>
          </p:nvGrpSpPr>
          <p:grpSpPr>
            <a:xfrm>
              <a:off x="727421" y="2828315"/>
              <a:ext cx="1695374" cy="1560837"/>
              <a:chOff x="734799" y="2782450"/>
              <a:chExt cx="1571100" cy="1577400"/>
            </a:xfrm>
          </p:grpSpPr>
          <p:cxnSp>
            <p:nvCxnSpPr>
              <p:cNvPr id="9429" name="Google Shape;9429;p49"/>
              <p:cNvCxnSpPr/>
              <p:nvPr/>
            </p:nvCxnSpPr>
            <p:spPr>
              <a:xfrm>
                <a:off x="743025" y="2782450"/>
                <a:ext cx="0" cy="1577400"/>
              </a:xfrm>
              <a:prstGeom prst="straightConnector1">
                <a:avLst/>
              </a:prstGeom>
              <a:noFill/>
              <a:ln cap="flat" cmpd="sng" w="19050">
                <a:solidFill>
                  <a:srgbClr val="E3E7EA"/>
                </a:solidFill>
                <a:prstDash val="solid"/>
                <a:round/>
                <a:headEnd len="sm" w="sm" type="none"/>
                <a:tailEnd len="sm" w="sm" type="none"/>
              </a:ln>
            </p:spPr>
          </p:cxnSp>
          <p:cxnSp>
            <p:nvCxnSpPr>
              <p:cNvPr id="9430" name="Google Shape;9430;p49"/>
              <p:cNvCxnSpPr/>
              <p:nvPr/>
            </p:nvCxnSpPr>
            <p:spPr>
              <a:xfrm rot="10800000">
                <a:off x="734799" y="4359850"/>
                <a:ext cx="1571100" cy="0"/>
              </a:xfrm>
              <a:prstGeom prst="straightConnector1">
                <a:avLst/>
              </a:prstGeom>
              <a:noFill/>
              <a:ln cap="flat" cmpd="sng" w="19050">
                <a:solidFill>
                  <a:srgbClr val="E3E7EA"/>
                </a:solidFill>
                <a:prstDash val="solid"/>
                <a:round/>
                <a:headEnd len="sm" w="sm" type="none"/>
                <a:tailEnd len="sm" w="sm" type="none"/>
              </a:ln>
            </p:spPr>
          </p:cxnSp>
        </p:grpSp>
        <p:grpSp>
          <p:nvGrpSpPr>
            <p:cNvPr id="9431" name="Google Shape;9431;p49"/>
            <p:cNvGrpSpPr/>
            <p:nvPr/>
          </p:nvGrpSpPr>
          <p:grpSpPr>
            <a:xfrm>
              <a:off x="2272795" y="2882501"/>
              <a:ext cx="103104" cy="1426186"/>
              <a:chOff x="5206863" y="3100904"/>
              <a:chExt cx="122758" cy="1698043"/>
            </a:xfrm>
          </p:grpSpPr>
          <p:sp>
            <p:nvSpPr>
              <p:cNvPr id="9432" name="Google Shape;9432;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3" name="Google Shape;9433;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4" name="Google Shape;9434;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5" name="Google Shape;9435;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6" name="Google Shape;9436;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7" name="Google Shape;9437;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8" name="Google Shape;9438;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39" name="Google Shape;9439;p49"/>
            <p:cNvGrpSpPr/>
            <p:nvPr/>
          </p:nvGrpSpPr>
          <p:grpSpPr>
            <a:xfrm>
              <a:off x="1542694" y="2882501"/>
              <a:ext cx="103104" cy="1426186"/>
              <a:chOff x="6006138" y="3143629"/>
              <a:chExt cx="122758" cy="1698043"/>
            </a:xfrm>
          </p:grpSpPr>
          <p:sp>
            <p:nvSpPr>
              <p:cNvPr id="9440" name="Google Shape;9440;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1" name="Google Shape;9441;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2" name="Google Shape;9442;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3" name="Google Shape;9443;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4" name="Google Shape;9444;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5" name="Google Shape;9445;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6" name="Google Shape;9446;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447" name="Google Shape;9447;p49"/>
          <p:cNvGrpSpPr/>
          <p:nvPr/>
        </p:nvGrpSpPr>
        <p:grpSpPr>
          <a:xfrm>
            <a:off x="5915341" y="2192094"/>
            <a:ext cx="1248543" cy="1025319"/>
            <a:chOff x="5183758" y="1210600"/>
            <a:chExt cx="3605380" cy="2960783"/>
          </a:xfrm>
        </p:grpSpPr>
        <p:sp>
          <p:nvSpPr>
            <p:cNvPr id="9448" name="Google Shape;9448;p4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9" name="Google Shape;9449;p4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0" name="Google Shape;9450;p4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1" name="Google Shape;9451;p4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452" name="Google Shape;9452;p4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sm" w="sm" type="none"/>
            </a:ln>
          </p:spPr>
        </p:cxnSp>
        <p:cxnSp>
          <p:nvCxnSpPr>
            <p:cNvPr id="9453" name="Google Shape;9453;p4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sm" w="sm" type="none"/>
            </a:ln>
          </p:spPr>
        </p:cxnSp>
        <p:cxnSp>
          <p:nvCxnSpPr>
            <p:cNvPr id="9454" name="Google Shape;9454;p4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sm" w="sm" type="none"/>
            </a:ln>
          </p:spPr>
        </p:cxnSp>
        <p:cxnSp>
          <p:nvCxnSpPr>
            <p:cNvPr id="9455" name="Google Shape;9455;p4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sm" w="sm" type="none"/>
            </a:ln>
          </p:spPr>
        </p:cxnSp>
        <p:sp>
          <p:nvSpPr>
            <p:cNvPr id="9456" name="Google Shape;9456;p4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57" name="Google Shape;9457;p49"/>
          <p:cNvGrpSpPr/>
          <p:nvPr/>
        </p:nvGrpSpPr>
        <p:grpSpPr>
          <a:xfrm>
            <a:off x="5772403" y="3330411"/>
            <a:ext cx="2664832" cy="843440"/>
            <a:chOff x="5916567" y="1099697"/>
            <a:chExt cx="2556684" cy="809211"/>
          </a:xfrm>
        </p:grpSpPr>
        <p:sp>
          <p:nvSpPr>
            <p:cNvPr id="9458" name="Google Shape;9458;p4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9" name="Google Shape;9459;p4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0" name="Google Shape;9460;p4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1" name="Google Shape;9461;p4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2" name="Google Shape;9462;p49"/>
            <p:cNvSpPr/>
            <p:nvPr/>
          </p:nvSpPr>
          <p:spPr>
            <a:xfrm>
              <a:off x="8279421" y="1099697"/>
              <a:ext cx="54" cy="0"/>
            </a:xfrm>
            <a:custGeom>
              <a:rect b="b" l="l" r="r" t="t"/>
              <a:pathLst>
                <a:path extrusionOk="0" h="12000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3" name="Google Shape;9463;p4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4" name="Google Shape;9464;p4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5" name="Google Shape;9465;p4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66" name="Google Shape;9466;p49"/>
          <p:cNvGrpSpPr/>
          <p:nvPr/>
        </p:nvGrpSpPr>
        <p:grpSpPr>
          <a:xfrm>
            <a:off x="5879943" y="979270"/>
            <a:ext cx="1299850" cy="1023337"/>
            <a:chOff x="5900602" y="1193063"/>
            <a:chExt cx="1299850" cy="1023337"/>
          </a:xfrm>
        </p:grpSpPr>
        <p:grpSp>
          <p:nvGrpSpPr>
            <p:cNvPr id="9467" name="Google Shape;9467;p49"/>
            <p:cNvGrpSpPr/>
            <p:nvPr/>
          </p:nvGrpSpPr>
          <p:grpSpPr>
            <a:xfrm>
              <a:off x="6743564" y="1193063"/>
              <a:ext cx="456888" cy="700378"/>
              <a:chOff x="6743564" y="1193063"/>
              <a:chExt cx="456888" cy="700378"/>
            </a:xfrm>
          </p:grpSpPr>
          <p:grpSp>
            <p:nvGrpSpPr>
              <p:cNvPr id="9468" name="Google Shape;9468;p49"/>
              <p:cNvGrpSpPr/>
              <p:nvPr/>
            </p:nvGrpSpPr>
            <p:grpSpPr>
              <a:xfrm>
                <a:off x="6743564" y="1690732"/>
                <a:ext cx="214402" cy="202709"/>
                <a:chOff x="6743564" y="1690732"/>
                <a:chExt cx="214402" cy="202709"/>
              </a:xfrm>
            </p:grpSpPr>
            <p:sp>
              <p:nvSpPr>
                <p:cNvPr id="9469" name="Google Shape;9469;p4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0" name="Google Shape;9470;p4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71" name="Google Shape;9471;p49"/>
              <p:cNvGrpSpPr/>
              <p:nvPr/>
            </p:nvGrpSpPr>
            <p:grpSpPr>
              <a:xfrm>
                <a:off x="6915505" y="1193063"/>
                <a:ext cx="284947" cy="589637"/>
                <a:chOff x="6915505" y="1193063"/>
                <a:chExt cx="284947" cy="589637"/>
              </a:xfrm>
            </p:grpSpPr>
            <p:sp>
              <p:nvSpPr>
                <p:cNvPr id="9472" name="Google Shape;9472;p4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473" name="Google Shape;9473;p49"/>
                <p:cNvCxnSpPr/>
                <p:nvPr/>
              </p:nvCxnSpPr>
              <p:spPr>
                <a:xfrm rot="10800000">
                  <a:off x="6938275" y="1279600"/>
                  <a:ext cx="0" cy="503100"/>
                </a:xfrm>
                <a:prstGeom prst="straightConnector1">
                  <a:avLst/>
                </a:prstGeom>
                <a:noFill/>
                <a:ln cap="flat" cmpd="sng" w="9525">
                  <a:solidFill>
                    <a:srgbClr val="CFD9E0"/>
                  </a:solidFill>
                  <a:prstDash val="solid"/>
                  <a:round/>
                  <a:headEnd len="sm" w="sm" type="none"/>
                  <a:tailEnd len="med" w="med" type="oval"/>
                </a:ln>
              </p:spPr>
            </p:cxnSp>
          </p:grpSp>
        </p:grpSp>
        <p:grpSp>
          <p:nvGrpSpPr>
            <p:cNvPr id="9474" name="Google Shape;9474;p49"/>
            <p:cNvGrpSpPr/>
            <p:nvPr/>
          </p:nvGrpSpPr>
          <p:grpSpPr>
            <a:xfrm>
              <a:off x="6520338" y="1193063"/>
              <a:ext cx="341813" cy="801589"/>
              <a:chOff x="6520338" y="1193063"/>
              <a:chExt cx="341813" cy="801589"/>
            </a:xfrm>
          </p:grpSpPr>
          <p:grpSp>
            <p:nvGrpSpPr>
              <p:cNvPr id="9475" name="Google Shape;9475;p49"/>
              <p:cNvGrpSpPr/>
              <p:nvPr/>
            </p:nvGrpSpPr>
            <p:grpSpPr>
              <a:xfrm>
                <a:off x="6520337" y="1589528"/>
                <a:ext cx="213949" cy="405124"/>
                <a:chOff x="6520338" y="1589528"/>
                <a:chExt cx="213949" cy="405124"/>
              </a:xfrm>
            </p:grpSpPr>
            <p:sp>
              <p:nvSpPr>
                <p:cNvPr id="9476" name="Google Shape;9476;p4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7" name="Google Shape;9477;p4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78" name="Google Shape;9478;p49"/>
              <p:cNvGrpSpPr/>
              <p:nvPr/>
            </p:nvGrpSpPr>
            <p:grpSpPr>
              <a:xfrm>
                <a:off x="6577204" y="1193063"/>
                <a:ext cx="284947" cy="453562"/>
                <a:chOff x="6577204" y="1193063"/>
                <a:chExt cx="284947" cy="453562"/>
              </a:xfrm>
            </p:grpSpPr>
            <p:sp>
              <p:nvSpPr>
                <p:cNvPr id="9479" name="Google Shape;9479;p4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480" name="Google Shape;9480;p49"/>
                <p:cNvCxnSpPr/>
                <p:nvPr/>
              </p:nvCxnSpPr>
              <p:spPr>
                <a:xfrm rot="10800000">
                  <a:off x="6677825" y="1279425"/>
                  <a:ext cx="0" cy="367200"/>
                </a:xfrm>
                <a:prstGeom prst="straightConnector1">
                  <a:avLst/>
                </a:prstGeom>
                <a:noFill/>
                <a:ln cap="flat" cmpd="sng" w="9525">
                  <a:solidFill>
                    <a:srgbClr val="A5B7C6"/>
                  </a:solidFill>
                  <a:prstDash val="solid"/>
                  <a:round/>
                  <a:headEnd len="sm" w="sm" type="none"/>
                  <a:tailEnd len="med" w="med" type="oval"/>
                </a:ln>
              </p:spPr>
            </p:cxnSp>
          </p:grpSp>
        </p:grpSp>
        <p:grpSp>
          <p:nvGrpSpPr>
            <p:cNvPr id="9481" name="Google Shape;9481;p49"/>
            <p:cNvGrpSpPr/>
            <p:nvPr/>
          </p:nvGrpSpPr>
          <p:grpSpPr>
            <a:xfrm>
              <a:off x="6238903" y="1193063"/>
              <a:ext cx="300476" cy="901783"/>
              <a:chOff x="6238903" y="1193063"/>
              <a:chExt cx="300476" cy="901783"/>
            </a:xfrm>
          </p:grpSpPr>
          <p:grpSp>
            <p:nvGrpSpPr>
              <p:cNvPr id="9482" name="Google Shape;9482;p49"/>
              <p:cNvGrpSpPr/>
              <p:nvPr/>
            </p:nvGrpSpPr>
            <p:grpSpPr>
              <a:xfrm>
                <a:off x="6290865" y="1489315"/>
                <a:ext cx="248514" cy="605531"/>
                <a:chOff x="6290865" y="1489315"/>
                <a:chExt cx="248514" cy="605531"/>
              </a:xfrm>
            </p:grpSpPr>
            <p:sp>
              <p:nvSpPr>
                <p:cNvPr id="9483" name="Google Shape;9483;p4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4" name="Google Shape;9484;p4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85" name="Google Shape;9485;p49"/>
              <p:cNvGrpSpPr/>
              <p:nvPr/>
            </p:nvGrpSpPr>
            <p:grpSpPr>
              <a:xfrm>
                <a:off x="6238903" y="1193063"/>
                <a:ext cx="284947" cy="327512"/>
                <a:chOff x="6238903" y="1193063"/>
                <a:chExt cx="284947" cy="327512"/>
              </a:xfrm>
            </p:grpSpPr>
            <p:sp>
              <p:nvSpPr>
                <p:cNvPr id="9486" name="Google Shape;9486;p4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487" name="Google Shape;9487;p49"/>
                <p:cNvCxnSpPr/>
                <p:nvPr/>
              </p:nvCxnSpPr>
              <p:spPr>
                <a:xfrm rot="10800000">
                  <a:off x="6431250" y="1279375"/>
                  <a:ext cx="0" cy="241200"/>
                </a:xfrm>
                <a:prstGeom prst="straightConnector1">
                  <a:avLst/>
                </a:prstGeom>
                <a:noFill/>
                <a:ln cap="flat" cmpd="sng" w="9525">
                  <a:solidFill>
                    <a:srgbClr val="869FB2"/>
                  </a:solidFill>
                  <a:prstDash val="solid"/>
                  <a:round/>
                  <a:headEnd len="sm" w="sm" type="none"/>
                  <a:tailEnd len="med" w="med" type="oval"/>
                </a:ln>
              </p:spPr>
            </p:cxnSp>
          </p:grpSp>
        </p:grpSp>
        <p:grpSp>
          <p:nvGrpSpPr>
            <p:cNvPr id="9488" name="Google Shape;9488;p49"/>
            <p:cNvGrpSpPr/>
            <p:nvPr/>
          </p:nvGrpSpPr>
          <p:grpSpPr>
            <a:xfrm>
              <a:off x="5900602" y="1193063"/>
              <a:ext cx="444346" cy="1023337"/>
              <a:chOff x="5900602" y="1193063"/>
              <a:chExt cx="444346" cy="1023337"/>
            </a:xfrm>
          </p:grpSpPr>
          <p:grpSp>
            <p:nvGrpSpPr>
              <p:cNvPr id="9489" name="Google Shape;9489;p49"/>
              <p:cNvGrpSpPr/>
              <p:nvPr/>
            </p:nvGrpSpPr>
            <p:grpSpPr>
              <a:xfrm>
                <a:off x="6046502" y="1367785"/>
                <a:ext cx="298446" cy="848616"/>
                <a:chOff x="6046502" y="1367784"/>
                <a:chExt cx="298446" cy="848616"/>
              </a:xfrm>
            </p:grpSpPr>
            <p:sp>
              <p:nvSpPr>
                <p:cNvPr id="9490" name="Google Shape;9490;p4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1" name="Google Shape;9491;p4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92" name="Google Shape;9492;p49"/>
              <p:cNvGrpSpPr/>
              <p:nvPr/>
            </p:nvGrpSpPr>
            <p:grpSpPr>
              <a:xfrm>
                <a:off x="5900602" y="1193063"/>
                <a:ext cx="284947" cy="182312"/>
                <a:chOff x="5900602" y="1193063"/>
                <a:chExt cx="284947" cy="182312"/>
              </a:xfrm>
            </p:grpSpPr>
            <p:sp>
              <p:nvSpPr>
                <p:cNvPr id="9493" name="Google Shape;9493;p4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494" name="Google Shape;9494;p49"/>
                <p:cNvCxnSpPr/>
                <p:nvPr/>
              </p:nvCxnSpPr>
              <p:spPr>
                <a:xfrm rot="10800000">
                  <a:off x="6156950" y="1279675"/>
                  <a:ext cx="0" cy="95700"/>
                </a:xfrm>
                <a:prstGeom prst="straightConnector1">
                  <a:avLst/>
                </a:prstGeom>
                <a:noFill/>
                <a:ln cap="flat" cmpd="sng" w="9525">
                  <a:solidFill>
                    <a:srgbClr val="657E93"/>
                  </a:solidFill>
                  <a:prstDash val="solid"/>
                  <a:round/>
                  <a:headEnd len="sm" w="sm" type="none"/>
                  <a:tailEnd len="med" w="med" type="oval"/>
                </a:ln>
              </p:spPr>
            </p:cxnSp>
          </p:grpSp>
        </p:grpSp>
      </p:grpSp>
      <p:grpSp>
        <p:nvGrpSpPr>
          <p:cNvPr id="9495" name="Google Shape;9495;p49"/>
          <p:cNvGrpSpPr/>
          <p:nvPr/>
        </p:nvGrpSpPr>
        <p:grpSpPr>
          <a:xfrm>
            <a:off x="7217825" y="979415"/>
            <a:ext cx="1219413" cy="1051365"/>
            <a:chOff x="7287122" y="1165658"/>
            <a:chExt cx="1219413" cy="1051365"/>
          </a:xfrm>
        </p:grpSpPr>
        <p:grpSp>
          <p:nvGrpSpPr>
            <p:cNvPr id="9496" name="Google Shape;9496;p49"/>
            <p:cNvGrpSpPr/>
            <p:nvPr/>
          </p:nvGrpSpPr>
          <p:grpSpPr>
            <a:xfrm>
              <a:off x="7287122" y="1969723"/>
              <a:ext cx="1219413" cy="247300"/>
              <a:chOff x="7287122" y="1969723"/>
              <a:chExt cx="1219413" cy="247300"/>
            </a:xfrm>
          </p:grpSpPr>
          <p:sp>
            <p:nvSpPr>
              <p:cNvPr id="9497" name="Google Shape;9497;p4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98" name="Google Shape;9498;p49"/>
              <p:cNvGrpSpPr/>
              <p:nvPr/>
            </p:nvGrpSpPr>
            <p:grpSpPr>
              <a:xfrm>
                <a:off x="7287122" y="2063892"/>
                <a:ext cx="1151753" cy="73428"/>
                <a:chOff x="7287122" y="2063892"/>
                <a:chExt cx="1151753" cy="73428"/>
              </a:xfrm>
            </p:grpSpPr>
            <p:sp>
              <p:nvSpPr>
                <p:cNvPr id="9499" name="Google Shape;9499;p4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500" name="Google Shape;9500;p49"/>
                <p:cNvCxnSpPr/>
                <p:nvPr/>
              </p:nvCxnSpPr>
              <p:spPr>
                <a:xfrm rot="10800000">
                  <a:off x="7818475" y="2100600"/>
                  <a:ext cx="620400" cy="0"/>
                </a:xfrm>
                <a:prstGeom prst="straightConnector1">
                  <a:avLst/>
                </a:prstGeom>
                <a:noFill/>
                <a:ln cap="flat" cmpd="sng" w="9525">
                  <a:solidFill>
                    <a:srgbClr val="CFD9E0"/>
                  </a:solidFill>
                  <a:prstDash val="solid"/>
                  <a:round/>
                  <a:headEnd len="sm" w="sm" type="none"/>
                  <a:tailEnd len="med" w="med" type="oval"/>
                </a:ln>
              </p:spPr>
            </p:cxnSp>
          </p:grpSp>
        </p:grpSp>
        <p:grpSp>
          <p:nvGrpSpPr>
            <p:cNvPr id="9501" name="Google Shape;9501;p49"/>
            <p:cNvGrpSpPr/>
            <p:nvPr/>
          </p:nvGrpSpPr>
          <p:grpSpPr>
            <a:xfrm>
              <a:off x="7287122" y="1712201"/>
              <a:ext cx="1219403" cy="246767"/>
              <a:chOff x="7287122" y="1712201"/>
              <a:chExt cx="1219403" cy="246767"/>
            </a:xfrm>
          </p:grpSpPr>
          <p:sp>
            <p:nvSpPr>
              <p:cNvPr id="9502" name="Google Shape;9502;p4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03" name="Google Shape;9503;p49"/>
              <p:cNvGrpSpPr/>
              <p:nvPr/>
            </p:nvGrpSpPr>
            <p:grpSpPr>
              <a:xfrm>
                <a:off x="7287122" y="1842861"/>
                <a:ext cx="1005303" cy="73419"/>
                <a:chOff x="7287122" y="1842861"/>
                <a:chExt cx="1005303" cy="73419"/>
              </a:xfrm>
            </p:grpSpPr>
            <p:sp>
              <p:nvSpPr>
                <p:cNvPr id="9504" name="Google Shape;9504;p4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505" name="Google Shape;9505;p49"/>
                <p:cNvCxnSpPr/>
                <p:nvPr/>
              </p:nvCxnSpPr>
              <p:spPr>
                <a:xfrm rot="10800000">
                  <a:off x="7818425" y="1879575"/>
                  <a:ext cx="474000" cy="0"/>
                </a:xfrm>
                <a:prstGeom prst="straightConnector1">
                  <a:avLst/>
                </a:prstGeom>
                <a:noFill/>
                <a:ln cap="flat" cmpd="sng" w="9525">
                  <a:solidFill>
                    <a:srgbClr val="A5B7C6"/>
                  </a:solidFill>
                  <a:prstDash val="solid"/>
                  <a:round/>
                  <a:headEnd len="sm" w="sm" type="none"/>
                  <a:tailEnd len="med" w="med" type="oval"/>
                </a:ln>
              </p:spPr>
            </p:cxnSp>
          </p:grpSp>
        </p:grpSp>
        <p:grpSp>
          <p:nvGrpSpPr>
            <p:cNvPr id="9506" name="Google Shape;9506;p49"/>
            <p:cNvGrpSpPr/>
            <p:nvPr/>
          </p:nvGrpSpPr>
          <p:grpSpPr>
            <a:xfrm>
              <a:off x="7287122" y="1447520"/>
              <a:ext cx="1219403" cy="286667"/>
              <a:chOff x="7287122" y="1447520"/>
              <a:chExt cx="1219403" cy="286667"/>
            </a:xfrm>
          </p:grpSpPr>
          <p:sp>
            <p:nvSpPr>
              <p:cNvPr id="9507" name="Google Shape;9507;p4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08" name="Google Shape;9508;p49"/>
              <p:cNvGrpSpPr/>
              <p:nvPr/>
            </p:nvGrpSpPr>
            <p:grpSpPr>
              <a:xfrm>
                <a:off x="7287122" y="1581977"/>
                <a:ext cx="852803" cy="73428"/>
                <a:chOff x="7287122" y="1581977"/>
                <a:chExt cx="852803" cy="73428"/>
              </a:xfrm>
            </p:grpSpPr>
            <p:sp>
              <p:nvSpPr>
                <p:cNvPr id="9509" name="Google Shape;9509;p4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510" name="Google Shape;9510;p49"/>
                <p:cNvCxnSpPr/>
                <p:nvPr/>
              </p:nvCxnSpPr>
              <p:spPr>
                <a:xfrm rot="10800000">
                  <a:off x="7818325" y="1618700"/>
                  <a:ext cx="321600" cy="0"/>
                </a:xfrm>
                <a:prstGeom prst="straightConnector1">
                  <a:avLst/>
                </a:prstGeom>
                <a:noFill/>
                <a:ln cap="flat" cmpd="sng" w="9525">
                  <a:solidFill>
                    <a:srgbClr val="869FB2"/>
                  </a:solidFill>
                  <a:prstDash val="solid"/>
                  <a:round/>
                  <a:headEnd len="sm" w="sm" type="none"/>
                  <a:tailEnd len="med" w="med" type="oval"/>
                </a:ln>
              </p:spPr>
            </p:cxnSp>
          </p:grpSp>
        </p:grpSp>
        <p:grpSp>
          <p:nvGrpSpPr>
            <p:cNvPr id="9511" name="Google Shape;9511;p49"/>
            <p:cNvGrpSpPr/>
            <p:nvPr/>
          </p:nvGrpSpPr>
          <p:grpSpPr>
            <a:xfrm>
              <a:off x="7287122" y="1165658"/>
              <a:ext cx="1219403" cy="344253"/>
              <a:chOff x="7287122" y="1165658"/>
              <a:chExt cx="1219403" cy="344253"/>
            </a:xfrm>
          </p:grpSpPr>
          <p:sp>
            <p:nvSpPr>
              <p:cNvPr id="9512" name="Google Shape;9512;p4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13" name="Google Shape;9513;p49"/>
              <p:cNvGrpSpPr/>
              <p:nvPr/>
            </p:nvGrpSpPr>
            <p:grpSpPr>
              <a:xfrm>
                <a:off x="7287122" y="1341025"/>
                <a:ext cx="695703" cy="73419"/>
                <a:chOff x="7287122" y="1341025"/>
                <a:chExt cx="695703" cy="73419"/>
              </a:xfrm>
            </p:grpSpPr>
            <p:sp>
              <p:nvSpPr>
                <p:cNvPr id="9514" name="Google Shape;9514;p4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515" name="Google Shape;9515;p49"/>
                <p:cNvCxnSpPr/>
                <p:nvPr/>
              </p:nvCxnSpPr>
              <p:spPr>
                <a:xfrm rot="10800000">
                  <a:off x="7818425" y="1377750"/>
                  <a:ext cx="164400" cy="0"/>
                </a:xfrm>
                <a:prstGeom prst="straightConnector1">
                  <a:avLst/>
                </a:prstGeom>
                <a:noFill/>
                <a:ln cap="flat" cmpd="sng" w="9525">
                  <a:solidFill>
                    <a:srgbClr val="869FB1"/>
                  </a:solidFill>
                  <a:prstDash val="solid"/>
                  <a:round/>
                  <a:headEnd len="sm" w="sm" type="none"/>
                  <a:tailEnd len="med" w="med" type="oval"/>
                </a:ln>
              </p:spPr>
            </p:cxnSp>
          </p:grpSp>
        </p:gr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19" name="Shape 9519"/>
        <p:cNvGrpSpPr/>
        <p:nvPr/>
      </p:nvGrpSpPr>
      <p:grpSpPr>
        <a:xfrm>
          <a:off x="0" y="0"/>
          <a:ext cx="0" cy="0"/>
          <a:chOff x="0" y="0"/>
          <a:chExt cx="0" cy="0"/>
        </a:xfrm>
      </p:grpSpPr>
      <p:sp>
        <p:nvSpPr>
          <p:cNvPr id="9520" name="Google Shape;9520;p50"/>
          <p:cNvSpPr txBox="1"/>
          <p:nvPr>
            <p:ph idx="4294967295" type="body"/>
          </p:nvPr>
        </p:nvSpPr>
        <p:spPr>
          <a:xfrm>
            <a:off x="716775"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100"/>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SzPts val="1100"/>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SzPts val="1100"/>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21" name="Google Shape;9521;p50"/>
          <p:cNvGrpSpPr/>
          <p:nvPr/>
        </p:nvGrpSpPr>
        <p:grpSpPr>
          <a:xfrm>
            <a:off x="830341" y="2307733"/>
            <a:ext cx="340168" cy="298978"/>
            <a:chOff x="892750" y="267400"/>
            <a:chExt cx="483125" cy="424625"/>
          </a:xfrm>
        </p:grpSpPr>
        <p:sp>
          <p:nvSpPr>
            <p:cNvPr id="9522" name="Google Shape;9522;p50"/>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23" name="Google Shape;9523;p50"/>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24" name="Google Shape;9524;p50"/>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25" name="Google Shape;9525;p50"/>
          <p:cNvGrpSpPr/>
          <p:nvPr/>
        </p:nvGrpSpPr>
        <p:grpSpPr>
          <a:xfrm>
            <a:off x="1268776" y="2287121"/>
            <a:ext cx="298996" cy="340204"/>
            <a:chOff x="1516475" y="238075"/>
            <a:chExt cx="424650" cy="483175"/>
          </a:xfrm>
        </p:grpSpPr>
        <p:sp>
          <p:nvSpPr>
            <p:cNvPr id="9526" name="Google Shape;9526;p50"/>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27" name="Google Shape;9527;p50"/>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28" name="Google Shape;9528;p50"/>
          <p:cNvGrpSpPr/>
          <p:nvPr/>
        </p:nvGrpSpPr>
        <p:grpSpPr>
          <a:xfrm>
            <a:off x="1661867" y="2367520"/>
            <a:ext cx="341488" cy="179405"/>
            <a:chOff x="2080675" y="352325"/>
            <a:chExt cx="485000" cy="254800"/>
          </a:xfrm>
        </p:grpSpPr>
        <p:sp>
          <p:nvSpPr>
            <p:cNvPr id="9529" name="Google Shape;9529;p50"/>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30" name="Google Shape;9530;p50"/>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31" name="Google Shape;9531;p50"/>
          <p:cNvGrpSpPr/>
          <p:nvPr/>
        </p:nvGrpSpPr>
        <p:grpSpPr>
          <a:xfrm>
            <a:off x="2111046" y="2287138"/>
            <a:ext cx="298996" cy="340168"/>
            <a:chOff x="2705375" y="238125"/>
            <a:chExt cx="424650" cy="483125"/>
          </a:xfrm>
        </p:grpSpPr>
        <p:sp>
          <p:nvSpPr>
            <p:cNvPr id="9532" name="Google Shape;9532;p50"/>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33" name="Google Shape;9533;p50"/>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34" name="Google Shape;9534;p50"/>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35" name="Google Shape;9535;p50"/>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36" name="Google Shape;9536;p50"/>
          <p:cNvGrpSpPr/>
          <p:nvPr/>
        </p:nvGrpSpPr>
        <p:grpSpPr>
          <a:xfrm>
            <a:off x="2527187" y="2287455"/>
            <a:ext cx="301161" cy="339535"/>
            <a:chOff x="3299850" y="238575"/>
            <a:chExt cx="427725" cy="482225"/>
          </a:xfrm>
        </p:grpSpPr>
        <p:sp>
          <p:nvSpPr>
            <p:cNvPr id="9537" name="Google Shape;9537;p50"/>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38" name="Google Shape;9538;p50"/>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39" name="Google Shape;9539;p50"/>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40" name="Google Shape;9540;p50"/>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41" name="Google Shape;9541;p50"/>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42" name="Google Shape;9542;p50"/>
          <p:cNvGrpSpPr/>
          <p:nvPr/>
        </p:nvGrpSpPr>
        <p:grpSpPr>
          <a:xfrm>
            <a:off x="2914108" y="2287138"/>
            <a:ext cx="352455" cy="340168"/>
            <a:chOff x="3857225" y="238125"/>
            <a:chExt cx="500575" cy="483125"/>
          </a:xfrm>
        </p:grpSpPr>
        <p:sp>
          <p:nvSpPr>
            <p:cNvPr id="9543" name="Google Shape;9543;p50"/>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44" name="Google Shape;9544;p50"/>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45" name="Google Shape;9545;p50"/>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46" name="Google Shape;9546;p50"/>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47" name="Google Shape;9547;p50"/>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48" name="Google Shape;9548;p50"/>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49" name="Google Shape;9549;p50"/>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550" name="Google Shape;9550;p50"/>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551" name="Google Shape;9551;p50"/>
          <p:cNvGrpSpPr/>
          <p:nvPr/>
        </p:nvGrpSpPr>
        <p:grpSpPr>
          <a:xfrm>
            <a:off x="3760885" y="2287165"/>
            <a:ext cx="340186" cy="340116"/>
            <a:chOff x="5053900" y="238200"/>
            <a:chExt cx="483150" cy="483050"/>
          </a:xfrm>
        </p:grpSpPr>
        <p:sp>
          <p:nvSpPr>
            <p:cNvPr id="9552" name="Google Shape;9552;p50"/>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53" name="Google Shape;9553;p50"/>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54" name="Google Shape;9554;p50"/>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55" name="Google Shape;9555;p50"/>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56" name="Google Shape;9556;p50"/>
          <p:cNvGrpSpPr/>
          <p:nvPr/>
        </p:nvGrpSpPr>
        <p:grpSpPr>
          <a:xfrm>
            <a:off x="4174835" y="2287138"/>
            <a:ext cx="340168" cy="340168"/>
            <a:chOff x="5648375" y="238125"/>
            <a:chExt cx="483125" cy="483125"/>
          </a:xfrm>
        </p:grpSpPr>
        <p:sp>
          <p:nvSpPr>
            <p:cNvPr id="9557" name="Google Shape;9557;p50"/>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58" name="Google Shape;9558;p50"/>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59" name="Google Shape;9559;p50"/>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60" name="Google Shape;9560;p50"/>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61" name="Google Shape;9561;p50"/>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62" name="Google Shape;9562;p50"/>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63" name="Google Shape;9563;p50"/>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64" name="Google Shape;9564;p50"/>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65" name="Google Shape;9565;p50"/>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66" name="Google Shape;9566;p50"/>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67" name="Google Shape;9567;p50"/>
          <p:cNvGrpSpPr/>
          <p:nvPr/>
        </p:nvGrpSpPr>
        <p:grpSpPr>
          <a:xfrm>
            <a:off x="4591521" y="2287138"/>
            <a:ext cx="340168" cy="340168"/>
            <a:chOff x="6242825" y="238125"/>
            <a:chExt cx="483125" cy="483125"/>
          </a:xfrm>
        </p:grpSpPr>
        <p:sp>
          <p:nvSpPr>
            <p:cNvPr id="9568" name="Google Shape;9568;p50"/>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69" name="Google Shape;9569;p50"/>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70" name="Google Shape;9570;p50"/>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71" name="Google Shape;9571;p50"/>
          <p:cNvGrpSpPr/>
          <p:nvPr/>
        </p:nvGrpSpPr>
        <p:grpSpPr>
          <a:xfrm>
            <a:off x="828643" y="2727362"/>
            <a:ext cx="343566" cy="298943"/>
            <a:chOff x="889275" y="861850"/>
            <a:chExt cx="487950" cy="424575"/>
          </a:xfrm>
        </p:grpSpPr>
        <p:sp>
          <p:nvSpPr>
            <p:cNvPr id="9572" name="Google Shape;9572;p50"/>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73" name="Google Shape;9573;p50"/>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74" name="Google Shape;9574;p50"/>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75" name="Google Shape;9575;p50"/>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576" name="Google Shape;9576;p50"/>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77" name="Google Shape;9577;p50"/>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578" name="Google Shape;9578;p50"/>
          <p:cNvGrpSpPr/>
          <p:nvPr/>
        </p:nvGrpSpPr>
        <p:grpSpPr>
          <a:xfrm>
            <a:off x="2090460" y="2706749"/>
            <a:ext cx="340168" cy="340168"/>
            <a:chOff x="2676100" y="832575"/>
            <a:chExt cx="483125" cy="483125"/>
          </a:xfrm>
        </p:grpSpPr>
        <p:sp>
          <p:nvSpPr>
            <p:cNvPr id="9579" name="Google Shape;9579;p50"/>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80" name="Google Shape;9580;p50"/>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81" name="Google Shape;9581;p50"/>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82" name="Google Shape;9582;p50"/>
          <p:cNvGrpSpPr/>
          <p:nvPr/>
        </p:nvGrpSpPr>
        <p:grpSpPr>
          <a:xfrm>
            <a:off x="2501963" y="2706749"/>
            <a:ext cx="351610" cy="340168"/>
            <a:chOff x="3270550" y="832575"/>
            <a:chExt cx="499375" cy="483125"/>
          </a:xfrm>
        </p:grpSpPr>
        <p:sp>
          <p:nvSpPr>
            <p:cNvPr id="9583" name="Google Shape;9583;p50"/>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84" name="Google Shape;9584;p50"/>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85" name="Google Shape;9585;p50"/>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86" name="Google Shape;9586;p50"/>
          <p:cNvGrpSpPr/>
          <p:nvPr/>
        </p:nvGrpSpPr>
        <p:grpSpPr>
          <a:xfrm>
            <a:off x="2920243" y="2717381"/>
            <a:ext cx="340186" cy="318904"/>
            <a:chOff x="3865000" y="847675"/>
            <a:chExt cx="483150" cy="452925"/>
          </a:xfrm>
        </p:grpSpPr>
        <p:sp>
          <p:nvSpPr>
            <p:cNvPr id="9587" name="Google Shape;9587;p50"/>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88" name="Google Shape;9588;p50"/>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89" name="Google Shape;9589;p50"/>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90" name="Google Shape;9590;p50"/>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91" name="Google Shape;9591;p50"/>
          <p:cNvGrpSpPr/>
          <p:nvPr/>
        </p:nvGrpSpPr>
        <p:grpSpPr>
          <a:xfrm>
            <a:off x="3335925" y="2727300"/>
            <a:ext cx="344798" cy="299066"/>
            <a:chOff x="4452900" y="861750"/>
            <a:chExt cx="489700" cy="424750"/>
          </a:xfrm>
        </p:grpSpPr>
        <p:sp>
          <p:nvSpPr>
            <p:cNvPr id="9592" name="Google Shape;9592;p50"/>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93" name="Google Shape;9593;p50"/>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94" name="Google Shape;9594;p50"/>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595" name="Google Shape;9595;p50"/>
          <p:cNvGrpSpPr/>
          <p:nvPr/>
        </p:nvGrpSpPr>
        <p:grpSpPr>
          <a:xfrm>
            <a:off x="3753158" y="2706758"/>
            <a:ext cx="355641" cy="340151"/>
            <a:chOff x="5049750" y="832600"/>
            <a:chExt cx="505100" cy="483100"/>
          </a:xfrm>
        </p:grpSpPr>
        <p:sp>
          <p:nvSpPr>
            <p:cNvPr id="9596" name="Google Shape;9596;p50"/>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597" name="Google Shape;9597;p50"/>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598" name="Google Shape;9598;p50"/>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599" name="Google Shape;9599;p50"/>
          <p:cNvGrpSpPr/>
          <p:nvPr/>
        </p:nvGrpSpPr>
        <p:grpSpPr>
          <a:xfrm>
            <a:off x="4612107" y="2706749"/>
            <a:ext cx="298996" cy="340168"/>
            <a:chOff x="6272100" y="832575"/>
            <a:chExt cx="424650" cy="483125"/>
          </a:xfrm>
        </p:grpSpPr>
        <p:sp>
          <p:nvSpPr>
            <p:cNvPr id="9600" name="Google Shape;9600;p50"/>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01" name="Google Shape;9601;p50"/>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02" name="Google Shape;9602;p50"/>
          <p:cNvGrpSpPr/>
          <p:nvPr/>
        </p:nvGrpSpPr>
        <p:grpSpPr>
          <a:xfrm>
            <a:off x="830315" y="3125798"/>
            <a:ext cx="340221" cy="340186"/>
            <a:chOff x="893650" y="1428000"/>
            <a:chExt cx="483200" cy="483150"/>
          </a:xfrm>
        </p:grpSpPr>
        <p:sp>
          <p:nvSpPr>
            <p:cNvPr id="9603" name="Google Shape;9603;p50"/>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04" name="Google Shape;9604;p50"/>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05" name="Google Shape;9605;p50"/>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06" name="Google Shape;9606;p50"/>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607" name="Google Shape;9607;p50"/>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08" name="Google Shape;9608;p50"/>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609" name="Google Shape;9609;p50"/>
          <p:cNvGrpSpPr/>
          <p:nvPr/>
        </p:nvGrpSpPr>
        <p:grpSpPr>
          <a:xfrm>
            <a:off x="2084132" y="3146463"/>
            <a:ext cx="352825" cy="298855"/>
            <a:chOff x="2676100" y="1456375"/>
            <a:chExt cx="501100" cy="424450"/>
          </a:xfrm>
        </p:grpSpPr>
        <p:sp>
          <p:nvSpPr>
            <p:cNvPr id="9610" name="Google Shape;9610;p50"/>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11" name="Google Shape;9611;p50"/>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12" name="Google Shape;9612;p50"/>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13" name="Google Shape;9613;p50"/>
          <p:cNvGrpSpPr/>
          <p:nvPr/>
        </p:nvGrpSpPr>
        <p:grpSpPr>
          <a:xfrm>
            <a:off x="2507657" y="3125806"/>
            <a:ext cx="340221" cy="340168"/>
            <a:chOff x="3270475" y="1427025"/>
            <a:chExt cx="483200" cy="483125"/>
          </a:xfrm>
        </p:grpSpPr>
        <p:sp>
          <p:nvSpPr>
            <p:cNvPr id="9614" name="Google Shape;9614;p50"/>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15" name="Google Shape;9615;p50"/>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16" name="Google Shape;9616;p50"/>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17" name="Google Shape;9617;p50"/>
          <p:cNvGrpSpPr/>
          <p:nvPr/>
        </p:nvGrpSpPr>
        <p:grpSpPr>
          <a:xfrm>
            <a:off x="2918570" y="3125780"/>
            <a:ext cx="343530" cy="340221"/>
            <a:chOff x="3860250" y="1427025"/>
            <a:chExt cx="487900" cy="483200"/>
          </a:xfrm>
        </p:grpSpPr>
        <p:sp>
          <p:nvSpPr>
            <p:cNvPr id="9618" name="Google Shape;9618;p50"/>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19" name="Google Shape;9619;p50"/>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20" name="Google Shape;9620;p50"/>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621" name="Google Shape;9621;p50"/>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22" name="Google Shape;9622;p50"/>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623" name="Google Shape;9623;p50"/>
          <p:cNvGrpSpPr/>
          <p:nvPr/>
        </p:nvGrpSpPr>
        <p:grpSpPr>
          <a:xfrm>
            <a:off x="4174808" y="3125806"/>
            <a:ext cx="340221" cy="340168"/>
            <a:chOff x="5648375" y="1427025"/>
            <a:chExt cx="483200" cy="483125"/>
          </a:xfrm>
        </p:grpSpPr>
        <p:sp>
          <p:nvSpPr>
            <p:cNvPr id="9624" name="Google Shape;9624;p50"/>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25" name="Google Shape;9625;p50"/>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26" name="Google Shape;9626;p50"/>
          <p:cNvGrpSpPr/>
          <p:nvPr/>
        </p:nvGrpSpPr>
        <p:grpSpPr>
          <a:xfrm>
            <a:off x="4589294" y="3125789"/>
            <a:ext cx="344622" cy="340204"/>
            <a:chOff x="6238300" y="1426975"/>
            <a:chExt cx="489450" cy="483175"/>
          </a:xfrm>
        </p:grpSpPr>
        <p:sp>
          <p:nvSpPr>
            <p:cNvPr id="9627" name="Google Shape;9627;p50"/>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28" name="Google Shape;9628;p50"/>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29" name="Google Shape;9629;p50"/>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630" name="Google Shape;9630;p50"/>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631" name="Google Shape;9631;p50"/>
          <p:cNvGrpSpPr/>
          <p:nvPr/>
        </p:nvGrpSpPr>
        <p:grpSpPr>
          <a:xfrm>
            <a:off x="1248190" y="3544794"/>
            <a:ext cx="340168" cy="340186"/>
            <a:chOff x="1487200" y="2021475"/>
            <a:chExt cx="483125" cy="483150"/>
          </a:xfrm>
        </p:grpSpPr>
        <p:sp>
          <p:nvSpPr>
            <p:cNvPr id="9632" name="Google Shape;9632;p50"/>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33" name="Google Shape;9633;p50"/>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34" name="Google Shape;9634;p50"/>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35" name="Google Shape;9635;p50"/>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36" name="Google Shape;9636;p50"/>
          <p:cNvGrpSpPr/>
          <p:nvPr/>
        </p:nvGrpSpPr>
        <p:grpSpPr>
          <a:xfrm>
            <a:off x="1662527" y="3565398"/>
            <a:ext cx="340168" cy="298978"/>
            <a:chOff x="2081650" y="2050750"/>
            <a:chExt cx="483125" cy="424625"/>
          </a:xfrm>
        </p:grpSpPr>
        <p:sp>
          <p:nvSpPr>
            <p:cNvPr id="9637" name="Google Shape;9637;p50"/>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38" name="Google Shape;9638;p50"/>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39" name="Google Shape;9639;p50"/>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40" name="Google Shape;9640;p50"/>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41" name="Google Shape;9641;p50"/>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42" name="Google Shape;9642;p50"/>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43" name="Google Shape;9643;p50"/>
          <p:cNvGrpSpPr/>
          <p:nvPr/>
        </p:nvGrpSpPr>
        <p:grpSpPr>
          <a:xfrm>
            <a:off x="2090460" y="3588721"/>
            <a:ext cx="340168" cy="252332"/>
            <a:chOff x="2676100" y="2083800"/>
            <a:chExt cx="483125" cy="358375"/>
          </a:xfrm>
        </p:grpSpPr>
        <p:sp>
          <p:nvSpPr>
            <p:cNvPr id="9644" name="Google Shape;9644;p50"/>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45" name="Google Shape;9645;p50"/>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46" name="Google Shape;9646;p50"/>
          <p:cNvGrpSpPr/>
          <p:nvPr/>
        </p:nvGrpSpPr>
        <p:grpSpPr>
          <a:xfrm>
            <a:off x="2515974" y="3554766"/>
            <a:ext cx="323587" cy="320242"/>
            <a:chOff x="3282325" y="2035675"/>
            <a:chExt cx="459575" cy="454825"/>
          </a:xfrm>
        </p:grpSpPr>
        <p:sp>
          <p:nvSpPr>
            <p:cNvPr id="9647" name="Google Shape;9647;p50"/>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48" name="Google Shape;9648;p50"/>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49" name="Google Shape;9649;p50"/>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50" name="Google Shape;9650;p50"/>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651" name="Google Shape;9651;p50"/>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52" name="Google Shape;9652;p50"/>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653" name="Google Shape;9653;p50"/>
          <p:cNvGrpSpPr/>
          <p:nvPr/>
        </p:nvGrpSpPr>
        <p:grpSpPr>
          <a:xfrm>
            <a:off x="3760673" y="3544803"/>
            <a:ext cx="340608" cy="340168"/>
            <a:chOff x="5053900" y="2021500"/>
            <a:chExt cx="483750" cy="483125"/>
          </a:xfrm>
        </p:grpSpPr>
        <p:sp>
          <p:nvSpPr>
            <p:cNvPr id="9654" name="Google Shape;9654;p50"/>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55" name="Google Shape;9655;p50"/>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56" name="Google Shape;9656;p50"/>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57" name="Google Shape;9657;p50"/>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58" name="Google Shape;9658;p50"/>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59" name="Google Shape;9659;p50"/>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60" name="Google Shape;9660;p50"/>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61" name="Google Shape;9661;p50"/>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662" name="Google Shape;9662;p50"/>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663" name="Google Shape;9663;p50"/>
          <p:cNvGrpSpPr/>
          <p:nvPr/>
        </p:nvGrpSpPr>
        <p:grpSpPr>
          <a:xfrm>
            <a:off x="4585773" y="3547971"/>
            <a:ext cx="351663" cy="333831"/>
            <a:chOff x="6222125" y="2025975"/>
            <a:chExt cx="499450" cy="474125"/>
          </a:xfrm>
        </p:grpSpPr>
        <p:sp>
          <p:nvSpPr>
            <p:cNvPr id="9664" name="Google Shape;9664;p50"/>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65" name="Google Shape;9665;p50"/>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66" name="Google Shape;9666;p50"/>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67" name="Google Shape;9667;p50"/>
          <p:cNvGrpSpPr/>
          <p:nvPr/>
        </p:nvGrpSpPr>
        <p:grpSpPr>
          <a:xfrm>
            <a:off x="5043335" y="2364541"/>
            <a:ext cx="335504" cy="185953"/>
            <a:chOff x="896050" y="2725450"/>
            <a:chExt cx="476500" cy="264100"/>
          </a:xfrm>
        </p:grpSpPr>
        <p:sp>
          <p:nvSpPr>
            <p:cNvPr id="9668" name="Google Shape;9668;p50"/>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69" name="Google Shape;9669;p50"/>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70" name="Google Shape;9670;p50"/>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71" name="Google Shape;9671;p50"/>
          <p:cNvGrpSpPr/>
          <p:nvPr/>
        </p:nvGrpSpPr>
        <p:grpSpPr>
          <a:xfrm>
            <a:off x="5474075" y="2287425"/>
            <a:ext cx="340168" cy="340186"/>
            <a:chOff x="1487200" y="2615925"/>
            <a:chExt cx="483125" cy="483150"/>
          </a:xfrm>
        </p:grpSpPr>
        <p:sp>
          <p:nvSpPr>
            <p:cNvPr id="9672" name="Google Shape;9672;p50"/>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73" name="Google Shape;9673;p50"/>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74" name="Google Shape;9674;p50"/>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75" name="Google Shape;9675;p50"/>
          <p:cNvGrpSpPr/>
          <p:nvPr/>
        </p:nvGrpSpPr>
        <p:grpSpPr>
          <a:xfrm>
            <a:off x="5874024" y="2287425"/>
            <a:ext cx="353564" cy="340186"/>
            <a:chOff x="2077575" y="2615925"/>
            <a:chExt cx="502150" cy="483150"/>
          </a:xfrm>
        </p:grpSpPr>
        <p:sp>
          <p:nvSpPr>
            <p:cNvPr id="9676" name="Google Shape;9676;p50"/>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77" name="Google Shape;9677;p50"/>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78" name="Google Shape;9678;p50"/>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79" name="Google Shape;9679;p50"/>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80" name="Google Shape;9680;p50"/>
          <p:cNvGrpSpPr/>
          <p:nvPr/>
        </p:nvGrpSpPr>
        <p:grpSpPr>
          <a:xfrm>
            <a:off x="6297813" y="2303452"/>
            <a:ext cx="334536" cy="308132"/>
            <a:chOff x="2680100" y="2638725"/>
            <a:chExt cx="475125" cy="437625"/>
          </a:xfrm>
        </p:grpSpPr>
        <p:sp>
          <p:nvSpPr>
            <p:cNvPr id="9681" name="Google Shape;9681;p50"/>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82" name="Google Shape;9682;p50"/>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83" name="Google Shape;9683;p50"/>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84" name="Google Shape;9684;p50"/>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85" name="Google Shape;9685;p50"/>
          <p:cNvGrpSpPr/>
          <p:nvPr/>
        </p:nvGrpSpPr>
        <p:grpSpPr>
          <a:xfrm>
            <a:off x="6763452" y="2287425"/>
            <a:ext cx="239183" cy="340186"/>
            <a:chOff x="3342275" y="2615925"/>
            <a:chExt cx="339700" cy="483150"/>
          </a:xfrm>
        </p:grpSpPr>
        <p:sp>
          <p:nvSpPr>
            <p:cNvPr id="9686" name="Google Shape;9686;p50"/>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87" name="Google Shape;9687;p50"/>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688" name="Google Shape;9688;p50"/>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89" name="Google Shape;9689;p50"/>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90" name="Google Shape;9690;p50"/>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691" name="Google Shape;9691;p50"/>
          <p:cNvGrpSpPr/>
          <p:nvPr/>
        </p:nvGrpSpPr>
        <p:grpSpPr>
          <a:xfrm>
            <a:off x="5380655" y="3961361"/>
            <a:ext cx="339482" cy="339271"/>
            <a:chOff x="5648900" y="2616600"/>
            <a:chExt cx="482150" cy="481850"/>
          </a:xfrm>
        </p:grpSpPr>
        <p:sp>
          <p:nvSpPr>
            <p:cNvPr id="9692" name="Google Shape;9692;p50"/>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93" name="Google Shape;9693;p50"/>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694" name="Google Shape;9694;p50"/>
          <p:cNvGrpSpPr/>
          <p:nvPr/>
        </p:nvGrpSpPr>
        <p:grpSpPr>
          <a:xfrm>
            <a:off x="3699939" y="3968149"/>
            <a:ext cx="325626" cy="325694"/>
            <a:chOff x="6242825" y="2615925"/>
            <a:chExt cx="483125" cy="483225"/>
          </a:xfrm>
        </p:grpSpPr>
        <p:sp>
          <p:nvSpPr>
            <p:cNvPr id="9695" name="Google Shape;9695;p50"/>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96" name="Google Shape;9696;p50"/>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97" name="Google Shape;9697;p50"/>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98" name="Google Shape;9698;p50"/>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699" name="Google Shape;9699;p50"/>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700" name="Google Shape;9700;p50"/>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701" name="Google Shape;9701;p50"/>
          <p:cNvGrpSpPr/>
          <p:nvPr/>
        </p:nvGrpSpPr>
        <p:grpSpPr>
          <a:xfrm>
            <a:off x="5473116" y="2707036"/>
            <a:ext cx="342087" cy="340186"/>
            <a:chOff x="1487200" y="3210375"/>
            <a:chExt cx="485850" cy="483150"/>
          </a:xfrm>
        </p:grpSpPr>
        <p:sp>
          <p:nvSpPr>
            <p:cNvPr id="9702" name="Google Shape;9702;p50"/>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03" name="Google Shape;9703;p50"/>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04" name="Google Shape;9704;p50"/>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705" name="Google Shape;9705;p50"/>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06" name="Google Shape;9706;p50"/>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707" name="Google Shape;9707;p50"/>
          <p:cNvGrpSpPr/>
          <p:nvPr/>
        </p:nvGrpSpPr>
        <p:grpSpPr>
          <a:xfrm>
            <a:off x="6712475" y="2707027"/>
            <a:ext cx="341136" cy="340204"/>
            <a:chOff x="3269875" y="3210400"/>
            <a:chExt cx="484500" cy="483175"/>
          </a:xfrm>
        </p:grpSpPr>
        <p:sp>
          <p:nvSpPr>
            <p:cNvPr id="9708" name="Google Shape;9708;p50"/>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09" name="Google Shape;9709;p50"/>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10" name="Google Shape;9710;p50"/>
          <p:cNvGrpSpPr/>
          <p:nvPr/>
        </p:nvGrpSpPr>
        <p:grpSpPr>
          <a:xfrm>
            <a:off x="7211568" y="2706666"/>
            <a:ext cx="170216" cy="340925"/>
            <a:chOff x="3985700" y="3210375"/>
            <a:chExt cx="241750" cy="484200"/>
          </a:xfrm>
        </p:grpSpPr>
        <p:sp>
          <p:nvSpPr>
            <p:cNvPr id="9711" name="Google Shape;9711;p50"/>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12" name="Google Shape;9712;p50"/>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13" name="Google Shape;9713;p50"/>
          <p:cNvGrpSpPr/>
          <p:nvPr/>
        </p:nvGrpSpPr>
        <p:grpSpPr>
          <a:xfrm>
            <a:off x="7550838" y="2707678"/>
            <a:ext cx="339007" cy="338901"/>
            <a:chOff x="4460225" y="3211300"/>
            <a:chExt cx="481475" cy="481325"/>
          </a:xfrm>
        </p:grpSpPr>
        <p:sp>
          <p:nvSpPr>
            <p:cNvPr id="9714" name="Google Shape;9714;p50"/>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15" name="Google Shape;9715;p50"/>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716" name="Google Shape;9716;p50"/>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717" name="Google Shape;9717;p50"/>
          <p:cNvGrpSpPr/>
          <p:nvPr/>
        </p:nvGrpSpPr>
        <p:grpSpPr>
          <a:xfrm>
            <a:off x="5824496" y="3990669"/>
            <a:ext cx="342034" cy="280654"/>
            <a:chOff x="5647000" y="3252650"/>
            <a:chExt cx="485775" cy="398600"/>
          </a:xfrm>
        </p:grpSpPr>
        <p:sp>
          <p:nvSpPr>
            <p:cNvPr id="9718" name="Google Shape;9718;p50"/>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19" name="Google Shape;9719;p50"/>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20" name="Google Shape;9720;p50"/>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21" name="Google Shape;9721;p50"/>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22" name="Google Shape;9722;p50"/>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23" name="Google Shape;9723;p50"/>
          <p:cNvGrpSpPr/>
          <p:nvPr/>
        </p:nvGrpSpPr>
        <p:grpSpPr>
          <a:xfrm>
            <a:off x="4129937" y="3996769"/>
            <a:ext cx="326536" cy="268454"/>
            <a:chOff x="6242450" y="3252800"/>
            <a:chExt cx="484475" cy="398300"/>
          </a:xfrm>
        </p:grpSpPr>
        <p:sp>
          <p:nvSpPr>
            <p:cNvPr id="9724" name="Google Shape;9724;p50"/>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25" name="Google Shape;9725;p50"/>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26" name="Google Shape;9726;p50"/>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27" name="Google Shape;9727;p50"/>
          <p:cNvGrpSpPr/>
          <p:nvPr/>
        </p:nvGrpSpPr>
        <p:grpSpPr>
          <a:xfrm>
            <a:off x="5061598" y="3126102"/>
            <a:ext cx="298978" cy="340168"/>
            <a:chOff x="922025" y="3804850"/>
            <a:chExt cx="424625" cy="483125"/>
          </a:xfrm>
        </p:grpSpPr>
        <p:sp>
          <p:nvSpPr>
            <p:cNvPr id="9728" name="Google Shape;9728;p50"/>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29" name="Google Shape;9729;p50"/>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730" name="Google Shape;9730;p50"/>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731" name="Google Shape;9731;p50"/>
          <p:cNvGrpSpPr/>
          <p:nvPr/>
        </p:nvGrpSpPr>
        <p:grpSpPr>
          <a:xfrm>
            <a:off x="5894327" y="3126102"/>
            <a:ext cx="312955" cy="340168"/>
            <a:chOff x="2100300" y="3804850"/>
            <a:chExt cx="444475" cy="483125"/>
          </a:xfrm>
        </p:grpSpPr>
        <p:sp>
          <p:nvSpPr>
            <p:cNvPr id="9732" name="Google Shape;9732;p50"/>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33" name="Google Shape;9733;p50"/>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34" name="Google Shape;9734;p50"/>
          <p:cNvGrpSpPr/>
          <p:nvPr/>
        </p:nvGrpSpPr>
        <p:grpSpPr>
          <a:xfrm>
            <a:off x="6317950" y="3126102"/>
            <a:ext cx="294261" cy="340168"/>
            <a:chOff x="2708700" y="3804850"/>
            <a:chExt cx="417925" cy="483125"/>
          </a:xfrm>
        </p:grpSpPr>
        <p:sp>
          <p:nvSpPr>
            <p:cNvPr id="9735" name="Google Shape;9735;p50"/>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36" name="Google Shape;9736;p50"/>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37" name="Google Shape;9737;p50"/>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38" name="Google Shape;9738;p50"/>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739" name="Google Shape;9739;p50"/>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40" name="Google Shape;9740;p50"/>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741" name="Google Shape;9741;p50"/>
          <p:cNvGrpSpPr/>
          <p:nvPr/>
        </p:nvGrpSpPr>
        <p:grpSpPr>
          <a:xfrm>
            <a:off x="7554825" y="3127378"/>
            <a:ext cx="331033" cy="337616"/>
            <a:chOff x="4467450" y="3808475"/>
            <a:chExt cx="470150" cy="479500"/>
          </a:xfrm>
        </p:grpSpPr>
        <p:sp>
          <p:nvSpPr>
            <p:cNvPr id="9742" name="Google Shape;9742;p50"/>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43" name="Google Shape;9743;p50"/>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44" name="Google Shape;9744;p50"/>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45" name="Google Shape;9745;p50"/>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46" name="Google Shape;9746;p50"/>
          <p:cNvGrpSpPr/>
          <p:nvPr/>
        </p:nvGrpSpPr>
        <p:grpSpPr>
          <a:xfrm>
            <a:off x="7975172" y="3126102"/>
            <a:ext cx="340186" cy="340168"/>
            <a:chOff x="5053900" y="3804850"/>
            <a:chExt cx="483150" cy="483125"/>
          </a:xfrm>
        </p:grpSpPr>
        <p:sp>
          <p:nvSpPr>
            <p:cNvPr id="9747" name="Google Shape;9747;p50"/>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48" name="Google Shape;9748;p50"/>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49" name="Google Shape;9749;p50"/>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50" name="Google Shape;9750;p50"/>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51" name="Google Shape;9751;p50"/>
          <p:cNvGrpSpPr/>
          <p:nvPr/>
        </p:nvGrpSpPr>
        <p:grpSpPr>
          <a:xfrm>
            <a:off x="6270890" y="3960912"/>
            <a:ext cx="340168" cy="340168"/>
            <a:chOff x="5648375" y="3804850"/>
            <a:chExt cx="483125" cy="483125"/>
          </a:xfrm>
        </p:grpSpPr>
        <p:sp>
          <p:nvSpPr>
            <p:cNvPr id="9752" name="Google Shape;9752;p50"/>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53" name="Google Shape;9753;p50"/>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54" name="Google Shape;9754;p50"/>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55" name="Google Shape;9755;p50"/>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56" name="Google Shape;9756;p50"/>
          <p:cNvGrpSpPr/>
          <p:nvPr/>
        </p:nvGrpSpPr>
        <p:grpSpPr>
          <a:xfrm>
            <a:off x="4560845" y="3973272"/>
            <a:ext cx="280923" cy="315449"/>
            <a:chOff x="6276025" y="3812400"/>
            <a:chExt cx="416800" cy="468025"/>
          </a:xfrm>
        </p:grpSpPr>
        <p:sp>
          <p:nvSpPr>
            <p:cNvPr id="9757" name="Google Shape;9757;p50"/>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58" name="Google Shape;9758;p50"/>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59" name="Google Shape;9759;p50"/>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60" name="Google Shape;9760;p50"/>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61" name="Google Shape;9761;p50"/>
          <p:cNvGrpSpPr/>
          <p:nvPr/>
        </p:nvGrpSpPr>
        <p:grpSpPr>
          <a:xfrm>
            <a:off x="5039779" y="3545089"/>
            <a:ext cx="342615" cy="340186"/>
            <a:chOff x="890400" y="4399350"/>
            <a:chExt cx="486600" cy="483150"/>
          </a:xfrm>
        </p:grpSpPr>
        <p:sp>
          <p:nvSpPr>
            <p:cNvPr id="9762" name="Google Shape;9762;p50"/>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63" name="Google Shape;9763;p50"/>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64" name="Google Shape;9764;p50"/>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65" name="Google Shape;9765;p50"/>
          <p:cNvGrpSpPr/>
          <p:nvPr/>
        </p:nvGrpSpPr>
        <p:grpSpPr>
          <a:xfrm>
            <a:off x="5474075" y="3560368"/>
            <a:ext cx="340168" cy="309628"/>
            <a:chOff x="1487200" y="4421025"/>
            <a:chExt cx="483125" cy="439750"/>
          </a:xfrm>
        </p:grpSpPr>
        <p:sp>
          <p:nvSpPr>
            <p:cNvPr id="9766" name="Google Shape;9766;p50"/>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67" name="Google Shape;9767;p50"/>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68" name="Google Shape;9768;p50"/>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69" name="Google Shape;9769;p50"/>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70" name="Google Shape;9770;p50"/>
          <p:cNvGrpSpPr/>
          <p:nvPr/>
        </p:nvGrpSpPr>
        <p:grpSpPr>
          <a:xfrm>
            <a:off x="5878353" y="3545107"/>
            <a:ext cx="344903" cy="340151"/>
            <a:chOff x="2079300" y="4399325"/>
            <a:chExt cx="489850" cy="483100"/>
          </a:xfrm>
        </p:grpSpPr>
        <p:sp>
          <p:nvSpPr>
            <p:cNvPr id="9771" name="Google Shape;9771;p50"/>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72" name="Google Shape;9772;p50"/>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773" name="Google Shape;9773;p50"/>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774" name="Google Shape;9774;p50"/>
          <p:cNvGrpSpPr/>
          <p:nvPr/>
        </p:nvGrpSpPr>
        <p:grpSpPr>
          <a:xfrm>
            <a:off x="6744925" y="3545107"/>
            <a:ext cx="276236" cy="340151"/>
            <a:chOff x="3316000" y="4399325"/>
            <a:chExt cx="392325" cy="483100"/>
          </a:xfrm>
        </p:grpSpPr>
        <p:sp>
          <p:nvSpPr>
            <p:cNvPr id="9775" name="Google Shape;9775;p50"/>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76" name="Google Shape;9776;p50"/>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77" name="Google Shape;9777;p50"/>
          <p:cNvGrpSpPr/>
          <p:nvPr/>
        </p:nvGrpSpPr>
        <p:grpSpPr>
          <a:xfrm>
            <a:off x="7169665" y="3545089"/>
            <a:ext cx="254022" cy="340186"/>
            <a:chOff x="3926225" y="4399275"/>
            <a:chExt cx="360775" cy="483150"/>
          </a:xfrm>
        </p:grpSpPr>
        <p:sp>
          <p:nvSpPr>
            <p:cNvPr id="9778" name="Google Shape;9778;p50"/>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79" name="Google Shape;9779;p50"/>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780" name="Google Shape;9780;p50"/>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nvGrpSpPr>
          <p:cNvPr id="9781" name="Google Shape;9781;p50"/>
          <p:cNvGrpSpPr/>
          <p:nvPr/>
        </p:nvGrpSpPr>
        <p:grpSpPr>
          <a:xfrm>
            <a:off x="7975224" y="3545151"/>
            <a:ext cx="340080" cy="340063"/>
            <a:chOff x="5053975" y="4399375"/>
            <a:chExt cx="483000" cy="482975"/>
          </a:xfrm>
        </p:grpSpPr>
        <p:sp>
          <p:nvSpPr>
            <p:cNvPr id="9782" name="Google Shape;9782;p50"/>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83" name="Google Shape;9783;p50"/>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84" name="Google Shape;9784;p50"/>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85" name="Google Shape;9785;p50"/>
          <p:cNvGrpSpPr/>
          <p:nvPr/>
        </p:nvGrpSpPr>
        <p:grpSpPr>
          <a:xfrm>
            <a:off x="6715417" y="3960912"/>
            <a:ext cx="340168" cy="340168"/>
            <a:chOff x="5648375" y="4399300"/>
            <a:chExt cx="483125" cy="483125"/>
          </a:xfrm>
        </p:grpSpPr>
        <p:sp>
          <p:nvSpPr>
            <p:cNvPr id="9786" name="Google Shape;9786;p50"/>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87" name="Google Shape;9787;p50"/>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88" name="Google Shape;9788;p50"/>
          <p:cNvGrpSpPr/>
          <p:nvPr/>
        </p:nvGrpSpPr>
        <p:grpSpPr>
          <a:xfrm>
            <a:off x="4946140" y="3979624"/>
            <a:ext cx="330007" cy="302744"/>
            <a:chOff x="6239575" y="4416275"/>
            <a:chExt cx="489625" cy="449175"/>
          </a:xfrm>
        </p:grpSpPr>
        <p:sp>
          <p:nvSpPr>
            <p:cNvPr id="9789" name="Google Shape;9789;p50"/>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90" name="Google Shape;9790;p50"/>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91" name="Google Shape;9791;p50"/>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92" name="Google Shape;9792;p50"/>
          <p:cNvGrpSpPr/>
          <p:nvPr/>
        </p:nvGrpSpPr>
        <p:grpSpPr>
          <a:xfrm>
            <a:off x="2049419" y="3976879"/>
            <a:ext cx="308234" cy="308234"/>
            <a:chOff x="892750" y="4993750"/>
            <a:chExt cx="483125" cy="483125"/>
          </a:xfrm>
        </p:grpSpPr>
        <p:sp>
          <p:nvSpPr>
            <p:cNvPr id="9793" name="Google Shape;9793;p50"/>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94" name="Google Shape;9794;p50"/>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95" name="Google Shape;9795;p50"/>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796" name="Google Shape;9796;p50"/>
          <p:cNvGrpSpPr/>
          <p:nvPr/>
        </p:nvGrpSpPr>
        <p:grpSpPr>
          <a:xfrm>
            <a:off x="853427" y="3984006"/>
            <a:ext cx="293982" cy="293982"/>
            <a:chOff x="2676100" y="4993750"/>
            <a:chExt cx="483125" cy="483125"/>
          </a:xfrm>
        </p:grpSpPr>
        <p:sp>
          <p:nvSpPr>
            <p:cNvPr id="9797" name="Google Shape;9797;p50"/>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98" name="Google Shape;9798;p50"/>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799" name="Google Shape;9799;p50"/>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800" name="Google Shape;9800;p50"/>
          <p:cNvGrpSpPr/>
          <p:nvPr/>
        </p:nvGrpSpPr>
        <p:grpSpPr>
          <a:xfrm>
            <a:off x="3287244" y="3976879"/>
            <a:ext cx="308234" cy="308234"/>
            <a:chOff x="3270550" y="4993750"/>
            <a:chExt cx="483125" cy="483125"/>
          </a:xfrm>
        </p:grpSpPr>
        <p:sp>
          <p:nvSpPr>
            <p:cNvPr id="9801" name="Google Shape;9801;p50"/>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802" name="Google Shape;9802;p50"/>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803" name="Google Shape;9803;p50"/>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804" name="Google Shape;9804;p50"/>
          <p:cNvGrpSpPr/>
          <p:nvPr/>
        </p:nvGrpSpPr>
        <p:grpSpPr>
          <a:xfrm>
            <a:off x="1271279" y="3983960"/>
            <a:ext cx="293997" cy="294073"/>
            <a:chOff x="4459450" y="4993700"/>
            <a:chExt cx="483150" cy="483275"/>
          </a:xfrm>
        </p:grpSpPr>
        <p:sp>
          <p:nvSpPr>
            <p:cNvPr id="9805" name="Google Shape;9805;p50"/>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806" name="Google Shape;9806;p50"/>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807" name="Google Shape;9807;p50"/>
          <p:cNvGrpSpPr/>
          <p:nvPr/>
        </p:nvGrpSpPr>
        <p:grpSpPr>
          <a:xfrm>
            <a:off x="2462028" y="3976879"/>
            <a:ext cx="308234" cy="308234"/>
            <a:chOff x="1487200" y="4993750"/>
            <a:chExt cx="483125" cy="483125"/>
          </a:xfrm>
        </p:grpSpPr>
        <p:sp>
          <p:nvSpPr>
            <p:cNvPr id="9808" name="Google Shape;9808;p50"/>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809" name="Google Shape;9809;p50"/>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810" name="Google Shape;9810;p50"/>
          <p:cNvGrpSpPr/>
          <p:nvPr/>
        </p:nvGrpSpPr>
        <p:grpSpPr>
          <a:xfrm>
            <a:off x="2874638" y="3976879"/>
            <a:ext cx="308234" cy="308234"/>
            <a:chOff x="2081650" y="4993750"/>
            <a:chExt cx="483125" cy="483125"/>
          </a:xfrm>
        </p:grpSpPr>
        <p:sp>
          <p:nvSpPr>
            <p:cNvPr id="9811" name="Google Shape;9811;p50"/>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812" name="Google Shape;9812;p50"/>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grpSp>
        <p:nvGrpSpPr>
          <p:cNvPr id="9813" name="Google Shape;9813;p50"/>
          <p:cNvGrpSpPr/>
          <p:nvPr/>
        </p:nvGrpSpPr>
        <p:grpSpPr>
          <a:xfrm>
            <a:off x="1651280" y="3983960"/>
            <a:ext cx="293997" cy="294073"/>
            <a:chOff x="5053900" y="4993700"/>
            <a:chExt cx="483150" cy="483275"/>
          </a:xfrm>
        </p:grpSpPr>
        <p:sp>
          <p:nvSpPr>
            <p:cNvPr id="9814" name="Google Shape;9814;p50"/>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9815" name="Google Shape;9815;p50"/>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9816" name="Google Shape;9816;p50"/>
          <p:cNvSpPr txBox="1"/>
          <p:nvPr>
            <p:ph type="title"/>
          </p:nvPr>
        </p:nvSpPr>
        <p:spPr>
          <a:xfrm>
            <a:off x="716700" y="511025"/>
            <a:ext cx="77106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solidFill>
                  <a:schemeClr val="lt1"/>
                </a:solidFill>
              </a:rPr>
              <a:t>...and our sets of editable icons</a:t>
            </a:r>
            <a:endParaRPr>
              <a:solidFill>
                <a:schemeClr val="lt1"/>
              </a:solidFill>
            </a:endParaRPr>
          </a:p>
        </p:txBody>
      </p:sp>
      <p:grpSp>
        <p:nvGrpSpPr>
          <p:cNvPr id="9817" name="Google Shape;9817;p50"/>
          <p:cNvGrpSpPr/>
          <p:nvPr/>
        </p:nvGrpSpPr>
        <p:grpSpPr>
          <a:xfrm>
            <a:off x="7159962" y="3960299"/>
            <a:ext cx="195401" cy="341395"/>
            <a:chOff x="1426400" y="1814750"/>
            <a:chExt cx="407850" cy="712575"/>
          </a:xfrm>
        </p:grpSpPr>
        <p:sp>
          <p:nvSpPr>
            <p:cNvPr id="9818" name="Google Shape;9818;p5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9" name="Google Shape;9819;p50"/>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0" name="Google Shape;9820;p50"/>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21" name="Google Shape;9821;p50"/>
          <p:cNvGrpSpPr/>
          <p:nvPr/>
        </p:nvGrpSpPr>
        <p:grpSpPr>
          <a:xfrm>
            <a:off x="7494377" y="3991261"/>
            <a:ext cx="279423" cy="279471"/>
            <a:chOff x="1910075" y="2021700"/>
            <a:chExt cx="583225" cy="583325"/>
          </a:xfrm>
        </p:grpSpPr>
        <p:sp>
          <p:nvSpPr>
            <p:cNvPr id="9822" name="Google Shape;9822;p5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3" name="Google Shape;9823;p50"/>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4" name="Google Shape;9824;p5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25" name="Google Shape;9825;p50"/>
          <p:cNvGrpSpPr/>
          <p:nvPr/>
        </p:nvGrpSpPr>
        <p:grpSpPr>
          <a:xfrm>
            <a:off x="7912814" y="4026678"/>
            <a:ext cx="392874" cy="208636"/>
            <a:chOff x="2749275" y="2099575"/>
            <a:chExt cx="820025" cy="435475"/>
          </a:xfrm>
        </p:grpSpPr>
        <p:sp>
          <p:nvSpPr>
            <p:cNvPr id="9826" name="Google Shape;9826;p50"/>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7" name="Google Shape;9827;p50"/>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8" name="Google Shape;9828;p5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9" name="Google Shape;9829;p5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33" name="Shape 9833"/>
        <p:cNvGrpSpPr/>
        <p:nvPr/>
      </p:nvGrpSpPr>
      <p:grpSpPr>
        <a:xfrm>
          <a:off x="0" y="0"/>
          <a:ext cx="0" cy="0"/>
          <a:chOff x="0" y="0"/>
          <a:chExt cx="0" cy="0"/>
        </a:xfrm>
      </p:grpSpPr>
      <p:sp>
        <p:nvSpPr>
          <p:cNvPr id="9834" name="Google Shape;9834;p51"/>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5" name="Google Shape;9835;p51"/>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6" name="Google Shape;9836;p51"/>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37" name="Google Shape;9837;p51"/>
          <p:cNvGrpSpPr/>
          <p:nvPr/>
        </p:nvGrpSpPr>
        <p:grpSpPr>
          <a:xfrm>
            <a:off x="2987728" y="1340982"/>
            <a:ext cx="371882" cy="373766"/>
            <a:chOff x="-41270450" y="1973375"/>
            <a:chExt cx="315850" cy="317450"/>
          </a:xfrm>
        </p:grpSpPr>
        <p:sp>
          <p:nvSpPr>
            <p:cNvPr id="9838" name="Google Shape;9838;p51"/>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9" name="Google Shape;9839;p51"/>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0" name="Google Shape;9840;p51"/>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1" name="Google Shape;9841;p51"/>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42" name="Google Shape;9842;p51"/>
          <p:cNvGrpSpPr/>
          <p:nvPr/>
        </p:nvGrpSpPr>
        <p:grpSpPr>
          <a:xfrm>
            <a:off x="3005407" y="1787939"/>
            <a:ext cx="395871" cy="372088"/>
            <a:chOff x="-41291625" y="2339025"/>
            <a:chExt cx="336225" cy="316025"/>
          </a:xfrm>
        </p:grpSpPr>
        <p:sp>
          <p:nvSpPr>
            <p:cNvPr id="9843" name="Google Shape;9843;p51"/>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4" name="Google Shape;9844;p51"/>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45" name="Google Shape;9845;p51"/>
          <p:cNvSpPr/>
          <p:nvPr/>
        </p:nvSpPr>
        <p:spPr>
          <a:xfrm>
            <a:off x="2982027" y="1974953"/>
            <a:ext cx="0" cy="29"/>
          </a:xfrm>
          <a:custGeom>
            <a:rect b="b" l="l" r="r" t="t"/>
            <a:pathLst>
              <a:path extrusionOk="0" h="1" w="12000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6" name="Google Shape;9846;p51"/>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7" name="Google Shape;9847;p51"/>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8" name="Google Shape;9848;p51"/>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9" name="Google Shape;9849;p51"/>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0" name="Google Shape;9850;p51"/>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51" name="Google Shape;9851;p51"/>
          <p:cNvGrpSpPr/>
          <p:nvPr/>
        </p:nvGrpSpPr>
        <p:grpSpPr>
          <a:xfrm>
            <a:off x="1229534" y="1312990"/>
            <a:ext cx="396931" cy="373147"/>
            <a:chOff x="-42804750" y="1949600"/>
            <a:chExt cx="337125" cy="316925"/>
          </a:xfrm>
        </p:grpSpPr>
        <p:sp>
          <p:nvSpPr>
            <p:cNvPr id="9852" name="Google Shape;9852;p51"/>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3" name="Google Shape;9853;p51"/>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4" name="Google Shape;9854;p51"/>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55" name="Google Shape;9855;p51"/>
          <p:cNvGrpSpPr/>
          <p:nvPr/>
        </p:nvGrpSpPr>
        <p:grpSpPr>
          <a:xfrm>
            <a:off x="1292211" y="1765686"/>
            <a:ext cx="335706" cy="364258"/>
            <a:chOff x="-42778750" y="2320125"/>
            <a:chExt cx="285125" cy="309375"/>
          </a:xfrm>
        </p:grpSpPr>
        <p:sp>
          <p:nvSpPr>
            <p:cNvPr id="9856" name="Google Shape;9856;p51"/>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7" name="Google Shape;9857;p51"/>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58" name="Google Shape;9858;p51"/>
          <p:cNvGrpSpPr/>
          <p:nvPr/>
        </p:nvGrpSpPr>
        <p:grpSpPr>
          <a:xfrm>
            <a:off x="1269879" y="2212691"/>
            <a:ext cx="375591" cy="374678"/>
            <a:chOff x="-42796875" y="2680675"/>
            <a:chExt cx="319000" cy="318225"/>
          </a:xfrm>
        </p:grpSpPr>
        <p:sp>
          <p:nvSpPr>
            <p:cNvPr id="9859" name="Google Shape;9859;p51"/>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0" name="Google Shape;9860;p51"/>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1" name="Google Shape;9861;p51"/>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2" name="Google Shape;9862;p51"/>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3" name="Google Shape;9863;p51"/>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64" name="Google Shape;9864;p51"/>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5" name="Google Shape;9865;p51"/>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6" name="Google Shape;9866;p51"/>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7" name="Google Shape;9867;p51"/>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68" name="Google Shape;9868;p51"/>
          <p:cNvGrpSpPr/>
          <p:nvPr/>
        </p:nvGrpSpPr>
        <p:grpSpPr>
          <a:xfrm>
            <a:off x="2168150" y="3090966"/>
            <a:ext cx="390426" cy="369586"/>
            <a:chOff x="-39055650" y="2315975"/>
            <a:chExt cx="331600" cy="313900"/>
          </a:xfrm>
        </p:grpSpPr>
        <p:sp>
          <p:nvSpPr>
            <p:cNvPr id="9869" name="Google Shape;9869;p51"/>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0" name="Google Shape;9870;p51"/>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71" name="Google Shape;9871;p51"/>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2" name="Google Shape;9872;p51"/>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73" name="Google Shape;9873;p51"/>
          <p:cNvGrpSpPr/>
          <p:nvPr/>
        </p:nvGrpSpPr>
        <p:grpSpPr>
          <a:xfrm>
            <a:off x="1659816" y="1313166"/>
            <a:ext cx="380241" cy="371793"/>
            <a:chOff x="-42430625" y="1949750"/>
            <a:chExt cx="322950" cy="315775"/>
          </a:xfrm>
        </p:grpSpPr>
        <p:sp>
          <p:nvSpPr>
            <p:cNvPr id="9874" name="Google Shape;9874;p51"/>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5" name="Google Shape;9875;p51"/>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6" name="Google Shape;9876;p51"/>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7" name="Google Shape;9877;p51"/>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78" name="Google Shape;9878;p51"/>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9" name="Google Shape;9879;p51"/>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0" name="Google Shape;9880;p51"/>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1" name="Google Shape;9881;p51"/>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2" name="Google Shape;9882;p51"/>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3" name="Google Shape;9883;p51"/>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84" name="Google Shape;9884;p51"/>
          <p:cNvGrpSpPr/>
          <p:nvPr/>
        </p:nvGrpSpPr>
        <p:grpSpPr>
          <a:xfrm>
            <a:off x="2623344" y="3089112"/>
            <a:ext cx="372824" cy="372058"/>
            <a:chOff x="-38686275" y="2314400"/>
            <a:chExt cx="316650" cy="316000"/>
          </a:xfrm>
        </p:grpSpPr>
        <p:sp>
          <p:nvSpPr>
            <p:cNvPr id="9885" name="Google Shape;9885;p51"/>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6" name="Google Shape;9886;p51"/>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87" name="Google Shape;9887;p51"/>
          <p:cNvGrpSpPr/>
          <p:nvPr/>
        </p:nvGrpSpPr>
        <p:grpSpPr>
          <a:xfrm>
            <a:off x="2621946" y="3581152"/>
            <a:ext cx="375620" cy="373736"/>
            <a:chOff x="-38686275" y="2682250"/>
            <a:chExt cx="319025" cy="317425"/>
          </a:xfrm>
        </p:grpSpPr>
        <p:sp>
          <p:nvSpPr>
            <p:cNvPr id="9888" name="Google Shape;9888;p51"/>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9" name="Google Shape;9889;p51"/>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90" name="Google Shape;9890;p51"/>
          <p:cNvGrpSpPr/>
          <p:nvPr/>
        </p:nvGrpSpPr>
        <p:grpSpPr>
          <a:xfrm>
            <a:off x="3940328" y="3579695"/>
            <a:ext cx="391368" cy="376650"/>
            <a:chOff x="-37534750" y="2668075"/>
            <a:chExt cx="332400" cy="319900"/>
          </a:xfrm>
        </p:grpSpPr>
        <p:sp>
          <p:nvSpPr>
            <p:cNvPr id="9891" name="Google Shape;9891;p51"/>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2" name="Google Shape;9892;p51"/>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93" name="Google Shape;9893;p51"/>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94" name="Google Shape;9894;p51"/>
          <p:cNvGrpSpPr/>
          <p:nvPr/>
        </p:nvGrpSpPr>
        <p:grpSpPr>
          <a:xfrm>
            <a:off x="2131694" y="1760829"/>
            <a:ext cx="375591" cy="374060"/>
            <a:chOff x="-42062025" y="2316000"/>
            <a:chExt cx="319000" cy="317700"/>
          </a:xfrm>
        </p:grpSpPr>
        <p:sp>
          <p:nvSpPr>
            <p:cNvPr id="9895" name="Google Shape;9895;p51"/>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6" name="Google Shape;9896;p51"/>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97" name="Google Shape;9897;p51"/>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98" name="Google Shape;9898;p51"/>
          <p:cNvGrpSpPr/>
          <p:nvPr/>
        </p:nvGrpSpPr>
        <p:grpSpPr>
          <a:xfrm>
            <a:off x="876569" y="2671933"/>
            <a:ext cx="330143" cy="368173"/>
            <a:chOff x="-40150450" y="1977325"/>
            <a:chExt cx="280400" cy="312700"/>
          </a:xfrm>
        </p:grpSpPr>
        <p:sp>
          <p:nvSpPr>
            <p:cNvPr id="9899" name="Google Shape;9899;p51"/>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0" name="Google Shape;9900;p51"/>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1" name="Google Shape;9901;p51"/>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2" name="Google Shape;9902;p51"/>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03" name="Google Shape;9903;p51"/>
          <p:cNvGrpSpPr/>
          <p:nvPr/>
        </p:nvGrpSpPr>
        <p:grpSpPr>
          <a:xfrm>
            <a:off x="870534" y="3131151"/>
            <a:ext cx="342211" cy="372824"/>
            <a:chOff x="-40160700" y="2339625"/>
            <a:chExt cx="290650" cy="316650"/>
          </a:xfrm>
        </p:grpSpPr>
        <p:sp>
          <p:nvSpPr>
            <p:cNvPr id="9904" name="Google Shape;9904;p51"/>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5" name="Google Shape;9905;p51"/>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6" name="Google Shape;9906;p51"/>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7" name="Google Shape;9907;p51"/>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08" name="Google Shape;9908;p51"/>
          <p:cNvGrpSpPr/>
          <p:nvPr/>
        </p:nvGrpSpPr>
        <p:grpSpPr>
          <a:xfrm>
            <a:off x="852359" y="3581608"/>
            <a:ext cx="375591" cy="372824"/>
            <a:chOff x="-40171725" y="2705875"/>
            <a:chExt cx="319000" cy="316650"/>
          </a:xfrm>
        </p:grpSpPr>
        <p:sp>
          <p:nvSpPr>
            <p:cNvPr id="9909" name="Google Shape;9909;p51"/>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0" name="Google Shape;9910;p51"/>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11" name="Google Shape;9911;p51"/>
          <p:cNvGrpSpPr/>
          <p:nvPr/>
        </p:nvGrpSpPr>
        <p:grpSpPr>
          <a:xfrm>
            <a:off x="3109957" y="2656064"/>
            <a:ext cx="272686" cy="373766"/>
            <a:chOff x="-38275925" y="1946600"/>
            <a:chExt cx="231600" cy="317450"/>
          </a:xfrm>
        </p:grpSpPr>
        <p:sp>
          <p:nvSpPr>
            <p:cNvPr id="9912" name="Google Shape;9912;p51"/>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3" name="Google Shape;9913;p51"/>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14" name="Google Shape;9914;p51"/>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5" name="Google Shape;9915;p51"/>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16" name="Google Shape;9916;p51"/>
          <p:cNvGrpSpPr/>
          <p:nvPr/>
        </p:nvGrpSpPr>
        <p:grpSpPr>
          <a:xfrm>
            <a:off x="2173841" y="4053505"/>
            <a:ext cx="382096" cy="371911"/>
            <a:chOff x="-37190575" y="1951325"/>
            <a:chExt cx="324525" cy="315875"/>
          </a:xfrm>
        </p:grpSpPr>
        <p:sp>
          <p:nvSpPr>
            <p:cNvPr id="9917" name="Google Shape;9917;p51"/>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8" name="Google Shape;9918;p51"/>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9" name="Google Shape;9919;p51"/>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0" name="Google Shape;9920;p51"/>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1" name="Google Shape;9921;p51"/>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22" name="Google Shape;9922;p51"/>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23" name="Google Shape;9923;p51"/>
          <p:cNvGrpSpPr/>
          <p:nvPr/>
        </p:nvGrpSpPr>
        <p:grpSpPr>
          <a:xfrm>
            <a:off x="2574144" y="1839656"/>
            <a:ext cx="373736" cy="293055"/>
            <a:chOff x="-41694200" y="2382950"/>
            <a:chExt cx="317425" cy="248900"/>
          </a:xfrm>
        </p:grpSpPr>
        <p:sp>
          <p:nvSpPr>
            <p:cNvPr id="9924" name="Google Shape;9924;p51"/>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5" name="Google Shape;9925;p51"/>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26" name="Google Shape;9926;p51"/>
          <p:cNvGrpSpPr/>
          <p:nvPr/>
        </p:nvGrpSpPr>
        <p:grpSpPr>
          <a:xfrm>
            <a:off x="2570967" y="2192964"/>
            <a:ext cx="375591" cy="373766"/>
            <a:chOff x="-41695775" y="2683025"/>
            <a:chExt cx="319000" cy="317450"/>
          </a:xfrm>
        </p:grpSpPr>
        <p:sp>
          <p:nvSpPr>
            <p:cNvPr id="9927" name="Google Shape;9927;p51"/>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8" name="Google Shape;9928;p51"/>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9" name="Google Shape;9929;p51"/>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30" name="Google Shape;9930;p51"/>
          <p:cNvGrpSpPr/>
          <p:nvPr/>
        </p:nvGrpSpPr>
        <p:grpSpPr>
          <a:xfrm>
            <a:off x="1313266" y="2685734"/>
            <a:ext cx="342211" cy="375620"/>
            <a:chOff x="-39792875" y="1971800"/>
            <a:chExt cx="290650" cy="319025"/>
          </a:xfrm>
        </p:grpSpPr>
        <p:sp>
          <p:nvSpPr>
            <p:cNvPr id="9931" name="Google Shape;9931;p51"/>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2" name="Google Shape;9932;p51"/>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33" name="Google Shape;9933;p51"/>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34" name="Google Shape;9934;p51"/>
          <p:cNvGrpSpPr/>
          <p:nvPr/>
        </p:nvGrpSpPr>
        <p:grpSpPr>
          <a:xfrm>
            <a:off x="3490328" y="2657918"/>
            <a:ext cx="383950" cy="372618"/>
            <a:chOff x="-37956150" y="1948175"/>
            <a:chExt cx="326100" cy="316475"/>
          </a:xfrm>
        </p:grpSpPr>
        <p:sp>
          <p:nvSpPr>
            <p:cNvPr id="9935" name="Google Shape;9935;p51"/>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6" name="Google Shape;9936;p51"/>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7" name="Google Shape;9937;p51"/>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38" name="Google Shape;9938;p51"/>
          <p:cNvGrpSpPr/>
          <p:nvPr/>
        </p:nvGrpSpPr>
        <p:grpSpPr>
          <a:xfrm>
            <a:off x="1323705" y="3133960"/>
            <a:ext cx="324609" cy="374825"/>
            <a:chOff x="-39783425" y="2337925"/>
            <a:chExt cx="275700" cy="318350"/>
          </a:xfrm>
        </p:grpSpPr>
        <p:sp>
          <p:nvSpPr>
            <p:cNvPr id="9939" name="Google Shape;9939;p51"/>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0" name="Google Shape;9940;p51"/>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41" name="Google Shape;9941;p51"/>
          <p:cNvGrpSpPr/>
          <p:nvPr/>
        </p:nvGrpSpPr>
        <p:grpSpPr>
          <a:xfrm>
            <a:off x="3497847" y="3165172"/>
            <a:ext cx="375620" cy="243015"/>
            <a:chOff x="-37953000" y="2379000"/>
            <a:chExt cx="319025" cy="206400"/>
          </a:xfrm>
        </p:grpSpPr>
        <p:sp>
          <p:nvSpPr>
            <p:cNvPr id="9942" name="Google Shape;9942;p51"/>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3" name="Google Shape;9943;p51"/>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4" name="Google Shape;9944;p51"/>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5" name="Google Shape;9945;p51"/>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6" name="Google Shape;9946;p51"/>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47" name="Google Shape;9947;p51"/>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8" name="Google Shape;9948;p51"/>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9" name="Google Shape;9949;p51"/>
          <p:cNvSpPr txBox="1"/>
          <p:nvPr>
            <p:ph idx="4294967295" type="title"/>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50" name="Google Shape;9950;p51"/>
          <p:cNvSpPr txBox="1"/>
          <p:nvPr>
            <p:ph idx="4294967295" type="title"/>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51" name="Google Shape;9951;p51"/>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52" name="Google Shape;9952;p51"/>
          <p:cNvGrpSpPr/>
          <p:nvPr/>
        </p:nvGrpSpPr>
        <p:grpSpPr>
          <a:xfrm>
            <a:off x="4855594" y="1782519"/>
            <a:ext cx="354107" cy="355063"/>
            <a:chOff x="-28467625" y="2331750"/>
            <a:chExt cx="296150" cy="296950"/>
          </a:xfrm>
        </p:grpSpPr>
        <p:sp>
          <p:nvSpPr>
            <p:cNvPr id="9953" name="Google Shape;9953;p51"/>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4" name="Google Shape;9954;p51"/>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55" name="Google Shape;9955;p51"/>
          <p:cNvGrpSpPr/>
          <p:nvPr/>
        </p:nvGrpSpPr>
        <p:grpSpPr>
          <a:xfrm>
            <a:off x="4869719" y="2225601"/>
            <a:ext cx="325858" cy="351327"/>
            <a:chOff x="-28461325" y="2701925"/>
            <a:chExt cx="272525" cy="293825"/>
          </a:xfrm>
        </p:grpSpPr>
        <p:sp>
          <p:nvSpPr>
            <p:cNvPr id="9956" name="Google Shape;9956;p51"/>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7" name="Google Shape;9957;p51"/>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8" name="Google Shape;9958;p51"/>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59" name="Google Shape;9959;p51"/>
          <p:cNvGrpSpPr/>
          <p:nvPr/>
        </p:nvGrpSpPr>
        <p:grpSpPr>
          <a:xfrm>
            <a:off x="7093910" y="1399238"/>
            <a:ext cx="354107" cy="226974"/>
            <a:chOff x="-26585200" y="2025375"/>
            <a:chExt cx="296150" cy="189825"/>
          </a:xfrm>
        </p:grpSpPr>
        <p:sp>
          <p:nvSpPr>
            <p:cNvPr id="9960" name="Google Shape;9960;p51"/>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1" name="Google Shape;9961;p51"/>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2" name="Google Shape;9962;p51"/>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3" name="Google Shape;9963;p51"/>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4" name="Google Shape;9964;p51"/>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65" name="Google Shape;9965;p51"/>
          <p:cNvGrpSpPr/>
          <p:nvPr/>
        </p:nvGrpSpPr>
        <p:grpSpPr>
          <a:xfrm>
            <a:off x="7094373" y="1783461"/>
            <a:ext cx="353180" cy="353180"/>
            <a:chOff x="-26584425" y="2340425"/>
            <a:chExt cx="295375" cy="295375"/>
          </a:xfrm>
        </p:grpSpPr>
        <p:sp>
          <p:nvSpPr>
            <p:cNvPr id="9966" name="Google Shape;9966;p51"/>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7" name="Google Shape;9967;p51"/>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8" name="Google Shape;9968;p51"/>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9" name="Google Shape;9969;p51"/>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0" name="Google Shape;9970;p51"/>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71" name="Google Shape;9971;p51"/>
          <p:cNvGrpSpPr/>
          <p:nvPr/>
        </p:nvGrpSpPr>
        <p:grpSpPr>
          <a:xfrm>
            <a:off x="7089202" y="2224555"/>
            <a:ext cx="363523" cy="353419"/>
            <a:chOff x="-26585200" y="2710400"/>
            <a:chExt cx="304025" cy="295575"/>
          </a:xfrm>
        </p:grpSpPr>
        <p:sp>
          <p:nvSpPr>
            <p:cNvPr id="9972" name="Google Shape;9972;p51"/>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3" name="Google Shape;9973;p51"/>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4" name="Google Shape;9974;p51"/>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5" name="Google Shape;9975;p51"/>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6" name="Google Shape;9976;p51"/>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7" name="Google Shape;9977;p51"/>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8" name="Google Shape;9978;p51"/>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9" name="Google Shape;9979;p51"/>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0" name="Google Shape;9980;p51"/>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1" name="Google Shape;9981;p51"/>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2" name="Google Shape;9982;p51"/>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3" name="Google Shape;9983;p51"/>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84" name="Google Shape;9984;p51"/>
          <p:cNvGrpSpPr/>
          <p:nvPr/>
        </p:nvGrpSpPr>
        <p:grpSpPr>
          <a:xfrm>
            <a:off x="5744337" y="2666033"/>
            <a:ext cx="354136" cy="353210"/>
            <a:chOff x="-24709875" y="1970225"/>
            <a:chExt cx="296175" cy="295400"/>
          </a:xfrm>
        </p:grpSpPr>
        <p:sp>
          <p:nvSpPr>
            <p:cNvPr id="9985" name="Google Shape;9985;p51"/>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6" name="Google Shape;9986;p51"/>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87" name="Google Shape;9987;p51"/>
          <p:cNvGrpSpPr/>
          <p:nvPr/>
        </p:nvGrpSpPr>
        <p:grpSpPr>
          <a:xfrm>
            <a:off x="5776352" y="3112911"/>
            <a:ext cx="290107" cy="354107"/>
            <a:chOff x="-24683100" y="2340425"/>
            <a:chExt cx="242625" cy="296150"/>
          </a:xfrm>
        </p:grpSpPr>
        <p:sp>
          <p:nvSpPr>
            <p:cNvPr id="9988" name="Google Shape;9988;p51"/>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9" name="Google Shape;9989;p51"/>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0" name="Google Shape;9990;p51"/>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1" name="Google Shape;9991;p51"/>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992" name="Google Shape;9992;p51"/>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93" name="Google Shape;9993;p51"/>
          <p:cNvGrpSpPr/>
          <p:nvPr/>
        </p:nvGrpSpPr>
        <p:grpSpPr>
          <a:xfrm>
            <a:off x="7982594" y="2666033"/>
            <a:ext cx="360713" cy="353210"/>
            <a:chOff x="-22881800" y="1971800"/>
            <a:chExt cx="301675" cy="295400"/>
          </a:xfrm>
        </p:grpSpPr>
        <p:sp>
          <p:nvSpPr>
            <p:cNvPr id="9994" name="Google Shape;9994;p51"/>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5" name="Google Shape;9995;p51"/>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6" name="Google Shape;9996;p51"/>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7" name="Google Shape;9997;p51"/>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8" name="Google Shape;9998;p51"/>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9" name="Google Shape;9999;p51"/>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00" name="Google Shape;10000;p51"/>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1" name="Google Shape;10001;p51"/>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02" name="Google Shape;10002;p51"/>
          <p:cNvGrpSpPr/>
          <p:nvPr/>
        </p:nvGrpSpPr>
        <p:grpSpPr>
          <a:xfrm>
            <a:off x="5358939" y="2224196"/>
            <a:ext cx="227930" cy="354136"/>
            <a:chOff x="-28043900" y="2701925"/>
            <a:chExt cx="190625" cy="296175"/>
          </a:xfrm>
        </p:grpSpPr>
        <p:sp>
          <p:nvSpPr>
            <p:cNvPr id="10003" name="Google Shape;10003;p51"/>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4" name="Google Shape;10004;p51"/>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5" name="Google Shape;10005;p51"/>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6" name="Google Shape;10006;p51"/>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7" name="Google Shape;10007;p51"/>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08" name="Google Shape;10008;p51"/>
          <p:cNvGrpSpPr/>
          <p:nvPr/>
        </p:nvGrpSpPr>
        <p:grpSpPr>
          <a:xfrm>
            <a:off x="7531805" y="1336135"/>
            <a:ext cx="354136" cy="353180"/>
            <a:chOff x="-26215025" y="1971025"/>
            <a:chExt cx="296175" cy="295375"/>
          </a:xfrm>
        </p:grpSpPr>
        <p:sp>
          <p:nvSpPr>
            <p:cNvPr id="10009" name="Google Shape;10009;p51"/>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0" name="Google Shape;10010;p51"/>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1" name="Google Shape;10011;p51"/>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2" name="Google Shape;10012;p51"/>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3" name="Google Shape;10013;p51"/>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4" name="Google Shape;10014;p51"/>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5" name="Google Shape;10015;p51"/>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6" name="Google Shape;10016;p51"/>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17" name="Google Shape;10017;p51"/>
          <p:cNvGrpSpPr/>
          <p:nvPr/>
        </p:nvGrpSpPr>
        <p:grpSpPr>
          <a:xfrm>
            <a:off x="7531327" y="1783924"/>
            <a:ext cx="355093" cy="352253"/>
            <a:chOff x="-26215825" y="2341200"/>
            <a:chExt cx="296975" cy="294600"/>
          </a:xfrm>
        </p:grpSpPr>
        <p:sp>
          <p:nvSpPr>
            <p:cNvPr id="10018" name="Google Shape;10018;p51"/>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9" name="Google Shape;10019;p51"/>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20" name="Google Shape;10020;p51"/>
          <p:cNvGrpSpPr/>
          <p:nvPr/>
        </p:nvGrpSpPr>
        <p:grpSpPr>
          <a:xfrm>
            <a:off x="7563357" y="2224674"/>
            <a:ext cx="291033" cy="353180"/>
            <a:chOff x="-26179575" y="2710600"/>
            <a:chExt cx="243400" cy="295375"/>
          </a:xfrm>
        </p:grpSpPr>
        <p:sp>
          <p:nvSpPr>
            <p:cNvPr id="10021" name="Google Shape;10021;p51"/>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2" name="Google Shape;10022;p51"/>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3" name="Google Shape;10023;p51"/>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24" name="Google Shape;10024;p51"/>
          <p:cNvGrpSpPr/>
          <p:nvPr/>
        </p:nvGrpSpPr>
        <p:grpSpPr>
          <a:xfrm>
            <a:off x="6202417" y="2666048"/>
            <a:ext cx="337187" cy="353180"/>
            <a:chOff x="-24328675" y="1971025"/>
            <a:chExt cx="282000" cy="295375"/>
          </a:xfrm>
        </p:grpSpPr>
        <p:sp>
          <p:nvSpPr>
            <p:cNvPr id="10025" name="Google Shape;10025;p51"/>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6" name="Google Shape;10026;p51"/>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27" name="Google Shape;10027;p51"/>
          <p:cNvGrpSpPr/>
          <p:nvPr/>
        </p:nvGrpSpPr>
        <p:grpSpPr>
          <a:xfrm>
            <a:off x="6204778" y="3113374"/>
            <a:ext cx="332464" cy="353180"/>
            <a:chOff x="-24330250" y="2340425"/>
            <a:chExt cx="278050" cy="295375"/>
          </a:xfrm>
        </p:grpSpPr>
        <p:sp>
          <p:nvSpPr>
            <p:cNvPr id="10028" name="Google Shape;10028;p51"/>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9" name="Google Shape;10029;p51"/>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0" name="Google Shape;10030;p51"/>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1" name="Google Shape;10031;p51"/>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2" name="Google Shape;10032;p51"/>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3" name="Google Shape;10033;p51"/>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4" name="Google Shape;10034;p51"/>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35" name="Google Shape;10035;p51"/>
          <p:cNvGrpSpPr/>
          <p:nvPr/>
        </p:nvGrpSpPr>
        <p:grpSpPr>
          <a:xfrm>
            <a:off x="6194420" y="3554587"/>
            <a:ext cx="353180" cy="353180"/>
            <a:chOff x="-24338900" y="2710600"/>
            <a:chExt cx="295375" cy="295375"/>
          </a:xfrm>
        </p:grpSpPr>
        <p:sp>
          <p:nvSpPr>
            <p:cNvPr id="10036" name="Google Shape;10036;p51"/>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7" name="Google Shape;10037;p51"/>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38" name="Google Shape;10038;p51"/>
          <p:cNvGrpSpPr/>
          <p:nvPr/>
        </p:nvGrpSpPr>
        <p:grpSpPr>
          <a:xfrm>
            <a:off x="7985419" y="3113972"/>
            <a:ext cx="355063" cy="351984"/>
            <a:chOff x="-22859750" y="2335900"/>
            <a:chExt cx="296950" cy="294375"/>
          </a:xfrm>
        </p:grpSpPr>
        <p:sp>
          <p:nvSpPr>
            <p:cNvPr id="10039" name="Google Shape;10039;p51"/>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0" name="Google Shape;10040;p51"/>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1" name="Google Shape;10041;p51"/>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42" name="Google Shape;10042;p51"/>
          <p:cNvGrpSpPr/>
          <p:nvPr/>
        </p:nvGrpSpPr>
        <p:grpSpPr>
          <a:xfrm>
            <a:off x="5764767" y="1336120"/>
            <a:ext cx="311749" cy="353210"/>
            <a:chOff x="-27710725" y="1959200"/>
            <a:chExt cx="260725" cy="295400"/>
          </a:xfrm>
        </p:grpSpPr>
        <p:sp>
          <p:nvSpPr>
            <p:cNvPr id="10043" name="Google Shape;10043;p51"/>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4" name="Google Shape;10044;p51"/>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45" name="Google Shape;10045;p51"/>
          <p:cNvGrpSpPr/>
          <p:nvPr/>
        </p:nvGrpSpPr>
        <p:grpSpPr>
          <a:xfrm>
            <a:off x="5742631" y="1844666"/>
            <a:ext cx="356020" cy="230770"/>
            <a:chOff x="-27728850" y="2382950"/>
            <a:chExt cx="297750" cy="193000"/>
          </a:xfrm>
        </p:grpSpPr>
        <p:sp>
          <p:nvSpPr>
            <p:cNvPr id="10046" name="Google Shape;10046;p51"/>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7" name="Google Shape;10047;p51"/>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8" name="Google Shape;10048;p51"/>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49" name="Google Shape;10049;p51"/>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0" name="Google Shape;10050;p51"/>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51" name="Google Shape;10051;p51"/>
          <p:cNvGrpSpPr/>
          <p:nvPr/>
        </p:nvGrpSpPr>
        <p:grpSpPr>
          <a:xfrm>
            <a:off x="7973975" y="1792877"/>
            <a:ext cx="354136" cy="334348"/>
            <a:chOff x="-25844850" y="2357750"/>
            <a:chExt cx="296175" cy="279625"/>
          </a:xfrm>
        </p:grpSpPr>
        <p:sp>
          <p:nvSpPr>
            <p:cNvPr id="10052" name="Google Shape;10052;p51"/>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3" name="Google Shape;10053;p51"/>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4" name="Google Shape;10054;p51"/>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5" name="Google Shape;10055;p51"/>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6" name="Google Shape;10056;p51"/>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7" name="Google Shape;10057;p51"/>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58" name="Google Shape;10058;p51"/>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59" name="Google Shape;10059;p51"/>
          <p:cNvGrpSpPr/>
          <p:nvPr/>
        </p:nvGrpSpPr>
        <p:grpSpPr>
          <a:xfrm>
            <a:off x="6702883" y="2666033"/>
            <a:ext cx="228887" cy="353210"/>
            <a:chOff x="-23917525" y="1970225"/>
            <a:chExt cx="191425" cy="295400"/>
          </a:xfrm>
        </p:grpSpPr>
        <p:sp>
          <p:nvSpPr>
            <p:cNvPr id="10060" name="Google Shape;10060;p51"/>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1" name="Google Shape;10061;p51"/>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2" name="Google Shape;10062;p51"/>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63" name="Google Shape;10063;p51"/>
          <p:cNvGrpSpPr/>
          <p:nvPr/>
        </p:nvGrpSpPr>
        <p:grpSpPr>
          <a:xfrm>
            <a:off x="6658164" y="3112911"/>
            <a:ext cx="318325" cy="354107"/>
            <a:chOff x="-23952175" y="2340425"/>
            <a:chExt cx="266225" cy="296150"/>
          </a:xfrm>
        </p:grpSpPr>
        <p:sp>
          <p:nvSpPr>
            <p:cNvPr id="10064" name="Google Shape;10064;p51"/>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5" name="Google Shape;10065;p51"/>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66" name="Google Shape;10066;p51"/>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67" name="Google Shape;10067;p51"/>
          <p:cNvGrpSpPr/>
          <p:nvPr/>
        </p:nvGrpSpPr>
        <p:grpSpPr>
          <a:xfrm>
            <a:off x="8043336" y="3553167"/>
            <a:ext cx="239230" cy="356020"/>
            <a:chOff x="-22811700" y="2700350"/>
            <a:chExt cx="200075" cy="297750"/>
          </a:xfrm>
        </p:grpSpPr>
        <p:sp>
          <p:nvSpPr>
            <p:cNvPr id="10068" name="Google Shape;10068;p51"/>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9" name="Google Shape;10069;p51"/>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0" name="Google Shape;10070;p51"/>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71" name="Google Shape;10071;p51"/>
          <p:cNvGrpSpPr/>
          <p:nvPr/>
        </p:nvGrpSpPr>
        <p:grpSpPr>
          <a:xfrm>
            <a:off x="6191787" y="1335656"/>
            <a:ext cx="355063" cy="354136"/>
            <a:chOff x="-27358650" y="1961575"/>
            <a:chExt cx="296950" cy="296175"/>
          </a:xfrm>
        </p:grpSpPr>
        <p:sp>
          <p:nvSpPr>
            <p:cNvPr id="10072" name="Google Shape;10072;p51"/>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3" name="Google Shape;10073;p51"/>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74" name="Google Shape;10074;p51"/>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5" name="Google Shape;10075;p51"/>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76" name="Google Shape;10076;p51"/>
          <p:cNvGrpSpPr/>
          <p:nvPr/>
        </p:nvGrpSpPr>
        <p:grpSpPr>
          <a:xfrm>
            <a:off x="7090357" y="2666048"/>
            <a:ext cx="354136" cy="353180"/>
            <a:chOff x="-23599325" y="1971025"/>
            <a:chExt cx="296175" cy="295375"/>
          </a:xfrm>
        </p:grpSpPr>
        <p:sp>
          <p:nvSpPr>
            <p:cNvPr id="10077" name="Google Shape;10077;p51"/>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8" name="Google Shape;10078;p51"/>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79" name="Google Shape;10079;p51"/>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0" name="Google Shape;10080;p51"/>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1" name="Google Shape;10081;p51"/>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82" name="Google Shape;10082;p51"/>
          <p:cNvGrpSpPr/>
          <p:nvPr/>
        </p:nvGrpSpPr>
        <p:grpSpPr>
          <a:xfrm>
            <a:off x="6634801" y="1335776"/>
            <a:ext cx="360713" cy="353897"/>
            <a:chOff x="-26993200" y="1961775"/>
            <a:chExt cx="301675" cy="295975"/>
          </a:xfrm>
        </p:grpSpPr>
        <p:sp>
          <p:nvSpPr>
            <p:cNvPr id="10083" name="Google Shape;10083;p51"/>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4" name="Google Shape;10084;p51"/>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5" name="Google Shape;10085;p51"/>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86" name="Google Shape;10086;p51"/>
          <p:cNvGrpSpPr/>
          <p:nvPr/>
        </p:nvGrpSpPr>
        <p:grpSpPr>
          <a:xfrm>
            <a:off x="6659761" y="1783461"/>
            <a:ext cx="310792" cy="353180"/>
            <a:chOff x="-26970350" y="2332550"/>
            <a:chExt cx="259925" cy="295375"/>
          </a:xfrm>
        </p:grpSpPr>
        <p:sp>
          <p:nvSpPr>
            <p:cNvPr id="10087" name="Google Shape;10087;p51"/>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8" name="Google Shape;10088;p51"/>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89" name="Google Shape;10089;p51"/>
          <p:cNvGrpSpPr/>
          <p:nvPr/>
        </p:nvGrpSpPr>
        <p:grpSpPr>
          <a:xfrm>
            <a:off x="6639046" y="2256226"/>
            <a:ext cx="352223" cy="290077"/>
            <a:chOff x="-26986100" y="2735800"/>
            <a:chExt cx="294575" cy="242600"/>
          </a:xfrm>
        </p:grpSpPr>
        <p:sp>
          <p:nvSpPr>
            <p:cNvPr id="10090" name="Google Shape;10090;p51"/>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1" name="Google Shape;10091;p51"/>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92" name="Google Shape;10092;p51"/>
          <p:cNvGrpSpPr/>
          <p:nvPr/>
        </p:nvGrpSpPr>
        <p:grpSpPr>
          <a:xfrm>
            <a:off x="7538093" y="2665569"/>
            <a:ext cx="355063" cy="354136"/>
            <a:chOff x="-23229925" y="1970225"/>
            <a:chExt cx="296950" cy="296175"/>
          </a:xfrm>
        </p:grpSpPr>
        <p:sp>
          <p:nvSpPr>
            <p:cNvPr id="10093" name="Google Shape;10093;p51"/>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4" name="Google Shape;10094;p51"/>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5" name="Google Shape;10095;p51"/>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6" name="Google Shape;10096;p51"/>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97" name="Google Shape;10097;p51"/>
          <p:cNvGrpSpPr/>
          <p:nvPr/>
        </p:nvGrpSpPr>
        <p:grpSpPr>
          <a:xfrm>
            <a:off x="7580466" y="3112432"/>
            <a:ext cx="270318" cy="355063"/>
            <a:chOff x="-23177950" y="2340425"/>
            <a:chExt cx="226075" cy="296950"/>
          </a:xfrm>
        </p:grpSpPr>
        <p:sp>
          <p:nvSpPr>
            <p:cNvPr id="10098" name="Google Shape;10098;p51"/>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9" name="Google Shape;10099;p51"/>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00" name="Google Shape;10100;p51"/>
          <p:cNvGrpSpPr/>
          <p:nvPr/>
        </p:nvGrpSpPr>
        <p:grpSpPr>
          <a:xfrm>
            <a:off x="7538556" y="3554109"/>
            <a:ext cx="354136" cy="354136"/>
            <a:chOff x="-23229150" y="2710600"/>
            <a:chExt cx="296175" cy="296175"/>
          </a:xfrm>
        </p:grpSpPr>
        <p:sp>
          <p:nvSpPr>
            <p:cNvPr id="10101" name="Google Shape;10101;p51"/>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2" name="Google Shape;10102;p51"/>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03" name="Google Shape;10103;p51"/>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4" name="Google Shape;10104;p51"/>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05" name="Google Shape;10105;p51"/>
          <p:cNvGrpSpPr/>
          <p:nvPr/>
        </p:nvGrpSpPr>
        <p:grpSpPr>
          <a:xfrm>
            <a:off x="4855631" y="3123732"/>
            <a:ext cx="356946" cy="332464"/>
            <a:chOff x="-25477800" y="2357750"/>
            <a:chExt cx="298525" cy="278050"/>
          </a:xfrm>
        </p:grpSpPr>
        <p:sp>
          <p:nvSpPr>
            <p:cNvPr id="10106" name="Google Shape;10106;p51"/>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7" name="Google Shape;10107;p51"/>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08" name="Google Shape;10108;p51"/>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9" name="Google Shape;10109;p51"/>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10" name="Google Shape;10110;p51"/>
          <p:cNvGrpSpPr/>
          <p:nvPr/>
        </p:nvGrpSpPr>
        <p:grpSpPr>
          <a:xfrm>
            <a:off x="5298265" y="3112911"/>
            <a:ext cx="353180" cy="354107"/>
            <a:chOff x="-25104475" y="2340425"/>
            <a:chExt cx="295375" cy="296150"/>
          </a:xfrm>
        </p:grpSpPr>
        <p:sp>
          <p:nvSpPr>
            <p:cNvPr id="10111" name="Google Shape;10111;p51"/>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2" name="Google Shape;10112;p51"/>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3" name="Google Shape;10113;p51"/>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4" name="Google Shape;10114;p51"/>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5" name="Google Shape;10115;p51"/>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6" name="Google Shape;10116;p51"/>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7" name="Google Shape;10117;p51"/>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8" name="Google Shape;10118;p51"/>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9" name="Google Shape;10119;p51"/>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20" name="Google Shape;10120;p51"/>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24" name="Shape 10124"/>
        <p:cNvGrpSpPr/>
        <p:nvPr/>
      </p:nvGrpSpPr>
      <p:grpSpPr>
        <a:xfrm>
          <a:off x="0" y="0"/>
          <a:ext cx="0" cy="0"/>
          <a:chOff x="0" y="0"/>
          <a:chExt cx="0" cy="0"/>
        </a:xfrm>
      </p:grpSpPr>
      <p:sp>
        <p:nvSpPr>
          <p:cNvPr id="10125" name="Google Shape;10125;p52"/>
          <p:cNvSpPr txBox="1"/>
          <p:nvPr>
            <p:ph idx="4294967295" type="title"/>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26" name="Google Shape;10126;p52"/>
          <p:cNvSpPr txBox="1"/>
          <p:nvPr>
            <p:ph idx="4294967295" type="title"/>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27" name="Google Shape;10127;p52"/>
          <p:cNvGrpSpPr/>
          <p:nvPr/>
        </p:nvGrpSpPr>
        <p:grpSpPr>
          <a:xfrm>
            <a:off x="854368" y="1313920"/>
            <a:ext cx="366269" cy="366240"/>
            <a:chOff x="-65131525" y="1914325"/>
            <a:chExt cx="316650" cy="316625"/>
          </a:xfrm>
        </p:grpSpPr>
        <p:sp>
          <p:nvSpPr>
            <p:cNvPr id="10128" name="Google Shape;10128;p52"/>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9" name="Google Shape;10129;p52"/>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30" name="Google Shape;10130;p52"/>
          <p:cNvGrpSpPr/>
          <p:nvPr/>
        </p:nvGrpSpPr>
        <p:grpSpPr>
          <a:xfrm>
            <a:off x="854368" y="1794207"/>
            <a:ext cx="366269" cy="366269"/>
            <a:chOff x="-65131525" y="2281350"/>
            <a:chExt cx="316650" cy="316650"/>
          </a:xfrm>
        </p:grpSpPr>
        <p:sp>
          <p:nvSpPr>
            <p:cNvPr id="10131" name="Google Shape;10131;p52"/>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2" name="Google Shape;10132;p52"/>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33" name="Google Shape;10133;p52"/>
          <p:cNvGrpSpPr/>
          <p:nvPr/>
        </p:nvGrpSpPr>
        <p:grpSpPr>
          <a:xfrm>
            <a:off x="857564" y="2259206"/>
            <a:ext cx="359878" cy="367165"/>
            <a:chOff x="-65129950" y="2646800"/>
            <a:chExt cx="311125" cy="317425"/>
          </a:xfrm>
        </p:grpSpPr>
        <p:sp>
          <p:nvSpPr>
            <p:cNvPr id="10134" name="Google Shape;10134;p52"/>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5" name="Google Shape;10135;p52"/>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36" name="Google Shape;10136;p52"/>
          <p:cNvGrpSpPr/>
          <p:nvPr/>
        </p:nvGrpSpPr>
        <p:grpSpPr>
          <a:xfrm>
            <a:off x="3060897" y="1312532"/>
            <a:ext cx="368987" cy="369016"/>
            <a:chOff x="-63252250" y="1930850"/>
            <a:chExt cx="319000" cy="319025"/>
          </a:xfrm>
        </p:grpSpPr>
        <p:sp>
          <p:nvSpPr>
            <p:cNvPr id="10137" name="Google Shape;10137;p52"/>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8" name="Google Shape;10138;p52"/>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39" name="Google Shape;10139;p52"/>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40" name="Google Shape;10140;p52"/>
          <p:cNvGrpSpPr/>
          <p:nvPr/>
        </p:nvGrpSpPr>
        <p:grpSpPr>
          <a:xfrm>
            <a:off x="3061808" y="2258743"/>
            <a:ext cx="367165" cy="368091"/>
            <a:chOff x="-63250675" y="2664125"/>
            <a:chExt cx="317425" cy="318225"/>
          </a:xfrm>
        </p:grpSpPr>
        <p:sp>
          <p:nvSpPr>
            <p:cNvPr id="10141" name="Google Shape;10141;p52"/>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2" name="Google Shape;10142;p52"/>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43" name="Google Shape;10143;p52"/>
          <p:cNvGrpSpPr/>
          <p:nvPr/>
        </p:nvGrpSpPr>
        <p:grpSpPr>
          <a:xfrm>
            <a:off x="1738471" y="2735150"/>
            <a:ext cx="363522" cy="361266"/>
            <a:chOff x="-61354075" y="1940500"/>
            <a:chExt cx="314275" cy="312325"/>
          </a:xfrm>
        </p:grpSpPr>
        <p:sp>
          <p:nvSpPr>
            <p:cNvPr id="10144" name="Google Shape;10144;p52"/>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5" name="Google Shape;10145;p52"/>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6" name="Google Shape;10146;p52"/>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7" name="Google Shape;10147;p52"/>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48" name="Google Shape;10148;p52"/>
          <p:cNvGrpSpPr/>
          <p:nvPr/>
        </p:nvGrpSpPr>
        <p:grpSpPr>
          <a:xfrm>
            <a:off x="1737098" y="3183702"/>
            <a:ext cx="366269" cy="336195"/>
            <a:chOff x="-61354875" y="2322300"/>
            <a:chExt cx="316650" cy="290650"/>
          </a:xfrm>
        </p:grpSpPr>
        <p:sp>
          <p:nvSpPr>
            <p:cNvPr id="10149" name="Google Shape;10149;p52"/>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0" name="Google Shape;10150;p52"/>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1" name="Google Shape;10151;p52"/>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52" name="Google Shape;10152;p52"/>
          <p:cNvGrpSpPr/>
          <p:nvPr/>
        </p:nvGrpSpPr>
        <p:grpSpPr>
          <a:xfrm>
            <a:off x="1737098" y="3611266"/>
            <a:ext cx="366269" cy="366269"/>
            <a:chOff x="-61354875" y="2671225"/>
            <a:chExt cx="316650" cy="316650"/>
          </a:xfrm>
        </p:grpSpPr>
        <p:sp>
          <p:nvSpPr>
            <p:cNvPr id="10153" name="Google Shape;10153;p52"/>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4" name="Google Shape;10154;p52"/>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5" name="Google Shape;10155;p52"/>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6" name="Google Shape;10156;p52"/>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7" name="Google Shape;10157;p52"/>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58" name="Google Shape;10158;p52"/>
          <p:cNvGrpSpPr/>
          <p:nvPr/>
        </p:nvGrpSpPr>
        <p:grpSpPr>
          <a:xfrm>
            <a:off x="3952502" y="2731001"/>
            <a:ext cx="368987" cy="369566"/>
            <a:chOff x="-59502375" y="1904375"/>
            <a:chExt cx="319000" cy="319500"/>
          </a:xfrm>
        </p:grpSpPr>
        <p:sp>
          <p:nvSpPr>
            <p:cNvPr id="10159" name="Google Shape;10159;p52"/>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0" name="Google Shape;10160;p52"/>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1" name="Google Shape;10161;p52"/>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62" name="Google Shape;10162;p52"/>
          <p:cNvGrpSpPr/>
          <p:nvPr/>
        </p:nvGrpSpPr>
        <p:grpSpPr>
          <a:xfrm>
            <a:off x="1298621" y="1315207"/>
            <a:ext cx="368987" cy="363666"/>
            <a:chOff x="-64774725" y="1916550"/>
            <a:chExt cx="319000" cy="314400"/>
          </a:xfrm>
        </p:grpSpPr>
        <p:sp>
          <p:nvSpPr>
            <p:cNvPr id="10163" name="Google Shape;10163;p52"/>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4" name="Google Shape;10164;p52"/>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65" name="Google Shape;10165;p52"/>
          <p:cNvGrpSpPr/>
          <p:nvPr/>
        </p:nvGrpSpPr>
        <p:grpSpPr>
          <a:xfrm>
            <a:off x="1299979" y="1792386"/>
            <a:ext cx="366269" cy="369913"/>
            <a:chOff x="-64764500" y="2280550"/>
            <a:chExt cx="316650" cy="319800"/>
          </a:xfrm>
        </p:grpSpPr>
        <p:sp>
          <p:nvSpPr>
            <p:cNvPr id="10166" name="Google Shape;10166;p52"/>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7" name="Google Shape;10167;p52"/>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68" name="Google Shape;10168;p52"/>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69" name="Google Shape;10169;p52"/>
          <p:cNvGrpSpPr/>
          <p:nvPr/>
        </p:nvGrpSpPr>
        <p:grpSpPr>
          <a:xfrm>
            <a:off x="3512023" y="1352163"/>
            <a:ext cx="365344" cy="289753"/>
            <a:chOff x="-62882850" y="1999375"/>
            <a:chExt cx="315850" cy="250500"/>
          </a:xfrm>
        </p:grpSpPr>
        <p:sp>
          <p:nvSpPr>
            <p:cNvPr id="10170" name="Google Shape;10170;p52"/>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1" name="Google Shape;10171;p52"/>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72" name="Google Shape;10172;p52"/>
          <p:cNvGrpSpPr/>
          <p:nvPr/>
        </p:nvGrpSpPr>
        <p:grpSpPr>
          <a:xfrm>
            <a:off x="3503362" y="1793745"/>
            <a:ext cx="382665" cy="367194"/>
            <a:chOff x="-62890750" y="2296300"/>
            <a:chExt cx="330825" cy="317450"/>
          </a:xfrm>
        </p:grpSpPr>
        <p:sp>
          <p:nvSpPr>
            <p:cNvPr id="10173" name="Google Shape;10173;p52"/>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4" name="Google Shape;10174;p52"/>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5" name="Google Shape;10175;p52"/>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76" name="Google Shape;10176;p52"/>
          <p:cNvGrpSpPr/>
          <p:nvPr/>
        </p:nvGrpSpPr>
        <p:grpSpPr>
          <a:xfrm>
            <a:off x="3512023" y="2259206"/>
            <a:ext cx="365344" cy="367165"/>
            <a:chOff x="-62882850" y="2664925"/>
            <a:chExt cx="315850" cy="317425"/>
          </a:xfrm>
        </p:grpSpPr>
        <p:sp>
          <p:nvSpPr>
            <p:cNvPr id="10177" name="Google Shape;10177;p52"/>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8" name="Google Shape;10178;p52"/>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79" name="Google Shape;10179;p52"/>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80" name="Google Shape;10180;p52"/>
          <p:cNvGrpSpPr/>
          <p:nvPr/>
        </p:nvGrpSpPr>
        <p:grpSpPr>
          <a:xfrm>
            <a:off x="2183172" y="3171846"/>
            <a:ext cx="366269" cy="359907"/>
            <a:chOff x="-60988625" y="2310475"/>
            <a:chExt cx="316650" cy="311150"/>
          </a:xfrm>
        </p:grpSpPr>
        <p:sp>
          <p:nvSpPr>
            <p:cNvPr id="10181" name="Google Shape;10181;p52"/>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2" name="Google Shape;10182;p52"/>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3" name="Google Shape;10183;p52"/>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4" name="Google Shape;10184;p52"/>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5" name="Google Shape;10185;p52"/>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6" name="Google Shape;10186;p52"/>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87" name="Google Shape;10187;p52"/>
          <p:cNvGrpSpPr/>
          <p:nvPr/>
        </p:nvGrpSpPr>
        <p:grpSpPr>
          <a:xfrm>
            <a:off x="2183634" y="3610009"/>
            <a:ext cx="365344" cy="368785"/>
            <a:chOff x="-60987050" y="2671400"/>
            <a:chExt cx="315850" cy="318825"/>
          </a:xfrm>
        </p:grpSpPr>
        <p:sp>
          <p:nvSpPr>
            <p:cNvPr id="10188" name="Google Shape;10188;p52"/>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9" name="Google Shape;10189;p52"/>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90" name="Google Shape;10190;p52"/>
          <p:cNvGrpSpPr/>
          <p:nvPr/>
        </p:nvGrpSpPr>
        <p:grpSpPr>
          <a:xfrm>
            <a:off x="3952500" y="3172771"/>
            <a:ext cx="368987" cy="358056"/>
            <a:chOff x="-59481900" y="2290800"/>
            <a:chExt cx="319000" cy="309550"/>
          </a:xfrm>
        </p:grpSpPr>
        <p:sp>
          <p:nvSpPr>
            <p:cNvPr id="10191" name="Google Shape;10191;p52"/>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2" name="Google Shape;10192;p52"/>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3" name="Google Shape;10193;p52"/>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4" name="Google Shape;10194;p52"/>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5" name="Google Shape;10195;p52"/>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6" name="Google Shape;10196;p52"/>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97" name="Google Shape;10197;p52"/>
          <p:cNvGrpSpPr/>
          <p:nvPr/>
        </p:nvGrpSpPr>
        <p:grpSpPr>
          <a:xfrm>
            <a:off x="1741805" y="1313544"/>
            <a:ext cx="368987" cy="366992"/>
            <a:chOff x="-64401400" y="1914475"/>
            <a:chExt cx="319000" cy="317275"/>
          </a:xfrm>
        </p:grpSpPr>
        <p:sp>
          <p:nvSpPr>
            <p:cNvPr id="10198" name="Google Shape;10198;p52"/>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9" name="Google Shape;10199;p52"/>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0" name="Google Shape;10200;p52"/>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01" name="Google Shape;10201;p52"/>
          <p:cNvGrpSpPr/>
          <p:nvPr/>
        </p:nvGrpSpPr>
        <p:grpSpPr>
          <a:xfrm>
            <a:off x="1806493" y="1794583"/>
            <a:ext cx="239610" cy="365517"/>
            <a:chOff x="-64343900" y="2282125"/>
            <a:chExt cx="207150" cy="316000"/>
          </a:xfrm>
        </p:grpSpPr>
        <p:sp>
          <p:nvSpPr>
            <p:cNvPr id="10202" name="Google Shape;10202;p52"/>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3" name="Google Shape;10203;p52"/>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04" name="Google Shape;10204;p52"/>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05" name="Google Shape;10205;p52"/>
          <p:cNvGrpSpPr/>
          <p:nvPr/>
        </p:nvGrpSpPr>
        <p:grpSpPr>
          <a:xfrm>
            <a:off x="3986941" y="1313804"/>
            <a:ext cx="318873" cy="366471"/>
            <a:chOff x="-62496925" y="1931475"/>
            <a:chExt cx="275675" cy="316825"/>
          </a:xfrm>
        </p:grpSpPr>
        <p:sp>
          <p:nvSpPr>
            <p:cNvPr id="10206" name="Google Shape;10206;p52"/>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7" name="Google Shape;10207;p52"/>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08" name="Google Shape;10208;p52"/>
          <p:cNvGrpSpPr/>
          <p:nvPr/>
        </p:nvGrpSpPr>
        <p:grpSpPr>
          <a:xfrm>
            <a:off x="3963691" y="1793629"/>
            <a:ext cx="365373" cy="367426"/>
            <a:chOff x="-62516625" y="2297875"/>
            <a:chExt cx="315875" cy="317650"/>
          </a:xfrm>
        </p:grpSpPr>
        <p:sp>
          <p:nvSpPr>
            <p:cNvPr id="10209" name="Google Shape;10209;p52"/>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0" name="Google Shape;10210;p52"/>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11" name="Google Shape;10211;p52"/>
          <p:cNvGrpSpPr/>
          <p:nvPr/>
        </p:nvGrpSpPr>
        <p:grpSpPr>
          <a:xfrm>
            <a:off x="3962332" y="2275588"/>
            <a:ext cx="368091" cy="334402"/>
            <a:chOff x="-62518200" y="2692475"/>
            <a:chExt cx="318225" cy="289100"/>
          </a:xfrm>
        </p:grpSpPr>
        <p:sp>
          <p:nvSpPr>
            <p:cNvPr id="10212" name="Google Shape;10212;p52"/>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3" name="Google Shape;10213;p52"/>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14" name="Google Shape;10214;p52"/>
          <p:cNvGrpSpPr/>
          <p:nvPr/>
        </p:nvGrpSpPr>
        <p:grpSpPr>
          <a:xfrm>
            <a:off x="2648986" y="2733112"/>
            <a:ext cx="309793" cy="365344"/>
            <a:chOff x="-60597975" y="1939525"/>
            <a:chExt cx="267825" cy="315850"/>
          </a:xfrm>
        </p:grpSpPr>
        <p:sp>
          <p:nvSpPr>
            <p:cNvPr id="10215" name="Google Shape;10215;p52"/>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6" name="Google Shape;10216;p52"/>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17" name="Google Shape;10217;p52"/>
          <p:cNvGrpSpPr/>
          <p:nvPr/>
        </p:nvGrpSpPr>
        <p:grpSpPr>
          <a:xfrm>
            <a:off x="2619389" y="3167537"/>
            <a:ext cx="368987" cy="368525"/>
            <a:chOff x="-60620800" y="2304600"/>
            <a:chExt cx="319000" cy="318600"/>
          </a:xfrm>
        </p:grpSpPr>
        <p:sp>
          <p:nvSpPr>
            <p:cNvPr id="10218" name="Google Shape;10218;p52"/>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9" name="Google Shape;10219;p52"/>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0" name="Google Shape;10220;p52"/>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21" name="Google Shape;10221;p52"/>
          <p:cNvGrpSpPr/>
          <p:nvPr/>
        </p:nvGrpSpPr>
        <p:grpSpPr>
          <a:xfrm>
            <a:off x="2620748" y="3663188"/>
            <a:ext cx="366269" cy="262426"/>
            <a:chOff x="-60621600" y="2716100"/>
            <a:chExt cx="316650" cy="226875"/>
          </a:xfrm>
        </p:grpSpPr>
        <p:sp>
          <p:nvSpPr>
            <p:cNvPr id="10222" name="Google Shape;10222;p52"/>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3" name="Google Shape;10223;p52"/>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24" name="Google Shape;10224;p52"/>
          <p:cNvGrpSpPr/>
          <p:nvPr/>
        </p:nvGrpSpPr>
        <p:grpSpPr>
          <a:xfrm>
            <a:off x="3957965" y="3611281"/>
            <a:ext cx="358056" cy="366240"/>
            <a:chOff x="-59475600" y="2658625"/>
            <a:chExt cx="309550" cy="316625"/>
          </a:xfrm>
        </p:grpSpPr>
        <p:sp>
          <p:nvSpPr>
            <p:cNvPr id="10225" name="Google Shape;10225;p52"/>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6" name="Google Shape;10226;p52"/>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7" name="Google Shape;10227;p52"/>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8" name="Google Shape;10228;p52"/>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9" name="Google Shape;10229;p52"/>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0" name="Google Shape;10230;p52"/>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1" name="Google Shape;10231;p52"/>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32" name="Google Shape;10232;p52"/>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3" name="Google Shape;10233;p52"/>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34" name="Google Shape;10234;p52"/>
          <p:cNvGrpSpPr/>
          <p:nvPr/>
        </p:nvGrpSpPr>
        <p:grpSpPr>
          <a:xfrm>
            <a:off x="2233086" y="2259206"/>
            <a:ext cx="263294" cy="367165"/>
            <a:chOff x="-63987100" y="2646800"/>
            <a:chExt cx="227625" cy="317425"/>
          </a:xfrm>
        </p:grpSpPr>
        <p:sp>
          <p:nvSpPr>
            <p:cNvPr id="10235" name="Google Shape;10235;p52"/>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6" name="Google Shape;10236;p52"/>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37" name="Google Shape;10237;p52"/>
          <p:cNvGrpSpPr/>
          <p:nvPr/>
        </p:nvGrpSpPr>
        <p:grpSpPr>
          <a:xfrm>
            <a:off x="852428" y="2730827"/>
            <a:ext cx="358056" cy="369913"/>
            <a:chOff x="-62148000" y="1930075"/>
            <a:chExt cx="309550" cy="319800"/>
          </a:xfrm>
        </p:grpSpPr>
        <p:sp>
          <p:nvSpPr>
            <p:cNvPr id="10238" name="Google Shape;10238;p52"/>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9" name="Google Shape;10239;p52"/>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40" name="Google Shape;10240;p52"/>
          <p:cNvGrpSpPr/>
          <p:nvPr/>
        </p:nvGrpSpPr>
        <p:grpSpPr>
          <a:xfrm>
            <a:off x="849695" y="3169113"/>
            <a:ext cx="363522" cy="365373"/>
            <a:chOff x="-62150375" y="2297875"/>
            <a:chExt cx="314275" cy="315875"/>
          </a:xfrm>
        </p:grpSpPr>
        <p:sp>
          <p:nvSpPr>
            <p:cNvPr id="10241" name="Google Shape;10241;p52"/>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2" name="Google Shape;10242;p52"/>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3" name="Google Shape;10243;p52"/>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4" name="Google Shape;10244;p52"/>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5" name="Google Shape;10245;p52"/>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46" name="Google Shape;10246;p52"/>
          <p:cNvGrpSpPr/>
          <p:nvPr/>
        </p:nvGrpSpPr>
        <p:grpSpPr>
          <a:xfrm>
            <a:off x="848322" y="3610356"/>
            <a:ext cx="366269" cy="368091"/>
            <a:chOff x="-62150375" y="2664925"/>
            <a:chExt cx="316650" cy="318225"/>
          </a:xfrm>
        </p:grpSpPr>
        <p:sp>
          <p:nvSpPr>
            <p:cNvPr id="10247" name="Google Shape;10247;p52"/>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8" name="Google Shape;10248;p52"/>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9" name="Google Shape;10249;p52"/>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0" name="Google Shape;10250;p52"/>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51" name="Google Shape;10251;p52"/>
          <p:cNvGrpSpPr/>
          <p:nvPr/>
        </p:nvGrpSpPr>
        <p:grpSpPr>
          <a:xfrm>
            <a:off x="3065911" y="2731333"/>
            <a:ext cx="367165" cy="368901"/>
            <a:chOff x="-60254550" y="1938025"/>
            <a:chExt cx="317425" cy="318925"/>
          </a:xfrm>
        </p:grpSpPr>
        <p:sp>
          <p:nvSpPr>
            <p:cNvPr id="10252" name="Google Shape;10252;p52"/>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3" name="Google Shape;10253;p52"/>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4" name="Google Shape;10254;p52"/>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5" name="Google Shape;10255;p52"/>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56" name="Google Shape;10256;p52"/>
          <p:cNvGrpSpPr/>
          <p:nvPr/>
        </p:nvGrpSpPr>
        <p:grpSpPr>
          <a:xfrm>
            <a:off x="3094149" y="3609907"/>
            <a:ext cx="310690" cy="368987"/>
            <a:chOff x="-60232500" y="2671225"/>
            <a:chExt cx="268600" cy="319000"/>
          </a:xfrm>
        </p:grpSpPr>
        <p:sp>
          <p:nvSpPr>
            <p:cNvPr id="10257" name="Google Shape;10257;p52"/>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8" name="Google Shape;10258;p52"/>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59" name="Google Shape;10259;p52"/>
          <p:cNvGrpSpPr/>
          <p:nvPr/>
        </p:nvGrpSpPr>
        <p:grpSpPr>
          <a:xfrm>
            <a:off x="2179643" y="4058541"/>
            <a:ext cx="365373" cy="368987"/>
            <a:chOff x="-59100700" y="1911950"/>
            <a:chExt cx="315875" cy="319000"/>
          </a:xfrm>
        </p:grpSpPr>
        <p:sp>
          <p:nvSpPr>
            <p:cNvPr id="10260" name="Google Shape;10260;p52"/>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1" name="Google Shape;10261;p52"/>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2" name="Google Shape;10262;p52"/>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3" name="Google Shape;10263;p52"/>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4" name="Google Shape;10264;p52"/>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5" name="Google Shape;10265;p52"/>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6" name="Google Shape;10266;p52"/>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7" name="Google Shape;10267;p52"/>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8" name="Google Shape;10268;p52"/>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9" name="Google Shape;10269;p52"/>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70" name="Google Shape;10270;p52"/>
          <p:cNvGrpSpPr/>
          <p:nvPr/>
        </p:nvGrpSpPr>
        <p:grpSpPr>
          <a:xfrm>
            <a:off x="2621810" y="1314021"/>
            <a:ext cx="379918" cy="366038"/>
            <a:chOff x="-63665750" y="1914325"/>
            <a:chExt cx="328450" cy="316450"/>
          </a:xfrm>
        </p:grpSpPr>
        <p:sp>
          <p:nvSpPr>
            <p:cNvPr id="10271" name="Google Shape;10271;p52"/>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2" name="Google Shape;10272;p52"/>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73" name="Google Shape;10273;p52"/>
          <p:cNvGrpSpPr/>
          <p:nvPr/>
        </p:nvGrpSpPr>
        <p:grpSpPr>
          <a:xfrm>
            <a:off x="2626814" y="1793065"/>
            <a:ext cx="369913" cy="368554"/>
            <a:chOff x="-63666550" y="2278975"/>
            <a:chExt cx="319800" cy="318625"/>
          </a:xfrm>
        </p:grpSpPr>
        <p:sp>
          <p:nvSpPr>
            <p:cNvPr id="10274" name="Google Shape;10274;p52"/>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5" name="Google Shape;10275;p52"/>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76" name="Google Shape;10276;p52"/>
          <p:cNvGrpSpPr/>
          <p:nvPr/>
        </p:nvGrpSpPr>
        <p:grpSpPr>
          <a:xfrm>
            <a:off x="2624081" y="2259090"/>
            <a:ext cx="375378" cy="367397"/>
            <a:chOff x="-63669700" y="2646600"/>
            <a:chExt cx="324525" cy="317625"/>
          </a:xfrm>
        </p:grpSpPr>
        <p:sp>
          <p:nvSpPr>
            <p:cNvPr id="10277" name="Google Shape;10277;p52"/>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8" name="Google Shape;10278;p52"/>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79" name="Google Shape;10279;p52"/>
          <p:cNvGrpSpPr/>
          <p:nvPr/>
        </p:nvGrpSpPr>
        <p:grpSpPr>
          <a:xfrm>
            <a:off x="1286361" y="2732418"/>
            <a:ext cx="366269" cy="366732"/>
            <a:chOff x="-61784125" y="1931250"/>
            <a:chExt cx="316650" cy="317050"/>
          </a:xfrm>
        </p:grpSpPr>
        <p:sp>
          <p:nvSpPr>
            <p:cNvPr id="10280" name="Google Shape;10280;p52"/>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1" name="Google Shape;10281;p52"/>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2" name="Google Shape;10282;p52"/>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3" name="Google Shape;10283;p52"/>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84" name="Google Shape;10284;p52"/>
          <p:cNvGrpSpPr/>
          <p:nvPr/>
        </p:nvGrpSpPr>
        <p:grpSpPr>
          <a:xfrm>
            <a:off x="1286360" y="3168665"/>
            <a:ext cx="366269" cy="366269"/>
            <a:chOff x="-61783350" y="2297100"/>
            <a:chExt cx="316650" cy="316650"/>
          </a:xfrm>
        </p:grpSpPr>
        <p:sp>
          <p:nvSpPr>
            <p:cNvPr id="10285" name="Google Shape;10285;p52"/>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6" name="Google Shape;10286;p52"/>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87" name="Google Shape;10287;p52"/>
          <p:cNvGrpSpPr/>
          <p:nvPr/>
        </p:nvGrpSpPr>
        <p:grpSpPr>
          <a:xfrm>
            <a:off x="1286360" y="3609748"/>
            <a:ext cx="366269" cy="369305"/>
            <a:chOff x="-61782550" y="2664925"/>
            <a:chExt cx="316650" cy="319275"/>
          </a:xfrm>
        </p:grpSpPr>
        <p:sp>
          <p:nvSpPr>
            <p:cNvPr id="10288" name="Google Shape;10288;p52"/>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9" name="Google Shape;10289;p52"/>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0" name="Google Shape;10290;p52"/>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91" name="Google Shape;10291;p52"/>
          <p:cNvGrpSpPr/>
          <p:nvPr/>
        </p:nvGrpSpPr>
        <p:grpSpPr>
          <a:xfrm>
            <a:off x="3508137" y="2741136"/>
            <a:ext cx="367165" cy="349294"/>
            <a:chOff x="-59889100" y="1945025"/>
            <a:chExt cx="317425" cy="301975"/>
          </a:xfrm>
        </p:grpSpPr>
        <p:sp>
          <p:nvSpPr>
            <p:cNvPr id="10292" name="Google Shape;10292;p52"/>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3" name="Google Shape;10293;p52"/>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4" name="Google Shape;10294;p52"/>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5" name="Google Shape;10295;p52"/>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96" name="Google Shape;10296;p52"/>
          <p:cNvGrpSpPr/>
          <p:nvPr/>
        </p:nvGrpSpPr>
        <p:grpSpPr>
          <a:xfrm>
            <a:off x="3040249" y="3168589"/>
            <a:ext cx="366647" cy="366420"/>
            <a:chOff x="6479471" y="2079003"/>
            <a:chExt cx="348922" cy="348706"/>
          </a:xfrm>
        </p:grpSpPr>
        <p:sp>
          <p:nvSpPr>
            <p:cNvPr id="10297" name="Google Shape;10297;p52"/>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98" name="Google Shape;10298;p52"/>
            <p:cNvGrpSpPr/>
            <p:nvPr/>
          </p:nvGrpSpPr>
          <p:grpSpPr>
            <a:xfrm>
              <a:off x="6520582" y="2079003"/>
              <a:ext cx="307811" cy="348706"/>
              <a:chOff x="-60218325" y="2304850"/>
              <a:chExt cx="279625" cy="316775"/>
            </a:xfrm>
          </p:grpSpPr>
          <p:sp>
            <p:nvSpPr>
              <p:cNvPr id="10299" name="Google Shape;10299;p52"/>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0" name="Google Shape;10300;p52"/>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1" name="Google Shape;10301;p52"/>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2" name="Google Shape;10302;p52"/>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3" name="Google Shape;10303;p52"/>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4" name="Google Shape;10304;p52"/>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5" name="Google Shape;10305;p52"/>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0306" name="Google Shape;10306;p52"/>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07" name="Google Shape;10307;p52"/>
          <p:cNvGrpSpPr/>
          <p:nvPr/>
        </p:nvGrpSpPr>
        <p:grpSpPr>
          <a:xfrm>
            <a:off x="3507226" y="3611671"/>
            <a:ext cx="368987" cy="365459"/>
            <a:chOff x="-59889100" y="2671925"/>
            <a:chExt cx="319000" cy="315950"/>
          </a:xfrm>
        </p:grpSpPr>
        <p:sp>
          <p:nvSpPr>
            <p:cNvPr id="10308" name="Google Shape;10308;p52"/>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9" name="Google Shape;10309;p52"/>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0" name="Google Shape;10310;p52"/>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1" name="Google Shape;10311;p52"/>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12" name="Google Shape;10312;p52"/>
          <p:cNvGrpSpPr/>
          <p:nvPr/>
        </p:nvGrpSpPr>
        <p:grpSpPr>
          <a:xfrm>
            <a:off x="2620204" y="4054176"/>
            <a:ext cx="367165" cy="366269"/>
            <a:chOff x="-59092025" y="2296300"/>
            <a:chExt cx="317425" cy="316650"/>
          </a:xfrm>
        </p:grpSpPr>
        <p:sp>
          <p:nvSpPr>
            <p:cNvPr id="10313" name="Google Shape;10313;p52"/>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4" name="Google Shape;10314;p52"/>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15" name="Google Shape;10315;p52"/>
          <p:cNvGrpSpPr/>
          <p:nvPr/>
        </p:nvGrpSpPr>
        <p:grpSpPr>
          <a:xfrm>
            <a:off x="4865611" y="1305095"/>
            <a:ext cx="353174" cy="347599"/>
            <a:chOff x="683125" y="1955275"/>
            <a:chExt cx="299325" cy="294600"/>
          </a:xfrm>
        </p:grpSpPr>
        <p:sp>
          <p:nvSpPr>
            <p:cNvPr id="10316" name="Google Shape;10316;p52"/>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7" name="Google Shape;10317;p52"/>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8" name="Google Shape;10318;p52"/>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9" name="Google Shape;10319;p52"/>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20" name="Google Shape;10320;p52"/>
          <p:cNvGrpSpPr/>
          <p:nvPr/>
        </p:nvGrpSpPr>
        <p:grpSpPr>
          <a:xfrm>
            <a:off x="4866541" y="1755653"/>
            <a:ext cx="351315" cy="349486"/>
            <a:chOff x="685475" y="2318350"/>
            <a:chExt cx="297750" cy="296200"/>
          </a:xfrm>
        </p:grpSpPr>
        <p:sp>
          <p:nvSpPr>
            <p:cNvPr id="10321" name="Google Shape;10321;p52"/>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2" name="Google Shape;10322;p52"/>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3" name="Google Shape;10323;p52"/>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24" name="Google Shape;10324;p52"/>
          <p:cNvGrpSpPr/>
          <p:nvPr/>
        </p:nvGrpSpPr>
        <p:grpSpPr>
          <a:xfrm>
            <a:off x="7094699" y="1304859"/>
            <a:ext cx="309517" cy="348071"/>
            <a:chOff x="2523000" y="1954875"/>
            <a:chExt cx="262325" cy="295000"/>
          </a:xfrm>
        </p:grpSpPr>
        <p:sp>
          <p:nvSpPr>
            <p:cNvPr id="10325" name="Google Shape;10325;p52"/>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6" name="Google Shape;10326;p52"/>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27" name="Google Shape;10327;p52"/>
          <p:cNvGrpSpPr/>
          <p:nvPr/>
        </p:nvGrpSpPr>
        <p:grpSpPr>
          <a:xfrm>
            <a:off x="7073800" y="1756125"/>
            <a:ext cx="351315" cy="348542"/>
            <a:chOff x="2508825" y="2318350"/>
            <a:chExt cx="297750" cy="295400"/>
          </a:xfrm>
        </p:grpSpPr>
        <p:sp>
          <p:nvSpPr>
            <p:cNvPr id="10328" name="Google Shape;10328;p52"/>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9" name="Google Shape;10329;p52"/>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30" name="Google Shape;10330;p52"/>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31" name="Google Shape;10331;p52"/>
          <p:cNvGrpSpPr/>
          <p:nvPr/>
        </p:nvGrpSpPr>
        <p:grpSpPr>
          <a:xfrm>
            <a:off x="5747373" y="2670178"/>
            <a:ext cx="347599" cy="348513"/>
            <a:chOff x="4321150" y="1946600"/>
            <a:chExt cx="294600" cy="295375"/>
          </a:xfrm>
        </p:grpSpPr>
        <p:sp>
          <p:nvSpPr>
            <p:cNvPr id="10332" name="Google Shape;10332;p52"/>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3" name="Google Shape;10333;p52"/>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4" name="Google Shape;10334;p52"/>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35" name="Google Shape;10335;p52"/>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6" name="Google Shape;10336;p52"/>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7" name="Google Shape;10337;p52"/>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8" name="Google Shape;10338;p52"/>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39" name="Google Shape;10339;p52"/>
          <p:cNvGrpSpPr/>
          <p:nvPr/>
        </p:nvGrpSpPr>
        <p:grpSpPr>
          <a:xfrm>
            <a:off x="5309921" y="1756125"/>
            <a:ext cx="352230" cy="348542"/>
            <a:chOff x="1049375" y="2318350"/>
            <a:chExt cx="298525" cy="295400"/>
          </a:xfrm>
        </p:grpSpPr>
        <p:sp>
          <p:nvSpPr>
            <p:cNvPr id="10340" name="Google Shape;10340;p52"/>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1" name="Google Shape;10341;p52"/>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2" name="Google Shape;10342;p52"/>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3" name="Google Shape;10343;p52"/>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44" name="Google Shape;10344;p52"/>
          <p:cNvGrpSpPr/>
          <p:nvPr/>
        </p:nvGrpSpPr>
        <p:grpSpPr>
          <a:xfrm>
            <a:off x="5310393" y="2196576"/>
            <a:ext cx="351286" cy="351286"/>
            <a:chOff x="1049375" y="2680675"/>
            <a:chExt cx="297725" cy="297725"/>
          </a:xfrm>
        </p:grpSpPr>
        <p:sp>
          <p:nvSpPr>
            <p:cNvPr id="10345" name="Google Shape;10345;p52"/>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6" name="Google Shape;10346;p52"/>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47" name="Google Shape;10347;p52"/>
          <p:cNvGrpSpPr/>
          <p:nvPr/>
        </p:nvGrpSpPr>
        <p:grpSpPr>
          <a:xfrm>
            <a:off x="7523845" y="1304623"/>
            <a:ext cx="348513" cy="348542"/>
            <a:chOff x="2872725" y="1954475"/>
            <a:chExt cx="295375" cy="295400"/>
          </a:xfrm>
        </p:grpSpPr>
        <p:sp>
          <p:nvSpPr>
            <p:cNvPr id="10348" name="Google Shape;10348;p52"/>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9" name="Google Shape;10349;p52"/>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0" name="Google Shape;10350;p52"/>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51" name="Google Shape;10351;p52"/>
          <p:cNvGrpSpPr/>
          <p:nvPr/>
        </p:nvGrpSpPr>
        <p:grpSpPr>
          <a:xfrm>
            <a:off x="7545216" y="1755196"/>
            <a:ext cx="305771" cy="350401"/>
            <a:chOff x="2890050" y="2318350"/>
            <a:chExt cx="259150" cy="296975"/>
          </a:xfrm>
        </p:grpSpPr>
        <p:sp>
          <p:nvSpPr>
            <p:cNvPr id="10352" name="Google Shape;10352;p52"/>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3" name="Google Shape;10353;p52"/>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54" name="Google Shape;10354;p52"/>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55" name="Google Shape;10355;p52"/>
          <p:cNvGrpSpPr/>
          <p:nvPr/>
        </p:nvGrpSpPr>
        <p:grpSpPr>
          <a:xfrm>
            <a:off x="6187732" y="2670650"/>
            <a:ext cx="347569" cy="347569"/>
            <a:chOff x="4685050" y="1945825"/>
            <a:chExt cx="294575" cy="294575"/>
          </a:xfrm>
        </p:grpSpPr>
        <p:sp>
          <p:nvSpPr>
            <p:cNvPr id="10356" name="Google Shape;10356;p52"/>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7" name="Google Shape;10357;p52"/>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8" name="Google Shape;10358;p52"/>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9" name="Google Shape;10359;p52"/>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0" name="Google Shape;10360;p52"/>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61" name="Google Shape;10361;p52"/>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2" name="Google Shape;10362;p52"/>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63" name="Google Shape;10363;p52"/>
          <p:cNvGrpSpPr/>
          <p:nvPr/>
        </p:nvGrpSpPr>
        <p:grpSpPr>
          <a:xfrm>
            <a:off x="7958004" y="3159625"/>
            <a:ext cx="348513" cy="347599"/>
            <a:chOff x="6131900" y="2301825"/>
            <a:chExt cx="295375" cy="294600"/>
          </a:xfrm>
        </p:grpSpPr>
        <p:sp>
          <p:nvSpPr>
            <p:cNvPr id="10364" name="Google Shape;10364;p52"/>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5" name="Google Shape;10365;p52"/>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6" name="Google Shape;10366;p52"/>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7" name="Google Shape;10367;p52"/>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68" name="Google Shape;10368;p52"/>
          <p:cNvGrpSpPr/>
          <p:nvPr/>
        </p:nvGrpSpPr>
        <p:grpSpPr>
          <a:xfrm>
            <a:off x="5753997" y="1304166"/>
            <a:ext cx="351315" cy="349457"/>
            <a:chOff x="1412450" y="1954475"/>
            <a:chExt cx="297750" cy="296175"/>
          </a:xfrm>
        </p:grpSpPr>
        <p:sp>
          <p:nvSpPr>
            <p:cNvPr id="10369" name="Google Shape;10369;p52"/>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0" name="Google Shape;10370;p52"/>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71" name="Google Shape;10371;p52"/>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72" name="Google Shape;10372;p52"/>
          <p:cNvGrpSpPr/>
          <p:nvPr/>
        </p:nvGrpSpPr>
        <p:grpSpPr>
          <a:xfrm>
            <a:off x="5753997" y="2196694"/>
            <a:ext cx="351315" cy="351050"/>
            <a:chOff x="1413250" y="2680675"/>
            <a:chExt cx="297750" cy="297525"/>
          </a:xfrm>
        </p:grpSpPr>
        <p:sp>
          <p:nvSpPr>
            <p:cNvPr id="10373" name="Google Shape;10373;p52"/>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4" name="Google Shape;10374;p52"/>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5" name="Google Shape;10375;p52"/>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6" name="Google Shape;10376;p52"/>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77" name="Google Shape;10377;p52"/>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8" name="Google Shape;10378;p52"/>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9" name="Google Shape;10379;p52"/>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80" name="Google Shape;10380;p52"/>
          <p:cNvGrpSpPr/>
          <p:nvPr/>
        </p:nvGrpSpPr>
        <p:grpSpPr>
          <a:xfrm>
            <a:off x="6630407" y="2670311"/>
            <a:ext cx="350371" cy="348247"/>
            <a:chOff x="5045775" y="1946400"/>
            <a:chExt cx="296950" cy="295150"/>
          </a:xfrm>
        </p:grpSpPr>
        <p:sp>
          <p:nvSpPr>
            <p:cNvPr id="10381" name="Google Shape;10381;p52"/>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2" name="Google Shape;10382;p52"/>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83" name="Google Shape;10383;p52"/>
          <p:cNvGrpSpPr/>
          <p:nvPr/>
        </p:nvGrpSpPr>
        <p:grpSpPr>
          <a:xfrm>
            <a:off x="6629006" y="3179138"/>
            <a:ext cx="353174" cy="308573"/>
            <a:chOff x="5046550" y="2327025"/>
            <a:chExt cx="299325" cy="261525"/>
          </a:xfrm>
        </p:grpSpPr>
        <p:sp>
          <p:nvSpPr>
            <p:cNvPr id="10384" name="Google Shape;10384;p52"/>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5" name="Google Shape;10385;p52"/>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6" name="Google Shape;10386;p52"/>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87" name="Google Shape;10387;p52"/>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88" name="Google Shape;10388;p52"/>
          <p:cNvGrpSpPr/>
          <p:nvPr/>
        </p:nvGrpSpPr>
        <p:grpSpPr>
          <a:xfrm>
            <a:off x="7956604" y="3608476"/>
            <a:ext cx="351315" cy="348513"/>
            <a:chOff x="6167350" y="2672800"/>
            <a:chExt cx="297750" cy="295375"/>
          </a:xfrm>
        </p:grpSpPr>
        <p:sp>
          <p:nvSpPr>
            <p:cNvPr id="10389" name="Google Shape;10389;p52"/>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0" name="Google Shape;10390;p52"/>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1" name="Google Shape;10391;p52"/>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2" name="Google Shape;10392;p52"/>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3" name="Google Shape;10393;p52"/>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94" name="Google Shape;10394;p52"/>
          <p:cNvGrpSpPr/>
          <p:nvPr/>
        </p:nvGrpSpPr>
        <p:grpSpPr>
          <a:xfrm>
            <a:off x="6197601" y="1303709"/>
            <a:ext cx="347599" cy="350371"/>
            <a:chOff x="1777925" y="1953700"/>
            <a:chExt cx="294600" cy="296950"/>
          </a:xfrm>
        </p:grpSpPr>
        <p:sp>
          <p:nvSpPr>
            <p:cNvPr id="10395" name="Google Shape;10395;p52"/>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6" name="Google Shape;10396;p52"/>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7" name="Google Shape;10397;p52"/>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8" name="Google Shape;10398;p52"/>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99" name="Google Shape;10399;p52"/>
          <p:cNvGrpSpPr/>
          <p:nvPr/>
        </p:nvGrpSpPr>
        <p:grpSpPr>
          <a:xfrm>
            <a:off x="6213411" y="1756597"/>
            <a:ext cx="315977" cy="347599"/>
            <a:chOff x="1790525" y="2319150"/>
            <a:chExt cx="267800" cy="294600"/>
          </a:xfrm>
        </p:grpSpPr>
        <p:sp>
          <p:nvSpPr>
            <p:cNvPr id="10400" name="Google Shape;10400;p52"/>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1" name="Google Shape;10401;p52"/>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02" name="Google Shape;10402;p52"/>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03" name="Google Shape;10403;p52"/>
          <p:cNvGrpSpPr/>
          <p:nvPr/>
        </p:nvGrpSpPr>
        <p:grpSpPr>
          <a:xfrm>
            <a:off x="4866386" y="2670163"/>
            <a:ext cx="349457" cy="348542"/>
            <a:chOff x="3599700" y="1954475"/>
            <a:chExt cx="296175" cy="295400"/>
          </a:xfrm>
        </p:grpSpPr>
        <p:sp>
          <p:nvSpPr>
            <p:cNvPr id="10404" name="Google Shape;10404;p52"/>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5" name="Google Shape;10405;p52"/>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6" name="Google Shape;10406;p52"/>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07" name="Google Shape;10407;p52"/>
          <p:cNvGrpSpPr/>
          <p:nvPr/>
        </p:nvGrpSpPr>
        <p:grpSpPr>
          <a:xfrm>
            <a:off x="4867316" y="3159626"/>
            <a:ext cx="347599" cy="347599"/>
            <a:chOff x="3601275" y="2319150"/>
            <a:chExt cx="294600" cy="294600"/>
          </a:xfrm>
        </p:grpSpPr>
        <p:sp>
          <p:nvSpPr>
            <p:cNvPr id="10408" name="Google Shape;10408;p52"/>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9" name="Google Shape;10409;p52"/>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10" name="Google Shape;10410;p52"/>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11" name="Google Shape;10411;p52"/>
          <p:cNvGrpSpPr/>
          <p:nvPr/>
        </p:nvGrpSpPr>
        <p:grpSpPr>
          <a:xfrm>
            <a:off x="7087019" y="2669721"/>
            <a:ext cx="328071" cy="349427"/>
            <a:chOff x="5421475" y="1945825"/>
            <a:chExt cx="278050" cy="296150"/>
          </a:xfrm>
        </p:grpSpPr>
        <p:sp>
          <p:nvSpPr>
            <p:cNvPr id="10412" name="Google Shape;10412;p52"/>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3" name="Google Shape;10413;p52"/>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4" name="Google Shape;10414;p52"/>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5" name="Google Shape;10415;p52"/>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6" name="Google Shape;10416;p52"/>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7" name="Google Shape;10417;p52"/>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8" name="Google Shape;10418;p52"/>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9" name="Google Shape;10419;p52"/>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20" name="Google Shape;10420;p52"/>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21" name="Google Shape;10421;p52"/>
          <p:cNvGrpSpPr/>
          <p:nvPr/>
        </p:nvGrpSpPr>
        <p:grpSpPr>
          <a:xfrm>
            <a:off x="7075869" y="3670273"/>
            <a:ext cx="350371" cy="224918"/>
            <a:chOff x="5411225" y="2726350"/>
            <a:chExt cx="296950" cy="190625"/>
          </a:xfrm>
        </p:grpSpPr>
        <p:sp>
          <p:nvSpPr>
            <p:cNvPr id="10422" name="Google Shape;10422;p52"/>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3" name="Google Shape;10423;p52"/>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24" name="Google Shape;10424;p52"/>
          <p:cNvGrpSpPr/>
          <p:nvPr/>
        </p:nvGrpSpPr>
        <p:grpSpPr>
          <a:xfrm>
            <a:off x="6185904" y="4059546"/>
            <a:ext cx="351286" cy="326390"/>
            <a:chOff x="6524150" y="1938725"/>
            <a:chExt cx="297725" cy="276625"/>
          </a:xfrm>
        </p:grpSpPr>
        <p:sp>
          <p:nvSpPr>
            <p:cNvPr id="10425" name="Google Shape;10425;p52"/>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6" name="Google Shape;10426;p52"/>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7" name="Google Shape;10427;p52"/>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8" name="Google Shape;10428;p52"/>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29" name="Google Shape;10429;p52"/>
          <p:cNvGrpSpPr/>
          <p:nvPr/>
        </p:nvGrpSpPr>
        <p:grpSpPr>
          <a:xfrm>
            <a:off x="6631047" y="1756007"/>
            <a:ext cx="363380" cy="348778"/>
            <a:chOff x="2140225" y="2318650"/>
            <a:chExt cx="307975" cy="295600"/>
          </a:xfrm>
        </p:grpSpPr>
        <p:sp>
          <p:nvSpPr>
            <p:cNvPr id="10430" name="Google Shape;10430;p52"/>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1" name="Google Shape;10431;p52"/>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32" name="Google Shape;10432;p52"/>
          <p:cNvGrpSpPr/>
          <p:nvPr/>
        </p:nvGrpSpPr>
        <p:grpSpPr>
          <a:xfrm>
            <a:off x="6636607" y="2197505"/>
            <a:ext cx="352259" cy="349427"/>
            <a:chOff x="2139425" y="2682250"/>
            <a:chExt cx="298550" cy="296150"/>
          </a:xfrm>
        </p:grpSpPr>
        <p:sp>
          <p:nvSpPr>
            <p:cNvPr id="10433" name="Google Shape;10433;p52"/>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4" name="Google Shape;10434;p52"/>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5" name="Google Shape;10435;p52"/>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6" name="Google Shape;10436;p52"/>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37" name="Google Shape;10437;p52"/>
          <p:cNvGrpSpPr/>
          <p:nvPr/>
        </p:nvGrpSpPr>
        <p:grpSpPr>
          <a:xfrm>
            <a:off x="5301219" y="2711991"/>
            <a:ext cx="350401" cy="264888"/>
            <a:chOff x="3962775" y="1990700"/>
            <a:chExt cx="296975" cy="224500"/>
          </a:xfrm>
        </p:grpSpPr>
        <p:sp>
          <p:nvSpPr>
            <p:cNvPr id="10438" name="Google Shape;10438;p52"/>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9" name="Google Shape;10439;p52"/>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0" name="Google Shape;10440;p52"/>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1" name="Google Shape;10441;p52"/>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42" name="Google Shape;10442;p52"/>
          <p:cNvGrpSpPr/>
          <p:nvPr/>
        </p:nvGrpSpPr>
        <p:grpSpPr>
          <a:xfrm>
            <a:off x="5301691" y="3158697"/>
            <a:ext cx="349457" cy="349457"/>
            <a:chOff x="3963575" y="2317575"/>
            <a:chExt cx="296175" cy="296175"/>
          </a:xfrm>
        </p:grpSpPr>
        <p:sp>
          <p:nvSpPr>
            <p:cNvPr id="10443" name="Google Shape;10443;p52"/>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4" name="Google Shape;10444;p52"/>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5" name="Google Shape;10445;p52"/>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6" name="Google Shape;10446;p52"/>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7" name="Google Shape;10447;p52"/>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8" name="Google Shape;10448;p52"/>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9" name="Google Shape;10449;p52"/>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0" name="Google Shape;10450;p52"/>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1" name="Google Shape;10451;p52"/>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2" name="Google Shape;10452;p52"/>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3" name="Google Shape;10453;p52"/>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4" name="Google Shape;10454;p52"/>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5" name="Google Shape;10455;p52"/>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6" name="Google Shape;10456;p52"/>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7" name="Google Shape;10457;p52"/>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8" name="Google Shape;10458;p52"/>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59" name="Google Shape;10459;p52"/>
          <p:cNvGrpSpPr/>
          <p:nvPr/>
        </p:nvGrpSpPr>
        <p:grpSpPr>
          <a:xfrm>
            <a:off x="5301691" y="3608476"/>
            <a:ext cx="349457" cy="348513"/>
            <a:chOff x="3962775" y="2683025"/>
            <a:chExt cx="296175" cy="295375"/>
          </a:xfrm>
        </p:grpSpPr>
        <p:sp>
          <p:nvSpPr>
            <p:cNvPr id="10460" name="Google Shape;10460;p52"/>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1" name="Google Shape;10461;p52"/>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2" name="Google Shape;10462;p52"/>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63" name="Google Shape;10463;p52"/>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64" name="Google Shape;10464;p52"/>
          <p:cNvGrpSpPr/>
          <p:nvPr/>
        </p:nvGrpSpPr>
        <p:grpSpPr>
          <a:xfrm>
            <a:off x="7516228" y="3159168"/>
            <a:ext cx="348513" cy="348513"/>
            <a:chOff x="5775900" y="2308125"/>
            <a:chExt cx="295375" cy="295375"/>
          </a:xfrm>
        </p:grpSpPr>
        <p:sp>
          <p:nvSpPr>
            <p:cNvPr id="10465" name="Google Shape;10465;p52"/>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6" name="Google Shape;10466;p52"/>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7" name="Google Shape;10467;p52"/>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8" name="Google Shape;10468;p52"/>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9" name="Google Shape;10469;p52"/>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70" name="Google Shape;10470;p52"/>
          <p:cNvGrpSpPr/>
          <p:nvPr/>
        </p:nvGrpSpPr>
        <p:grpSpPr>
          <a:xfrm>
            <a:off x="7537142" y="3608004"/>
            <a:ext cx="306686" cy="349457"/>
            <a:chOff x="5794025" y="2673575"/>
            <a:chExt cx="259925" cy="296175"/>
          </a:xfrm>
        </p:grpSpPr>
        <p:sp>
          <p:nvSpPr>
            <p:cNvPr id="10471" name="Google Shape;10471;p52"/>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2" name="Google Shape;10472;p52"/>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73" name="Google Shape;10473;p52"/>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4" name="Google Shape;10474;p52"/>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75" name="Google Shape;10475;p52"/>
          <p:cNvGrpSpPr/>
          <p:nvPr/>
        </p:nvGrpSpPr>
        <p:grpSpPr>
          <a:xfrm>
            <a:off x="6637536" y="1304166"/>
            <a:ext cx="350401" cy="349457"/>
            <a:chOff x="2141000" y="1954475"/>
            <a:chExt cx="296975" cy="296175"/>
          </a:xfrm>
        </p:grpSpPr>
        <p:sp>
          <p:nvSpPr>
            <p:cNvPr id="10476" name="Google Shape;10476;p52"/>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7" name="Google Shape;10477;p52"/>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8" name="Google Shape;10478;p52"/>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9" name="Google Shape;10479;p52"/>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83" name="Shape 10483"/>
        <p:cNvGrpSpPr/>
        <p:nvPr/>
      </p:nvGrpSpPr>
      <p:grpSpPr>
        <a:xfrm>
          <a:off x="0" y="0"/>
          <a:ext cx="0" cy="0"/>
          <a:chOff x="0" y="0"/>
          <a:chExt cx="0" cy="0"/>
        </a:xfrm>
      </p:grpSpPr>
      <p:sp>
        <p:nvSpPr>
          <p:cNvPr id="10484" name="Google Shape;10484;p53"/>
          <p:cNvSpPr txBox="1"/>
          <p:nvPr>
            <p:ph idx="4294967295" type="title"/>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485" name="Google Shape;10485;p53"/>
          <p:cNvSpPr txBox="1"/>
          <p:nvPr>
            <p:ph idx="4294967295" type="title"/>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486" name="Google Shape;10486;p53"/>
          <p:cNvGrpSpPr/>
          <p:nvPr/>
        </p:nvGrpSpPr>
        <p:grpSpPr>
          <a:xfrm>
            <a:off x="882957" y="1306638"/>
            <a:ext cx="292442" cy="355741"/>
            <a:chOff x="-35830350" y="1912725"/>
            <a:chExt cx="241050" cy="293225"/>
          </a:xfrm>
        </p:grpSpPr>
        <p:sp>
          <p:nvSpPr>
            <p:cNvPr id="10487" name="Google Shape;10487;p53"/>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8" name="Google Shape;10488;p53"/>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89" name="Google Shape;10489;p53"/>
          <p:cNvGrpSpPr/>
          <p:nvPr/>
        </p:nvGrpSpPr>
        <p:grpSpPr>
          <a:xfrm>
            <a:off x="851444" y="1766235"/>
            <a:ext cx="355468" cy="353587"/>
            <a:chOff x="-35854750" y="2272675"/>
            <a:chExt cx="293000" cy="291450"/>
          </a:xfrm>
        </p:grpSpPr>
        <p:sp>
          <p:nvSpPr>
            <p:cNvPr id="10490" name="Google Shape;10490;p53"/>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1" name="Google Shape;10491;p53"/>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2" name="Google Shape;10492;p53"/>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93" name="Google Shape;10493;p53"/>
          <p:cNvGrpSpPr/>
          <p:nvPr/>
        </p:nvGrpSpPr>
        <p:grpSpPr>
          <a:xfrm>
            <a:off x="850958" y="2220821"/>
            <a:ext cx="356438" cy="354558"/>
            <a:chOff x="-35853975" y="2631825"/>
            <a:chExt cx="293800" cy="292250"/>
          </a:xfrm>
        </p:grpSpPr>
        <p:sp>
          <p:nvSpPr>
            <p:cNvPr id="10494" name="Google Shape;10494;p53"/>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5" name="Google Shape;10495;p53"/>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6" name="Google Shape;10496;p53"/>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7" name="Google Shape;10497;p53"/>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8" name="Google Shape;10498;p53"/>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99" name="Google Shape;10499;p53"/>
          <p:cNvGrpSpPr/>
          <p:nvPr/>
        </p:nvGrpSpPr>
        <p:grpSpPr>
          <a:xfrm>
            <a:off x="3089562" y="1307714"/>
            <a:ext cx="353587" cy="353587"/>
            <a:chOff x="-34032200" y="1916675"/>
            <a:chExt cx="291450" cy="291450"/>
          </a:xfrm>
        </p:grpSpPr>
        <p:sp>
          <p:nvSpPr>
            <p:cNvPr id="10500" name="Google Shape;10500;p53"/>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1" name="Google Shape;10501;p53"/>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2" name="Google Shape;10502;p53"/>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3" name="Google Shape;10503;p53"/>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04" name="Google Shape;10504;p53"/>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05" name="Google Shape;10505;p53"/>
          <p:cNvGrpSpPr/>
          <p:nvPr/>
        </p:nvGrpSpPr>
        <p:grpSpPr>
          <a:xfrm>
            <a:off x="3089092" y="2220821"/>
            <a:ext cx="354527" cy="354558"/>
            <a:chOff x="-34032200" y="2634975"/>
            <a:chExt cx="292225" cy="292250"/>
          </a:xfrm>
        </p:grpSpPr>
        <p:sp>
          <p:nvSpPr>
            <p:cNvPr id="10506" name="Google Shape;10506;p53"/>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7" name="Google Shape;10507;p53"/>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8" name="Google Shape;10508;p53"/>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09" name="Google Shape;10509;p53"/>
          <p:cNvGrpSpPr/>
          <p:nvPr/>
        </p:nvGrpSpPr>
        <p:grpSpPr>
          <a:xfrm>
            <a:off x="1739487" y="2687069"/>
            <a:ext cx="358379" cy="354527"/>
            <a:chOff x="-32245875" y="1938725"/>
            <a:chExt cx="295400" cy="292225"/>
          </a:xfrm>
        </p:grpSpPr>
        <p:sp>
          <p:nvSpPr>
            <p:cNvPr id="10510" name="Google Shape;10510;p53"/>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1" name="Google Shape;10511;p53"/>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2" name="Google Shape;10512;p53"/>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13" name="Google Shape;10513;p53"/>
          <p:cNvGrpSpPr/>
          <p:nvPr/>
        </p:nvGrpSpPr>
        <p:grpSpPr>
          <a:xfrm>
            <a:off x="1736150" y="3156468"/>
            <a:ext cx="365052" cy="352162"/>
            <a:chOff x="-32243500" y="2299850"/>
            <a:chExt cx="300900" cy="290275"/>
          </a:xfrm>
        </p:grpSpPr>
        <p:sp>
          <p:nvSpPr>
            <p:cNvPr id="10514" name="Google Shape;10514;p53"/>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5" name="Google Shape;10515;p53"/>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16" name="Google Shape;10516;p53"/>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17" name="Google Shape;10517;p53"/>
          <p:cNvGrpSpPr/>
          <p:nvPr/>
        </p:nvGrpSpPr>
        <p:grpSpPr>
          <a:xfrm>
            <a:off x="1299432" y="1306759"/>
            <a:ext cx="354527" cy="355498"/>
            <a:chOff x="-35495600" y="1912725"/>
            <a:chExt cx="292225" cy="293025"/>
          </a:xfrm>
        </p:grpSpPr>
        <p:sp>
          <p:nvSpPr>
            <p:cNvPr id="10518" name="Google Shape;10518;p53"/>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9" name="Google Shape;10519;p53"/>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0" name="Google Shape;10520;p53"/>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21" name="Google Shape;10521;p53"/>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22" name="Google Shape;10522;p53"/>
          <p:cNvGrpSpPr/>
          <p:nvPr/>
        </p:nvGrpSpPr>
        <p:grpSpPr>
          <a:xfrm>
            <a:off x="1299432" y="2221307"/>
            <a:ext cx="354527" cy="353587"/>
            <a:chOff x="-35495600" y="2631825"/>
            <a:chExt cx="292225" cy="291450"/>
          </a:xfrm>
        </p:grpSpPr>
        <p:sp>
          <p:nvSpPr>
            <p:cNvPr id="10523" name="Google Shape;10523;p53"/>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4" name="Google Shape;10524;p53"/>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5" name="Google Shape;10525;p53"/>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6" name="Google Shape;10526;p53"/>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27" name="Google Shape;10527;p53"/>
          <p:cNvGrpSpPr/>
          <p:nvPr/>
        </p:nvGrpSpPr>
        <p:grpSpPr>
          <a:xfrm>
            <a:off x="3537081" y="1307714"/>
            <a:ext cx="353587" cy="353587"/>
            <a:chOff x="-33673825" y="1916675"/>
            <a:chExt cx="291450" cy="291450"/>
          </a:xfrm>
        </p:grpSpPr>
        <p:sp>
          <p:nvSpPr>
            <p:cNvPr id="10528" name="Google Shape;10528;p53"/>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9" name="Google Shape;10529;p53"/>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0" name="Google Shape;10530;p53"/>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1" name="Google Shape;10531;p53"/>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32" name="Google Shape;10532;p53"/>
          <p:cNvGrpSpPr/>
          <p:nvPr/>
        </p:nvGrpSpPr>
        <p:grpSpPr>
          <a:xfrm>
            <a:off x="3534700" y="1765295"/>
            <a:ext cx="358349" cy="355468"/>
            <a:chOff x="-33676975" y="2275050"/>
            <a:chExt cx="295375" cy="293000"/>
          </a:xfrm>
        </p:grpSpPr>
        <p:sp>
          <p:nvSpPr>
            <p:cNvPr id="10533" name="Google Shape;10533;p53"/>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4" name="Google Shape;10534;p53"/>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5" name="Google Shape;10535;p53"/>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36" name="Google Shape;10536;p53"/>
          <p:cNvGrpSpPr/>
          <p:nvPr/>
        </p:nvGrpSpPr>
        <p:grpSpPr>
          <a:xfrm>
            <a:off x="3537081" y="2220594"/>
            <a:ext cx="353587" cy="355013"/>
            <a:chOff x="-33673825" y="2634975"/>
            <a:chExt cx="291450" cy="292625"/>
          </a:xfrm>
        </p:grpSpPr>
        <p:sp>
          <p:nvSpPr>
            <p:cNvPr id="10537" name="Google Shape;10537;p53"/>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8" name="Google Shape;10538;p53"/>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39" name="Google Shape;10539;p53"/>
          <p:cNvGrpSpPr/>
          <p:nvPr/>
        </p:nvGrpSpPr>
        <p:grpSpPr>
          <a:xfrm>
            <a:off x="2205089" y="2687509"/>
            <a:ext cx="329687" cy="353648"/>
            <a:chOff x="-31874100" y="1939525"/>
            <a:chExt cx="271750" cy="291500"/>
          </a:xfrm>
        </p:grpSpPr>
        <p:sp>
          <p:nvSpPr>
            <p:cNvPr id="10540" name="Google Shape;10540;p53"/>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1" name="Google Shape;10541;p53"/>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42" name="Google Shape;10542;p53"/>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43" name="Google Shape;10543;p53"/>
          <p:cNvGrpSpPr/>
          <p:nvPr/>
        </p:nvGrpSpPr>
        <p:grpSpPr>
          <a:xfrm>
            <a:off x="2186451" y="3616531"/>
            <a:ext cx="366963" cy="352768"/>
            <a:chOff x="-31889075" y="2658950"/>
            <a:chExt cx="302475" cy="290775"/>
          </a:xfrm>
        </p:grpSpPr>
        <p:sp>
          <p:nvSpPr>
            <p:cNvPr id="10544" name="Google Shape;10544;p53"/>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5" name="Google Shape;10545;p53"/>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46" name="Google Shape;10546;p53"/>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47" name="Google Shape;10547;p53"/>
          <p:cNvGrpSpPr/>
          <p:nvPr/>
        </p:nvGrpSpPr>
        <p:grpSpPr>
          <a:xfrm>
            <a:off x="1747421" y="1306759"/>
            <a:ext cx="354527" cy="355498"/>
            <a:chOff x="-35136450" y="1912725"/>
            <a:chExt cx="292225" cy="293025"/>
          </a:xfrm>
        </p:grpSpPr>
        <p:sp>
          <p:nvSpPr>
            <p:cNvPr id="10548" name="Google Shape;10548;p53"/>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9" name="Google Shape;10549;p53"/>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0" name="Google Shape;10550;p53"/>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51" name="Google Shape;10551;p53"/>
          <p:cNvGrpSpPr/>
          <p:nvPr/>
        </p:nvGrpSpPr>
        <p:grpSpPr>
          <a:xfrm>
            <a:off x="1747891" y="1765978"/>
            <a:ext cx="353587" cy="354103"/>
            <a:chOff x="-35134875" y="2272675"/>
            <a:chExt cx="291450" cy="291875"/>
          </a:xfrm>
        </p:grpSpPr>
        <p:sp>
          <p:nvSpPr>
            <p:cNvPr id="10552" name="Google Shape;10552;p53"/>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3" name="Google Shape;10553;p53"/>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4" name="Google Shape;10554;p53"/>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5" name="Google Shape;10555;p53"/>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56" name="Google Shape;10556;p53"/>
          <p:cNvGrpSpPr/>
          <p:nvPr/>
        </p:nvGrpSpPr>
        <p:grpSpPr>
          <a:xfrm>
            <a:off x="1789458" y="2221307"/>
            <a:ext cx="270453" cy="353587"/>
            <a:chOff x="-35101800" y="2631050"/>
            <a:chExt cx="222925" cy="291450"/>
          </a:xfrm>
        </p:grpSpPr>
        <p:sp>
          <p:nvSpPr>
            <p:cNvPr id="10557" name="Google Shape;10557;p53"/>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8" name="Google Shape;10558;p53"/>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9" name="Google Shape;10559;p53"/>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0" name="Google Shape;10560;p53"/>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61" name="Google Shape;10561;p53"/>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62" name="Google Shape;10562;p53"/>
          <p:cNvGrpSpPr/>
          <p:nvPr/>
        </p:nvGrpSpPr>
        <p:grpSpPr>
          <a:xfrm>
            <a:off x="3977510" y="1765295"/>
            <a:ext cx="353587" cy="355468"/>
            <a:chOff x="-33314675" y="2275050"/>
            <a:chExt cx="291450" cy="293000"/>
          </a:xfrm>
        </p:grpSpPr>
        <p:sp>
          <p:nvSpPr>
            <p:cNvPr id="10563" name="Google Shape;10563;p53"/>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4" name="Google Shape;10564;p53"/>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5" name="Google Shape;10565;p53"/>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66" name="Google Shape;10566;p53"/>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67" name="Google Shape;10567;p53"/>
          <p:cNvGrpSpPr/>
          <p:nvPr/>
        </p:nvGrpSpPr>
        <p:grpSpPr>
          <a:xfrm>
            <a:off x="2639701" y="2687555"/>
            <a:ext cx="353587" cy="353557"/>
            <a:chOff x="-31523625" y="1939525"/>
            <a:chExt cx="291450" cy="291425"/>
          </a:xfrm>
        </p:grpSpPr>
        <p:sp>
          <p:nvSpPr>
            <p:cNvPr id="10568" name="Google Shape;10568;p53"/>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9" name="Google Shape;10569;p53"/>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0" name="Google Shape;10570;p53"/>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1" name="Google Shape;10571;p53"/>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2" name="Google Shape;10572;p53"/>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3" name="Google Shape;10573;p53"/>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4" name="Google Shape;10574;p53"/>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5" name="Google Shape;10575;p53"/>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6" name="Google Shape;10576;p53"/>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7" name="Google Shape;10577;p53"/>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8" name="Google Shape;10578;p53"/>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79" name="Google Shape;10579;p53"/>
          <p:cNvGrpSpPr/>
          <p:nvPr/>
        </p:nvGrpSpPr>
        <p:grpSpPr>
          <a:xfrm>
            <a:off x="2638746" y="3155755"/>
            <a:ext cx="355498" cy="353587"/>
            <a:chOff x="-31523625" y="2298675"/>
            <a:chExt cx="293025" cy="291450"/>
          </a:xfrm>
        </p:grpSpPr>
        <p:sp>
          <p:nvSpPr>
            <p:cNvPr id="10580" name="Google Shape;10580;p53"/>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1" name="Google Shape;10581;p53"/>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2" name="Google Shape;10582;p53"/>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83" name="Google Shape;10583;p53"/>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4" name="Google Shape;10584;p53"/>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85" name="Google Shape;10585;p53"/>
          <p:cNvGrpSpPr/>
          <p:nvPr/>
        </p:nvGrpSpPr>
        <p:grpSpPr>
          <a:xfrm>
            <a:off x="2205934" y="1307729"/>
            <a:ext cx="331598" cy="353557"/>
            <a:chOff x="-34767825" y="1914325"/>
            <a:chExt cx="273325" cy="291425"/>
          </a:xfrm>
        </p:grpSpPr>
        <p:sp>
          <p:nvSpPr>
            <p:cNvPr id="10586" name="Google Shape;10586;p53"/>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7" name="Google Shape;10587;p53"/>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8" name="Google Shape;10588;p53"/>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89" name="Google Shape;10589;p53"/>
          <p:cNvGrpSpPr/>
          <p:nvPr/>
        </p:nvGrpSpPr>
        <p:grpSpPr>
          <a:xfrm>
            <a:off x="2193513" y="1765280"/>
            <a:ext cx="356438" cy="355498"/>
            <a:chOff x="-34778075" y="2272675"/>
            <a:chExt cx="293800" cy="293025"/>
          </a:xfrm>
        </p:grpSpPr>
        <p:sp>
          <p:nvSpPr>
            <p:cNvPr id="10590" name="Google Shape;10590;p53"/>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1" name="Google Shape;10591;p53"/>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2" name="Google Shape;10592;p53"/>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93" name="Google Shape;10593;p53"/>
          <p:cNvGrpSpPr/>
          <p:nvPr/>
        </p:nvGrpSpPr>
        <p:grpSpPr>
          <a:xfrm>
            <a:off x="2194939" y="2221307"/>
            <a:ext cx="353587" cy="353587"/>
            <a:chOff x="-34776500" y="2631825"/>
            <a:chExt cx="291450" cy="291450"/>
          </a:xfrm>
        </p:grpSpPr>
        <p:sp>
          <p:nvSpPr>
            <p:cNvPr id="10594" name="Google Shape;10594;p53"/>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5" name="Google Shape;10595;p53"/>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6" name="Google Shape;10596;p53"/>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97" name="Google Shape;10597;p53"/>
          <p:cNvGrpSpPr/>
          <p:nvPr/>
        </p:nvGrpSpPr>
        <p:grpSpPr>
          <a:xfrm>
            <a:off x="853628" y="2685160"/>
            <a:ext cx="354527" cy="358349"/>
            <a:chOff x="-32956300" y="1915900"/>
            <a:chExt cx="292225" cy="295375"/>
          </a:xfrm>
        </p:grpSpPr>
        <p:sp>
          <p:nvSpPr>
            <p:cNvPr id="10598" name="Google Shape;10598;p53"/>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9" name="Google Shape;10599;p53"/>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00" name="Google Shape;10600;p53"/>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1" name="Google Shape;10601;p53"/>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602" name="Google Shape;10602;p53"/>
          <p:cNvGrpSpPr/>
          <p:nvPr/>
        </p:nvGrpSpPr>
        <p:grpSpPr>
          <a:xfrm>
            <a:off x="3081101" y="2687555"/>
            <a:ext cx="356438" cy="353557"/>
            <a:chOff x="-31166825" y="1939525"/>
            <a:chExt cx="293800" cy="291425"/>
          </a:xfrm>
        </p:grpSpPr>
        <p:sp>
          <p:nvSpPr>
            <p:cNvPr id="10603" name="Google Shape;10603;p53"/>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4" name="Google Shape;10604;p53"/>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5" name="Google Shape;10605;p53"/>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6" name="Google Shape;10606;p53"/>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7" name="Google Shape;10607;p53"/>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8" name="Google Shape;10608;p53"/>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9" name="Google Shape;10609;p53"/>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0" name="Google Shape;10610;p53"/>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1" name="Google Shape;10611;p53"/>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2" name="Google Shape;10612;p53"/>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3" name="Google Shape;10613;p53"/>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14" name="Google Shape;10614;p53"/>
          <p:cNvGrpSpPr/>
          <p:nvPr/>
        </p:nvGrpSpPr>
        <p:grpSpPr>
          <a:xfrm>
            <a:off x="3082057" y="3155482"/>
            <a:ext cx="354527" cy="354133"/>
            <a:chOff x="-31165250" y="2298675"/>
            <a:chExt cx="292225" cy="291900"/>
          </a:xfrm>
        </p:grpSpPr>
        <p:sp>
          <p:nvSpPr>
            <p:cNvPr id="10615" name="Google Shape;10615;p53"/>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6" name="Google Shape;10616;p53"/>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7" name="Google Shape;10617;p53"/>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18" name="Google Shape;10618;p53"/>
          <p:cNvGrpSpPr/>
          <p:nvPr/>
        </p:nvGrpSpPr>
        <p:grpSpPr>
          <a:xfrm>
            <a:off x="3082542" y="3616136"/>
            <a:ext cx="353557" cy="353557"/>
            <a:chOff x="-31164450" y="2657050"/>
            <a:chExt cx="291425" cy="291425"/>
          </a:xfrm>
        </p:grpSpPr>
        <p:sp>
          <p:nvSpPr>
            <p:cNvPr id="10619" name="Google Shape;10619;p53"/>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0" name="Google Shape;10620;p53"/>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1" name="Google Shape;10621;p53"/>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2" name="Google Shape;10622;p53"/>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23" name="Google Shape;10623;p53"/>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624" name="Google Shape;10624;p53"/>
          <p:cNvGrpSpPr/>
          <p:nvPr/>
        </p:nvGrpSpPr>
        <p:grpSpPr>
          <a:xfrm>
            <a:off x="2632987" y="1307366"/>
            <a:ext cx="358349" cy="354285"/>
            <a:chOff x="-34421275" y="1912725"/>
            <a:chExt cx="295375" cy="292025"/>
          </a:xfrm>
        </p:grpSpPr>
        <p:sp>
          <p:nvSpPr>
            <p:cNvPr id="10625" name="Google Shape;10625;p53"/>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6" name="Google Shape;10626;p53"/>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27" name="Google Shape;10627;p53"/>
          <p:cNvGrpSpPr/>
          <p:nvPr/>
        </p:nvGrpSpPr>
        <p:grpSpPr>
          <a:xfrm>
            <a:off x="2632032" y="1765280"/>
            <a:ext cx="360260" cy="355498"/>
            <a:chOff x="-34418125" y="2271100"/>
            <a:chExt cx="296950" cy="293025"/>
          </a:xfrm>
        </p:grpSpPr>
        <p:sp>
          <p:nvSpPr>
            <p:cNvPr id="10628" name="Google Shape;10628;p53"/>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9" name="Google Shape;10629;p53"/>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0" name="Google Shape;10630;p53"/>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1" name="Google Shape;10631;p53"/>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2" name="Google Shape;10632;p53"/>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33" name="Google Shape;10633;p53"/>
          <p:cNvGrpSpPr/>
          <p:nvPr/>
        </p:nvGrpSpPr>
        <p:grpSpPr>
          <a:xfrm>
            <a:off x="2632987" y="2221307"/>
            <a:ext cx="358349" cy="353587"/>
            <a:chOff x="-34421275" y="2631050"/>
            <a:chExt cx="295375" cy="291450"/>
          </a:xfrm>
        </p:grpSpPr>
        <p:sp>
          <p:nvSpPr>
            <p:cNvPr id="10634" name="Google Shape;10634;p53"/>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5" name="Google Shape;10635;p53"/>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6" name="Google Shape;10636;p53"/>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7" name="Google Shape;10637;p53"/>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38" name="Google Shape;10638;p53"/>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9" name="Google Shape;10639;p53"/>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0" name="Google Shape;10640;p53"/>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641" name="Google Shape;10641;p53"/>
          <p:cNvGrpSpPr/>
          <p:nvPr/>
        </p:nvGrpSpPr>
        <p:grpSpPr>
          <a:xfrm>
            <a:off x="3537620" y="2688025"/>
            <a:ext cx="353587" cy="352617"/>
            <a:chOff x="-30805300" y="1938725"/>
            <a:chExt cx="291450" cy="290650"/>
          </a:xfrm>
        </p:grpSpPr>
        <p:sp>
          <p:nvSpPr>
            <p:cNvPr id="10642" name="Google Shape;10642;p53"/>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3" name="Google Shape;10643;p53"/>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44" name="Google Shape;10644;p53"/>
          <p:cNvGrpSpPr/>
          <p:nvPr/>
        </p:nvGrpSpPr>
        <p:grpSpPr>
          <a:xfrm>
            <a:off x="3538105" y="3155952"/>
            <a:ext cx="352617" cy="353193"/>
            <a:chOff x="-30805300" y="2298675"/>
            <a:chExt cx="290650" cy="291125"/>
          </a:xfrm>
        </p:grpSpPr>
        <p:sp>
          <p:nvSpPr>
            <p:cNvPr id="10645" name="Google Shape;10645;p53"/>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6" name="Google Shape;10646;p53"/>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7" name="Google Shape;10647;p53"/>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8" name="Google Shape;10648;p53"/>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49" name="Google Shape;10649;p53"/>
          <p:cNvGrpSpPr/>
          <p:nvPr/>
        </p:nvGrpSpPr>
        <p:grpSpPr>
          <a:xfrm>
            <a:off x="3537635" y="3616136"/>
            <a:ext cx="353557" cy="353557"/>
            <a:chOff x="-30806075" y="2657050"/>
            <a:chExt cx="291425" cy="291425"/>
          </a:xfrm>
        </p:grpSpPr>
        <p:sp>
          <p:nvSpPr>
            <p:cNvPr id="10650" name="Google Shape;10650;p53"/>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1" name="Google Shape;10651;p53"/>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2" name="Google Shape;10652;p53"/>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53" name="Google Shape;10653;p53"/>
          <p:cNvGrpSpPr/>
          <p:nvPr/>
        </p:nvGrpSpPr>
        <p:grpSpPr>
          <a:xfrm>
            <a:off x="2639681" y="4073943"/>
            <a:ext cx="353557" cy="353557"/>
            <a:chOff x="-30064925" y="2332550"/>
            <a:chExt cx="291425" cy="291425"/>
          </a:xfrm>
        </p:grpSpPr>
        <p:sp>
          <p:nvSpPr>
            <p:cNvPr id="10654" name="Google Shape;10654;p53"/>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5" name="Google Shape;10655;p53"/>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6" name="Google Shape;10656;p53"/>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57" name="Google Shape;10657;p53"/>
          <p:cNvGrpSpPr/>
          <p:nvPr/>
        </p:nvGrpSpPr>
        <p:grpSpPr>
          <a:xfrm>
            <a:off x="3983068" y="2683443"/>
            <a:ext cx="348855" cy="347879"/>
            <a:chOff x="2821450" y="2957850"/>
            <a:chExt cx="259275" cy="258550"/>
          </a:xfrm>
        </p:grpSpPr>
        <p:sp>
          <p:nvSpPr>
            <p:cNvPr id="10658" name="Google Shape;10658;p53"/>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9" name="Google Shape;10659;p53"/>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0" name="Google Shape;10660;p53"/>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nvGrpSpPr>
          <p:cNvPr id="10661" name="Google Shape;10661;p53"/>
          <p:cNvGrpSpPr/>
          <p:nvPr/>
        </p:nvGrpSpPr>
        <p:grpSpPr>
          <a:xfrm>
            <a:off x="4858100" y="1304461"/>
            <a:ext cx="361090" cy="361090"/>
            <a:chOff x="-57970450" y="1903275"/>
            <a:chExt cx="318225" cy="318225"/>
          </a:xfrm>
        </p:grpSpPr>
        <p:sp>
          <p:nvSpPr>
            <p:cNvPr id="10662" name="Google Shape;10662;p53"/>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3" name="Google Shape;10663;p53"/>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4" name="Google Shape;10664;p53"/>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5" name="Google Shape;10665;p53"/>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66" name="Google Shape;10666;p53"/>
          <p:cNvGrpSpPr/>
          <p:nvPr/>
        </p:nvGrpSpPr>
        <p:grpSpPr>
          <a:xfrm>
            <a:off x="4880000" y="1780418"/>
            <a:ext cx="317290" cy="359303"/>
            <a:chOff x="-57950750" y="2296300"/>
            <a:chExt cx="279625" cy="316650"/>
          </a:xfrm>
        </p:grpSpPr>
        <p:sp>
          <p:nvSpPr>
            <p:cNvPr id="10667" name="Google Shape;10667;p53"/>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8" name="Google Shape;10668;p53"/>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9" name="Google Shape;10669;p53"/>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0" name="Google Shape;10670;p53"/>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71" name="Google Shape;10671;p53"/>
          <p:cNvGrpSpPr/>
          <p:nvPr/>
        </p:nvGrpSpPr>
        <p:grpSpPr>
          <a:xfrm>
            <a:off x="4858214" y="2232094"/>
            <a:ext cx="360863" cy="360211"/>
            <a:chOff x="-57969675" y="2687750"/>
            <a:chExt cx="318025" cy="317450"/>
          </a:xfrm>
        </p:grpSpPr>
        <p:sp>
          <p:nvSpPr>
            <p:cNvPr id="10672" name="Google Shape;10672;p53"/>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3" name="Google Shape;10673;p53"/>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4" name="Google Shape;10674;p53"/>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5" name="Google Shape;10675;p53"/>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76" name="Google Shape;10676;p53"/>
          <p:cNvGrpSpPr/>
          <p:nvPr/>
        </p:nvGrpSpPr>
        <p:grpSpPr>
          <a:xfrm>
            <a:off x="7067397" y="1304461"/>
            <a:ext cx="363785" cy="361090"/>
            <a:chOff x="-56012425" y="1903275"/>
            <a:chExt cx="320600" cy="318225"/>
          </a:xfrm>
        </p:grpSpPr>
        <p:sp>
          <p:nvSpPr>
            <p:cNvPr id="10677" name="Google Shape;10677;p53"/>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8" name="Google Shape;10678;p53"/>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79" name="Google Shape;10679;p53"/>
          <p:cNvGrpSpPr/>
          <p:nvPr/>
        </p:nvGrpSpPr>
        <p:grpSpPr>
          <a:xfrm>
            <a:off x="7068290" y="1778631"/>
            <a:ext cx="361998" cy="361998"/>
            <a:chOff x="-56010850" y="2294725"/>
            <a:chExt cx="319025" cy="319025"/>
          </a:xfrm>
        </p:grpSpPr>
        <p:sp>
          <p:nvSpPr>
            <p:cNvPr id="10680" name="Google Shape;10680;p53"/>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1" name="Google Shape;10681;p53"/>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2" name="Google Shape;10682;p53"/>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3" name="Google Shape;10683;p53"/>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84" name="Google Shape;10684;p53"/>
          <p:cNvGrpSpPr/>
          <p:nvPr/>
        </p:nvGrpSpPr>
        <p:grpSpPr>
          <a:xfrm>
            <a:off x="7068305" y="2231215"/>
            <a:ext cx="361969" cy="361090"/>
            <a:chOff x="-56010050" y="2686975"/>
            <a:chExt cx="319000" cy="318225"/>
          </a:xfrm>
        </p:grpSpPr>
        <p:sp>
          <p:nvSpPr>
            <p:cNvPr id="10685" name="Google Shape;10685;p53"/>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6" name="Google Shape;10686;p53"/>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7" name="Google Shape;10687;p53"/>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8" name="Google Shape;10688;p53"/>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89" name="Google Shape;10689;p53"/>
          <p:cNvGrpSpPr/>
          <p:nvPr/>
        </p:nvGrpSpPr>
        <p:grpSpPr>
          <a:xfrm>
            <a:off x="5753801" y="2684124"/>
            <a:ext cx="361998" cy="361090"/>
            <a:chOff x="-54081175" y="1903275"/>
            <a:chExt cx="319025" cy="318225"/>
          </a:xfrm>
        </p:grpSpPr>
        <p:sp>
          <p:nvSpPr>
            <p:cNvPr id="10690" name="Google Shape;10690;p53"/>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1" name="Google Shape;10691;p53"/>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92" name="Google Shape;10692;p53"/>
          <p:cNvGrpSpPr/>
          <p:nvPr/>
        </p:nvGrpSpPr>
        <p:grpSpPr>
          <a:xfrm>
            <a:off x="5776154" y="3137587"/>
            <a:ext cx="317290" cy="360211"/>
            <a:chOff x="-54063050" y="2296300"/>
            <a:chExt cx="279625" cy="317450"/>
          </a:xfrm>
        </p:grpSpPr>
        <p:sp>
          <p:nvSpPr>
            <p:cNvPr id="10693" name="Google Shape;10693;p53"/>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4" name="Google Shape;10694;p53"/>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5" name="Google Shape;10695;p53"/>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6" name="Google Shape;10696;p53"/>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97" name="Google Shape;10697;p53"/>
          <p:cNvGrpSpPr/>
          <p:nvPr/>
        </p:nvGrpSpPr>
        <p:grpSpPr>
          <a:xfrm>
            <a:off x="5776154" y="3601649"/>
            <a:ext cx="317290" cy="361033"/>
            <a:chOff x="-54061475" y="2685450"/>
            <a:chExt cx="279625" cy="318175"/>
          </a:xfrm>
        </p:grpSpPr>
        <p:sp>
          <p:nvSpPr>
            <p:cNvPr id="10698" name="Google Shape;10698;p53"/>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9" name="Google Shape;10699;p53"/>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0" name="Google Shape;10700;p53"/>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1" name="Google Shape;10701;p53"/>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02" name="Google Shape;10702;p53"/>
          <p:cNvGrpSpPr/>
          <p:nvPr/>
        </p:nvGrpSpPr>
        <p:grpSpPr>
          <a:xfrm>
            <a:off x="8029690" y="2693967"/>
            <a:ext cx="275278" cy="361969"/>
            <a:chOff x="-52074300" y="1911950"/>
            <a:chExt cx="242600" cy="319000"/>
          </a:xfrm>
        </p:grpSpPr>
        <p:sp>
          <p:nvSpPr>
            <p:cNvPr id="10703" name="Google Shape;10703;p53"/>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4" name="Google Shape;10704;p53"/>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5" name="Google Shape;10705;p53"/>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6" name="Google Shape;10706;p53"/>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07" name="Google Shape;10707;p53"/>
          <p:cNvGrpSpPr/>
          <p:nvPr/>
        </p:nvGrpSpPr>
        <p:grpSpPr>
          <a:xfrm>
            <a:off x="5287689" y="1305369"/>
            <a:ext cx="361998" cy="361090"/>
            <a:chOff x="-57578225" y="1904075"/>
            <a:chExt cx="319025" cy="318225"/>
          </a:xfrm>
        </p:grpSpPr>
        <p:sp>
          <p:nvSpPr>
            <p:cNvPr id="10708" name="Google Shape;10708;p53"/>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9" name="Google Shape;10709;p53"/>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0" name="Google Shape;10710;p53"/>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1" name="Google Shape;10711;p53"/>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12" name="Google Shape;10712;p53"/>
          <p:cNvGrpSpPr/>
          <p:nvPr/>
        </p:nvGrpSpPr>
        <p:grpSpPr>
          <a:xfrm>
            <a:off x="5310042" y="1778631"/>
            <a:ext cx="317290" cy="361090"/>
            <a:chOff x="-57558525" y="2294725"/>
            <a:chExt cx="279625" cy="318225"/>
          </a:xfrm>
        </p:grpSpPr>
        <p:sp>
          <p:nvSpPr>
            <p:cNvPr id="10713" name="Google Shape;10713;p53"/>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4" name="Google Shape;10714;p53"/>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5" name="Google Shape;10715;p53"/>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6" name="Google Shape;10716;p53"/>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7" name="Google Shape;10717;p53"/>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18" name="Google Shape;10718;p53"/>
          <p:cNvGrpSpPr/>
          <p:nvPr/>
        </p:nvGrpSpPr>
        <p:grpSpPr>
          <a:xfrm>
            <a:off x="5285901" y="2231215"/>
            <a:ext cx="365572" cy="361969"/>
            <a:chOff x="-57579800" y="2686975"/>
            <a:chExt cx="322175" cy="319000"/>
          </a:xfrm>
        </p:grpSpPr>
        <p:sp>
          <p:nvSpPr>
            <p:cNvPr id="10719" name="Google Shape;10719;p53"/>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0" name="Google Shape;10720;p53"/>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21" name="Google Shape;10721;p53"/>
          <p:cNvGrpSpPr/>
          <p:nvPr/>
        </p:nvGrpSpPr>
        <p:grpSpPr>
          <a:xfrm>
            <a:off x="7510682" y="1778631"/>
            <a:ext cx="367359" cy="361090"/>
            <a:chOff x="-55620975" y="2294725"/>
            <a:chExt cx="323750" cy="318225"/>
          </a:xfrm>
        </p:grpSpPr>
        <p:sp>
          <p:nvSpPr>
            <p:cNvPr id="10722" name="Google Shape;10722;p53"/>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3" name="Google Shape;10723;p53"/>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4" name="Google Shape;10724;p53"/>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5" name="Google Shape;10725;p53"/>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6" name="Google Shape;10726;p53"/>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7" name="Google Shape;10727;p53"/>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28" name="Google Shape;10728;p53"/>
          <p:cNvGrpSpPr/>
          <p:nvPr/>
        </p:nvGrpSpPr>
        <p:grpSpPr>
          <a:xfrm>
            <a:off x="7512923" y="2231130"/>
            <a:ext cx="362877" cy="361175"/>
            <a:chOff x="-55620175" y="2686900"/>
            <a:chExt cx="319800" cy="318300"/>
          </a:xfrm>
        </p:grpSpPr>
        <p:sp>
          <p:nvSpPr>
            <p:cNvPr id="10729" name="Google Shape;10729;p53"/>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0" name="Google Shape;10730;p53"/>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1" name="Google Shape;10731;p53"/>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2" name="Google Shape;10732;p53"/>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33" name="Google Shape;10733;p53"/>
          <p:cNvGrpSpPr/>
          <p:nvPr/>
        </p:nvGrpSpPr>
        <p:grpSpPr>
          <a:xfrm>
            <a:off x="6198887" y="2684124"/>
            <a:ext cx="361969" cy="361090"/>
            <a:chOff x="-53690500" y="1903275"/>
            <a:chExt cx="319000" cy="318225"/>
          </a:xfrm>
        </p:grpSpPr>
        <p:sp>
          <p:nvSpPr>
            <p:cNvPr id="10734" name="Google Shape;10734;p53"/>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5" name="Google Shape;10735;p53"/>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6" name="Google Shape;10736;p53"/>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7" name="Google Shape;10737;p53"/>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38" name="Google Shape;10738;p53"/>
          <p:cNvGrpSpPr/>
          <p:nvPr/>
        </p:nvGrpSpPr>
        <p:grpSpPr>
          <a:xfrm>
            <a:off x="6221226" y="3137587"/>
            <a:ext cx="317290" cy="359303"/>
            <a:chOff x="-53670800" y="2296300"/>
            <a:chExt cx="279625" cy="316650"/>
          </a:xfrm>
        </p:grpSpPr>
        <p:sp>
          <p:nvSpPr>
            <p:cNvPr id="10739" name="Google Shape;10739;p53"/>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0" name="Google Shape;10740;p53"/>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1" name="Google Shape;10741;p53"/>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2" name="Google Shape;10742;p53"/>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43" name="Google Shape;10743;p53"/>
          <p:cNvGrpSpPr/>
          <p:nvPr/>
        </p:nvGrpSpPr>
        <p:grpSpPr>
          <a:xfrm>
            <a:off x="6198887" y="3602925"/>
            <a:ext cx="361969" cy="361544"/>
            <a:chOff x="-53690500" y="2686575"/>
            <a:chExt cx="319000" cy="318625"/>
          </a:xfrm>
        </p:grpSpPr>
        <p:sp>
          <p:nvSpPr>
            <p:cNvPr id="10744" name="Google Shape;10744;p53"/>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5" name="Google Shape;10745;p53"/>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6" name="Google Shape;10746;p53"/>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7" name="Google Shape;10747;p53"/>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48" name="Google Shape;10748;p53"/>
          <p:cNvGrpSpPr/>
          <p:nvPr/>
        </p:nvGrpSpPr>
        <p:grpSpPr>
          <a:xfrm>
            <a:off x="8008669" y="3145785"/>
            <a:ext cx="317319" cy="360948"/>
            <a:chOff x="-52092425" y="2303525"/>
            <a:chExt cx="279650" cy="318100"/>
          </a:xfrm>
        </p:grpSpPr>
        <p:sp>
          <p:nvSpPr>
            <p:cNvPr id="10749" name="Google Shape;10749;p53"/>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0" name="Google Shape;10750;p53"/>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1" name="Google Shape;10751;p53"/>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2" name="Google Shape;10752;p53"/>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3" name="Google Shape;10753;p53"/>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54" name="Google Shape;10754;p53"/>
          <p:cNvGrpSpPr/>
          <p:nvPr/>
        </p:nvGrpSpPr>
        <p:grpSpPr>
          <a:xfrm>
            <a:off x="5727728" y="1306249"/>
            <a:ext cx="363756" cy="361090"/>
            <a:chOff x="-57189125" y="1904850"/>
            <a:chExt cx="320575" cy="318225"/>
          </a:xfrm>
        </p:grpSpPr>
        <p:sp>
          <p:nvSpPr>
            <p:cNvPr id="10755" name="Google Shape;10755;p53"/>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6" name="Google Shape;10756;p53"/>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7" name="Google Shape;10757;p53"/>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8" name="Google Shape;10758;p53"/>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9" name="Google Shape;10759;p53"/>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60" name="Google Shape;10760;p53"/>
          <p:cNvGrpSpPr/>
          <p:nvPr/>
        </p:nvGrpSpPr>
        <p:grpSpPr>
          <a:xfrm>
            <a:off x="5728621" y="1800985"/>
            <a:ext cx="361969" cy="316411"/>
            <a:chOff x="-57187550" y="2314425"/>
            <a:chExt cx="319000" cy="278850"/>
          </a:xfrm>
        </p:grpSpPr>
        <p:sp>
          <p:nvSpPr>
            <p:cNvPr id="10761" name="Google Shape;10761;p53"/>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2" name="Google Shape;10762;p53"/>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3" name="Google Shape;10763;p53"/>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4" name="Google Shape;10764;p53"/>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65" name="Google Shape;10765;p53"/>
          <p:cNvGrpSpPr/>
          <p:nvPr/>
        </p:nvGrpSpPr>
        <p:grpSpPr>
          <a:xfrm>
            <a:off x="5745585" y="2230534"/>
            <a:ext cx="328042" cy="361771"/>
            <a:chOff x="-57172600" y="2686375"/>
            <a:chExt cx="289100" cy="318825"/>
          </a:xfrm>
        </p:grpSpPr>
        <p:sp>
          <p:nvSpPr>
            <p:cNvPr id="10766" name="Google Shape;10766;p53"/>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7" name="Google Shape;10767;p53"/>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68" name="Google Shape;10768;p53"/>
          <p:cNvGrpSpPr/>
          <p:nvPr/>
        </p:nvGrpSpPr>
        <p:grpSpPr>
          <a:xfrm>
            <a:off x="7958434" y="1304461"/>
            <a:ext cx="361090" cy="359303"/>
            <a:chOff x="-55225575" y="1903275"/>
            <a:chExt cx="318225" cy="316650"/>
          </a:xfrm>
        </p:grpSpPr>
        <p:sp>
          <p:nvSpPr>
            <p:cNvPr id="10769" name="Google Shape;10769;p53"/>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0" name="Google Shape;10770;p53"/>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1" name="Google Shape;10771;p53"/>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2" name="Google Shape;10772;p53"/>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3" name="Google Shape;10773;p53"/>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74" name="Google Shape;10774;p53"/>
          <p:cNvGrpSpPr/>
          <p:nvPr/>
        </p:nvGrpSpPr>
        <p:grpSpPr>
          <a:xfrm>
            <a:off x="7969611" y="1780418"/>
            <a:ext cx="338736" cy="359303"/>
            <a:chOff x="-55217700" y="2296300"/>
            <a:chExt cx="298525" cy="316650"/>
          </a:xfrm>
        </p:grpSpPr>
        <p:sp>
          <p:nvSpPr>
            <p:cNvPr id="10775" name="Google Shape;10775;p53"/>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6" name="Google Shape;10776;p53"/>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7" name="Google Shape;10777;p53"/>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8" name="Google Shape;10778;p53"/>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79" name="Google Shape;10779;p53"/>
          <p:cNvGrpSpPr/>
          <p:nvPr/>
        </p:nvGrpSpPr>
        <p:grpSpPr>
          <a:xfrm>
            <a:off x="7957541" y="2233002"/>
            <a:ext cx="362877" cy="359303"/>
            <a:chOff x="-55229525" y="2688550"/>
            <a:chExt cx="319800" cy="316650"/>
          </a:xfrm>
        </p:grpSpPr>
        <p:sp>
          <p:nvSpPr>
            <p:cNvPr id="10780" name="Google Shape;10780;p53"/>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1" name="Google Shape;10781;p53"/>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2" name="Google Shape;10782;p53"/>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3" name="Google Shape;10783;p53"/>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84" name="Google Shape;10784;p53"/>
          <p:cNvGrpSpPr/>
          <p:nvPr/>
        </p:nvGrpSpPr>
        <p:grpSpPr>
          <a:xfrm>
            <a:off x="6653760" y="2684124"/>
            <a:ext cx="338765" cy="361090"/>
            <a:chOff x="-53288825" y="1903275"/>
            <a:chExt cx="298550" cy="318225"/>
          </a:xfrm>
        </p:grpSpPr>
        <p:sp>
          <p:nvSpPr>
            <p:cNvPr id="10785" name="Google Shape;10785;p53"/>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6" name="Google Shape;10786;p53"/>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7" name="Google Shape;10787;p53"/>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88" name="Google Shape;10788;p53"/>
          <p:cNvGrpSpPr/>
          <p:nvPr/>
        </p:nvGrpSpPr>
        <p:grpSpPr>
          <a:xfrm>
            <a:off x="6642143" y="3135800"/>
            <a:ext cx="361998" cy="361090"/>
            <a:chOff x="-53299850" y="2294725"/>
            <a:chExt cx="319025" cy="318225"/>
          </a:xfrm>
        </p:grpSpPr>
        <p:sp>
          <p:nvSpPr>
            <p:cNvPr id="10789" name="Google Shape;10789;p53"/>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0" name="Google Shape;10790;p53"/>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91" name="Google Shape;10791;p53"/>
          <p:cNvGrpSpPr/>
          <p:nvPr/>
        </p:nvGrpSpPr>
        <p:grpSpPr>
          <a:xfrm>
            <a:off x="6664936" y="3604259"/>
            <a:ext cx="316411" cy="360211"/>
            <a:chOff x="-53278575" y="2687750"/>
            <a:chExt cx="278850" cy="317450"/>
          </a:xfrm>
        </p:grpSpPr>
        <p:sp>
          <p:nvSpPr>
            <p:cNvPr id="10792" name="Google Shape;10792;p53"/>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3" name="Google Shape;10793;p53"/>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4" name="Google Shape;10794;p53"/>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5" name="Google Shape;10795;p53"/>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96" name="Google Shape;10796;p53"/>
          <p:cNvGrpSpPr/>
          <p:nvPr/>
        </p:nvGrpSpPr>
        <p:grpSpPr>
          <a:xfrm>
            <a:off x="7986330" y="3603947"/>
            <a:ext cx="361998" cy="362310"/>
            <a:chOff x="-52101875" y="2687475"/>
            <a:chExt cx="319025" cy="319300"/>
          </a:xfrm>
        </p:grpSpPr>
        <p:sp>
          <p:nvSpPr>
            <p:cNvPr id="10797" name="Google Shape;10797;p53"/>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8" name="Google Shape;10798;p53"/>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9" name="Google Shape;10799;p53"/>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0" name="Google Shape;10800;p53"/>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01" name="Google Shape;10801;p53"/>
          <p:cNvGrpSpPr/>
          <p:nvPr/>
        </p:nvGrpSpPr>
        <p:grpSpPr>
          <a:xfrm>
            <a:off x="6201079" y="1305369"/>
            <a:ext cx="317290" cy="361090"/>
            <a:chOff x="-56774050" y="1904075"/>
            <a:chExt cx="279625" cy="318225"/>
          </a:xfrm>
        </p:grpSpPr>
        <p:sp>
          <p:nvSpPr>
            <p:cNvPr id="10802" name="Google Shape;10802;p53"/>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3" name="Google Shape;10803;p53"/>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04" name="Google Shape;10804;p53"/>
          <p:cNvGrpSpPr/>
          <p:nvPr/>
        </p:nvGrpSpPr>
        <p:grpSpPr>
          <a:xfrm>
            <a:off x="6201079" y="1778631"/>
            <a:ext cx="317290" cy="361090"/>
            <a:chOff x="-56774850" y="2294725"/>
            <a:chExt cx="279625" cy="318225"/>
          </a:xfrm>
        </p:grpSpPr>
        <p:sp>
          <p:nvSpPr>
            <p:cNvPr id="10805" name="Google Shape;10805;p53"/>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6" name="Google Shape;10806;p53"/>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7" name="Google Shape;10807;p53"/>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08" name="Google Shape;10808;p53"/>
          <p:cNvGrpSpPr/>
          <p:nvPr/>
        </p:nvGrpSpPr>
        <p:grpSpPr>
          <a:xfrm>
            <a:off x="6222086" y="2231215"/>
            <a:ext cx="275278" cy="360182"/>
            <a:chOff x="-56756725" y="2686975"/>
            <a:chExt cx="242600" cy="317425"/>
          </a:xfrm>
        </p:grpSpPr>
        <p:sp>
          <p:nvSpPr>
            <p:cNvPr id="10809" name="Google Shape;10809;p53"/>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0" name="Google Shape;10810;p53"/>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1" name="Google Shape;10811;p53"/>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12" name="Google Shape;10812;p53"/>
          <p:cNvGrpSpPr/>
          <p:nvPr/>
        </p:nvGrpSpPr>
        <p:grpSpPr>
          <a:xfrm>
            <a:off x="4870518" y="2684124"/>
            <a:ext cx="337346" cy="361998"/>
            <a:chOff x="-54826975" y="1903275"/>
            <a:chExt cx="297300" cy="319025"/>
          </a:xfrm>
        </p:grpSpPr>
        <p:sp>
          <p:nvSpPr>
            <p:cNvPr id="10813" name="Google Shape;10813;p53"/>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4" name="Google Shape;10814;p53"/>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5" name="Google Shape;10815;p53"/>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16" name="Google Shape;10816;p53"/>
          <p:cNvGrpSpPr/>
          <p:nvPr/>
        </p:nvGrpSpPr>
        <p:grpSpPr>
          <a:xfrm>
            <a:off x="4858206" y="3137587"/>
            <a:ext cx="361969" cy="359274"/>
            <a:chOff x="-54836500" y="2296300"/>
            <a:chExt cx="319000" cy="316625"/>
          </a:xfrm>
        </p:grpSpPr>
        <p:sp>
          <p:nvSpPr>
            <p:cNvPr id="10817" name="Google Shape;10817;p53"/>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8" name="Google Shape;10818;p53"/>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9" name="Google Shape;10819;p53"/>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0" name="Google Shape;10820;p53"/>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21" name="Google Shape;10821;p53"/>
          <p:cNvGrpSpPr/>
          <p:nvPr/>
        </p:nvGrpSpPr>
        <p:grpSpPr>
          <a:xfrm>
            <a:off x="4879652" y="3604259"/>
            <a:ext cx="319078" cy="361090"/>
            <a:chOff x="-54817600" y="2687750"/>
            <a:chExt cx="281200" cy="318225"/>
          </a:xfrm>
        </p:grpSpPr>
        <p:sp>
          <p:nvSpPr>
            <p:cNvPr id="10822" name="Google Shape;10822;p53"/>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3" name="Google Shape;10823;p53"/>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4" name="Google Shape;10824;p53"/>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5" name="Google Shape;10825;p53"/>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26" name="Google Shape;10826;p53"/>
          <p:cNvGrpSpPr/>
          <p:nvPr/>
        </p:nvGrpSpPr>
        <p:grpSpPr>
          <a:xfrm>
            <a:off x="7110476" y="2684124"/>
            <a:ext cx="317290" cy="359303"/>
            <a:chOff x="-52887125" y="1903275"/>
            <a:chExt cx="279625" cy="316650"/>
          </a:xfrm>
        </p:grpSpPr>
        <p:sp>
          <p:nvSpPr>
            <p:cNvPr id="10827" name="Google Shape;10827;p53"/>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8" name="Google Shape;10828;p53"/>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29" name="Google Shape;10829;p53"/>
          <p:cNvGrpSpPr/>
          <p:nvPr/>
        </p:nvGrpSpPr>
        <p:grpSpPr>
          <a:xfrm>
            <a:off x="7089030" y="3134920"/>
            <a:ext cx="360182" cy="361969"/>
            <a:chOff x="-52906025" y="2293950"/>
            <a:chExt cx="317425" cy="319000"/>
          </a:xfrm>
        </p:grpSpPr>
        <p:sp>
          <p:nvSpPr>
            <p:cNvPr id="10830" name="Google Shape;10830;p53"/>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1" name="Google Shape;10831;p53"/>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2" name="Google Shape;10832;p53"/>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33" name="Google Shape;10833;p53"/>
          <p:cNvGrpSpPr/>
          <p:nvPr/>
        </p:nvGrpSpPr>
        <p:grpSpPr>
          <a:xfrm>
            <a:off x="7110476" y="3603379"/>
            <a:ext cx="317290" cy="361090"/>
            <a:chOff x="-52887125" y="2686975"/>
            <a:chExt cx="279625" cy="318225"/>
          </a:xfrm>
        </p:grpSpPr>
        <p:sp>
          <p:nvSpPr>
            <p:cNvPr id="10834" name="Google Shape;10834;p53"/>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5" name="Google Shape;10835;p53"/>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6" name="Google Shape;10836;p53"/>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7" name="Google Shape;10837;p53"/>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38" name="Google Shape;10838;p53"/>
          <p:cNvGrpSpPr/>
          <p:nvPr/>
        </p:nvGrpSpPr>
        <p:grpSpPr>
          <a:xfrm>
            <a:off x="6220848" y="4062998"/>
            <a:ext cx="318170" cy="359303"/>
            <a:chOff x="-51722225" y="1915100"/>
            <a:chExt cx="280400" cy="316650"/>
          </a:xfrm>
        </p:grpSpPr>
        <p:sp>
          <p:nvSpPr>
            <p:cNvPr id="10839" name="Google Shape;10839;p53"/>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0" name="Google Shape;10840;p53"/>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1" name="Google Shape;10841;p53"/>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2" name="Google Shape;10842;p53"/>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43" name="Google Shape;10843;p53"/>
          <p:cNvGrpSpPr/>
          <p:nvPr/>
        </p:nvGrpSpPr>
        <p:grpSpPr>
          <a:xfrm>
            <a:off x="6616678" y="1303695"/>
            <a:ext cx="370905" cy="360976"/>
            <a:chOff x="-56407800" y="1902600"/>
            <a:chExt cx="326875" cy="318125"/>
          </a:xfrm>
        </p:grpSpPr>
        <p:sp>
          <p:nvSpPr>
            <p:cNvPr id="10844" name="Google Shape;10844;p53"/>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5" name="Google Shape;10845;p53"/>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6" name="Google Shape;10846;p53"/>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47" name="Google Shape;10847;p53"/>
          <p:cNvGrpSpPr/>
          <p:nvPr/>
        </p:nvGrpSpPr>
        <p:grpSpPr>
          <a:xfrm>
            <a:off x="6622479" y="1790262"/>
            <a:ext cx="359303" cy="338736"/>
            <a:chOff x="-56401500" y="2304975"/>
            <a:chExt cx="316650" cy="298525"/>
          </a:xfrm>
        </p:grpSpPr>
        <p:sp>
          <p:nvSpPr>
            <p:cNvPr id="10848" name="Google Shape;10848;p53"/>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9" name="Google Shape;10849;p53"/>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0" name="Google Shape;10850;p53"/>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1" name="Google Shape;10851;p53"/>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52" name="Google Shape;10852;p53"/>
          <p:cNvGrpSpPr/>
          <p:nvPr/>
        </p:nvGrpSpPr>
        <p:grpSpPr>
          <a:xfrm>
            <a:off x="5328863" y="2682337"/>
            <a:ext cx="319985" cy="361090"/>
            <a:chOff x="-54426150" y="1901700"/>
            <a:chExt cx="282000" cy="318225"/>
          </a:xfrm>
        </p:grpSpPr>
        <p:sp>
          <p:nvSpPr>
            <p:cNvPr id="10853" name="Google Shape;10853;p53"/>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4" name="Google Shape;10854;p53"/>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5" name="Google Shape;10855;p53"/>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6" name="Google Shape;10856;p53"/>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57" name="Google Shape;10857;p53"/>
          <p:cNvGrpSpPr/>
          <p:nvPr/>
        </p:nvGrpSpPr>
        <p:grpSpPr>
          <a:xfrm>
            <a:off x="5328863" y="3135800"/>
            <a:ext cx="319985" cy="361998"/>
            <a:chOff x="-54426150" y="2294725"/>
            <a:chExt cx="282000" cy="319025"/>
          </a:xfrm>
        </p:grpSpPr>
        <p:sp>
          <p:nvSpPr>
            <p:cNvPr id="10858" name="Google Shape;10858;p53"/>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9" name="Google Shape;10859;p53"/>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0" name="Google Shape;10860;p53"/>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1" name="Google Shape;10861;p53"/>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2" name="Google Shape;10862;p53"/>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63" name="Google Shape;10863;p53"/>
          <p:cNvGrpSpPr/>
          <p:nvPr/>
        </p:nvGrpSpPr>
        <p:grpSpPr>
          <a:xfrm>
            <a:off x="5327076" y="3603379"/>
            <a:ext cx="323560" cy="361969"/>
            <a:chOff x="-54427725" y="2686975"/>
            <a:chExt cx="285150" cy="319000"/>
          </a:xfrm>
        </p:grpSpPr>
        <p:sp>
          <p:nvSpPr>
            <p:cNvPr id="10864" name="Google Shape;10864;p53"/>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5" name="Google Shape;10865;p53"/>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6" name="Google Shape;10866;p53"/>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7" name="Google Shape;10867;p53"/>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8" name="Google Shape;10868;p53"/>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69" name="Google Shape;10869;p53"/>
          <p:cNvGrpSpPr/>
          <p:nvPr/>
        </p:nvGrpSpPr>
        <p:grpSpPr>
          <a:xfrm>
            <a:off x="7533634" y="2684351"/>
            <a:ext cx="359303" cy="359984"/>
            <a:chOff x="-52513800" y="1903475"/>
            <a:chExt cx="316650" cy="317250"/>
          </a:xfrm>
        </p:grpSpPr>
        <p:sp>
          <p:nvSpPr>
            <p:cNvPr id="10870" name="Google Shape;10870;p53"/>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1" name="Google Shape;10871;p53"/>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72" name="Google Shape;10872;p53"/>
          <p:cNvGrpSpPr/>
          <p:nvPr/>
        </p:nvGrpSpPr>
        <p:grpSpPr>
          <a:xfrm>
            <a:off x="7543464" y="3136708"/>
            <a:ext cx="339644" cy="360182"/>
            <a:chOff x="-52505925" y="2295525"/>
            <a:chExt cx="299325" cy="317425"/>
          </a:xfrm>
        </p:grpSpPr>
        <p:sp>
          <p:nvSpPr>
            <p:cNvPr id="10873" name="Google Shape;10873;p53"/>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4" name="Google Shape;10874;p53"/>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5" name="Google Shape;10875;p53"/>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6" name="Google Shape;10876;p53"/>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77" name="Google Shape;10877;p53"/>
          <p:cNvGrpSpPr/>
          <p:nvPr/>
        </p:nvGrpSpPr>
        <p:grpSpPr>
          <a:xfrm>
            <a:off x="7554641" y="3603379"/>
            <a:ext cx="317290" cy="361090"/>
            <a:chOff x="-52494100" y="2686975"/>
            <a:chExt cx="279625" cy="318225"/>
          </a:xfrm>
        </p:grpSpPr>
        <p:sp>
          <p:nvSpPr>
            <p:cNvPr id="10878" name="Google Shape;10878;p53"/>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9" name="Google Shape;10879;p53"/>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0" name="Google Shape;10880;p53"/>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1" name="Google Shape;10881;p53"/>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82" name="Google Shape;10882;p53"/>
          <p:cNvGrpSpPr/>
          <p:nvPr/>
        </p:nvGrpSpPr>
        <p:grpSpPr>
          <a:xfrm>
            <a:off x="6665412" y="4064322"/>
            <a:ext cx="315503" cy="361090"/>
            <a:chOff x="-51708850" y="2305750"/>
            <a:chExt cx="278050" cy="318225"/>
          </a:xfrm>
        </p:grpSpPr>
        <p:sp>
          <p:nvSpPr>
            <p:cNvPr id="10883" name="Google Shape;10883;p53"/>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4" name="Google Shape;10884;p53"/>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5" name="Google Shape;10885;p53"/>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86" name="Google Shape;10886;p53"/>
          <p:cNvGrpSpPr/>
          <p:nvPr/>
        </p:nvGrpSpPr>
        <p:grpSpPr>
          <a:xfrm>
            <a:off x="7536807" y="1306109"/>
            <a:ext cx="319089" cy="362073"/>
            <a:chOff x="1044400" y="2917425"/>
            <a:chExt cx="248125" cy="281550"/>
          </a:xfrm>
        </p:grpSpPr>
        <p:sp>
          <p:nvSpPr>
            <p:cNvPr id="10887" name="Google Shape;10887;p53"/>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8" name="Google Shape;10888;p53"/>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9" name="Google Shape;10889;p53"/>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0" name="Google Shape;10890;p53"/>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1" name="Google Shape;10891;p53"/>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892" name="Google Shape;10892;p53"/>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893" name="Google Shape;10893;p53"/>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0894" name="Google Shape;10894;p53"/>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5" name="Google Shape;10895;p53"/>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896" name="Google Shape;10896;p53"/>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00" name="Shape 10900"/>
        <p:cNvGrpSpPr/>
        <p:nvPr/>
      </p:nvGrpSpPr>
      <p:grpSpPr>
        <a:xfrm>
          <a:off x="0" y="0"/>
          <a:ext cx="0" cy="0"/>
          <a:chOff x="0" y="0"/>
          <a:chExt cx="0" cy="0"/>
        </a:xfrm>
      </p:grpSpPr>
      <p:sp>
        <p:nvSpPr>
          <p:cNvPr id="10901" name="Google Shape;10901;p54"/>
          <p:cNvSpPr txBox="1"/>
          <p:nvPr>
            <p:ph idx="4294967295" type="title"/>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02" name="Google Shape;10902;p54"/>
          <p:cNvSpPr txBox="1"/>
          <p:nvPr>
            <p:ph idx="4294967295" type="title"/>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03" name="Google Shape;10903;p54"/>
          <p:cNvGrpSpPr/>
          <p:nvPr/>
        </p:nvGrpSpPr>
        <p:grpSpPr>
          <a:xfrm>
            <a:off x="889109" y="1303003"/>
            <a:ext cx="278288" cy="357036"/>
            <a:chOff x="-50489600" y="1947400"/>
            <a:chExt cx="233150" cy="299125"/>
          </a:xfrm>
        </p:grpSpPr>
        <p:sp>
          <p:nvSpPr>
            <p:cNvPr id="10904" name="Google Shape;10904;p54"/>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5" name="Google Shape;10905;p54"/>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06" name="Google Shape;10906;p54"/>
          <p:cNvGrpSpPr/>
          <p:nvPr/>
        </p:nvGrpSpPr>
        <p:grpSpPr>
          <a:xfrm>
            <a:off x="849616" y="1757960"/>
            <a:ext cx="357274" cy="358199"/>
            <a:chOff x="-50523475" y="2316000"/>
            <a:chExt cx="299325" cy="300100"/>
          </a:xfrm>
        </p:grpSpPr>
        <p:sp>
          <p:nvSpPr>
            <p:cNvPr id="10907" name="Google Shape;10907;p54"/>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8" name="Google Shape;10908;p54"/>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09" name="Google Shape;10909;p54"/>
          <p:cNvGrpSpPr/>
          <p:nvPr/>
        </p:nvGrpSpPr>
        <p:grpSpPr>
          <a:xfrm>
            <a:off x="848213" y="2207269"/>
            <a:ext cx="360079" cy="357304"/>
            <a:chOff x="-50524250" y="2686150"/>
            <a:chExt cx="301675" cy="299350"/>
          </a:xfrm>
        </p:grpSpPr>
        <p:sp>
          <p:nvSpPr>
            <p:cNvPr id="10910" name="Google Shape;10910;p54"/>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1" name="Google Shape;10911;p54"/>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2" name="Google Shape;10912;p54"/>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3" name="Google Shape;10913;p54"/>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4" name="Google Shape;10914;p54"/>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5" name="Google Shape;10915;p54"/>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16" name="Google Shape;10916;p54"/>
          <p:cNvGrpSpPr/>
          <p:nvPr/>
        </p:nvGrpSpPr>
        <p:grpSpPr>
          <a:xfrm>
            <a:off x="3070976" y="1333082"/>
            <a:ext cx="358199" cy="359154"/>
            <a:chOff x="-48633950" y="1972600"/>
            <a:chExt cx="300100" cy="300900"/>
          </a:xfrm>
        </p:grpSpPr>
        <p:sp>
          <p:nvSpPr>
            <p:cNvPr id="10917" name="Google Shape;10917;p54"/>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8" name="Google Shape;10918;p54"/>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19" name="Google Shape;10919;p54"/>
          <p:cNvGrpSpPr/>
          <p:nvPr/>
        </p:nvGrpSpPr>
        <p:grpSpPr>
          <a:xfrm>
            <a:off x="3071439" y="2237377"/>
            <a:ext cx="357274" cy="357274"/>
            <a:chOff x="-48633175" y="2711375"/>
            <a:chExt cx="299325" cy="299325"/>
          </a:xfrm>
        </p:grpSpPr>
        <p:sp>
          <p:nvSpPr>
            <p:cNvPr id="10920" name="Google Shape;10920;p54"/>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1" name="Google Shape;10921;p54"/>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22" name="Google Shape;10922;p54"/>
          <p:cNvGrpSpPr/>
          <p:nvPr/>
        </p:nvGrpSpPr>
        <p:grpSpPr>
          <a:xfrm>
            <a:off x="1757928" y="2689329"/>
            <a:ext cx="314006" cy="358229"/>
            <a:chOff x="-46753100" y="1965500"/>
            <a:chExt cx="263075" cy="300125"/>
          </a:xfrm>
        </p:grpSpPr>
        <p:sp>
          <p:nvSpPr>
            <p:cNvPr id="10923" name="Google Shape;10923;p54"/>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4" name="Google Shape;10924;p54"/>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25" name="Google Shape;10925;p54"/>
          <p:cNvGrpSpPr/>
          <p:nvPr/>
        </p:nvGrpSpPr>
        <p:grpSpPr>
          <a:xfrm>
            <a:off x="1735354" y="3156542"/>
            <a:ext cx="359154" cy="315916"/>
            <a:chOff x="-46772025" y="2350650"/>
            <a:chExt cx="300900" cy="264675"/>
          </a:xfrm>
        </p:grpSpPr>
        <p:sp>
          <p:nvSpPr>
            <p:cNvPr id="10926" name="Google Shape;10926;p54"/>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7" name="Google Shape;10927;p54"/>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28" name="Google Shape;10928;p54"/>
          <p:cNvGrpSpPr/>
          <p:nvPr/>
        </p:nvGrpSpPr>
        <p:grpSpPr>
          <a:xfrm>
            <a:off x="1735354" y="3590820"/>
            <a:ext cx="359154" cy="359154"/>
            <a:chOff x="-46772025" y="2701925"/>
            <a:chExt cx="300900" cy="300900"/>
          </a:xfrm>
        </p:grpSpPr>
        <p:sp>
          <p:nvSpPr>
            <p:cNvPr id="10929" name="Google Shape;10929;p54"/>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0" name="Google Shape;10930;p54"/>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931" name="Google Shape;10931;p54"/>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32" name="Google Shape;10932;p54"/>
          <p:cNvGrpSpPr/>
          <p:nvPr/>
        </p:nvGrpSpPr>
        <p:grpSpPr>
          <a:xfrm>
            <a:off x="1293035" y="1303928"/>
            <a:ext cx="358199" cy="359154"/>
            <a:chOff x="-50154075" y="1948175"/>
            <a:chExt cx="300100" cy="300900"/>
          </a:xfrm>
        </p:grpSpPr>
        <p:sp>
          <p:nvSpPr>
            <p:cNvPr id="10933" name="Google Shape;10933;p54"/>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4" name="Google Shape;10934;p54"/>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35" name="Google Shape;10935;p54"/>
          <p:cNvGrpSpPr/>
          <p:nvPr/>
        </p:nvGrpSpPr>
        <p:grpSpPr>
          <a:xfrm>
            <a:off x="1293035" y="1758885"/>
            <a:ext cx="358199" cy="358229"/>
            <a:chOff x="-50154850" y="2316775"/>
            <a:chExt cx="300100" cy="300125"/>
          </a:xfrm>
        </p:grpSpPr>
        <p:sp>
          <p:nvSpPr>
            <p:cNvPr id="10936" name="Google Shape;10936;p54"/>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7" name="Google Shape;10937;p54"/>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38" name="Google Shape;10938;p54"/>
          <p:cNvGrpSpPr/>
          <p:nvPr/>
        </p:nvGrpSpPr>
        <p:grpSpPr>
          <a:xfrm>
            <a:off x="1288813" y="2205896"/>
            <a:ext cx="366644" cy="356558"/>
            <a:chOff x="-50158000" y="2685000"/>
            <a:chExt cx="307175" cy="298725"/>
          </a:xfrm>
        </p:grpSpPr>
        <p:sp>
          <p:nvSpPr>
            <p:cNvPr id="10939" name="Google Shape;10939;p54"/>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0" name="Google Shape;10940;p54"/>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41" name="Google Shape;10941;p54"/>
          <p:cNvGrpSpPr/>
          <p:nvPr/>
        </p:nvGrpSpPr>
        <p:grpSpPr>
          <a:xfrm>
            <a:off x="3070499" y="1788993"/>
            <a:ext cx="359154" cy="361004"/>
            <a:chOff x="-48634750" y="2342000"/>
            <a:chExt cx="300900" cy="302450"/>
          </a:xfrm>
        </p:grpSpPr>
        <p:sp>
          <p:nvSpPr>
            <p:cNvPr id="10942" name="Google Shape;10942;p54"/>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3" name="Google Shape;10943;p54"/>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4" name="Google Shape;10944;p54"/>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5" name="Google Shape;10945;p54"/>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6" name="Google Shape;10946;p54"/>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7" name="Google Shape;10947;p54"/>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8" name="Google Shape;10948;p54"/>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9" name="Google Shape;10949;p54"/>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50" name="Google Shape;10950;p54"/>
          <p:cNvGrpSpPr/>
          <p:nvPr/>
        </p:nvGrpSpPr>
        <p:grpSpPr>
          <a:xfrm>
            <a:off x="3521599" y="1334007"/>
            <a:ext cx="361004" cy="358229"/>
            <a:chOff x="-48266125" y="1973375"/>
            <a:chExt cx="302450" cy="300125"/>
          </a:xfrm>
        </p:grpSpPr>
        <p:sp>
          <p:nvSpPr>
            <p:cNvPr id="10951" name="Google Shape;10951;p54"/>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2" name="Google Shape;10952;p54"/>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3" name="Google Shape;10953;p54"/>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4" name="Google Shape;10954;p54"/>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5" name="Google Shape;10955;p54"/>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6" name="Google Shape;10956;p54"/>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57" name="Google Shape;10957;p54"/>
          <p:cNvGrpSpPr/>
          <p:nvPr/>
        </p:nvGrpSpPr>
        <p:grpSpPr>
          <a:xfrm>
            <a:off x="3548844" y="1789769"/>
            <a:ext cx="306516" cy="358349"/>
            <a:chOff x="-48237000" y="2342650"/>
            <a:chExt cx="256800" cy="300225"/>
          </a:xfrm>
        </p:grpSpPr>
        <p:sp>
          <p:nvSpPr>
            <p:cNvPr id="10958" name="Google Shape;10958;p54"/>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9" name="Google Shape;10959;p54"/>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0" name="Google Shape;10960;p54"/>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61" name="Google Shape;10961;p54"/>
          <p:cNvGrpSpPr/>
          <p:nvPr/>
        </p:nvGrpSpPr>
        <p:grpSpPr>
          <a:xfrm>
            <a:off x="2180338" y="2690046"/>
            <a:ext cx="361034" cy="355633"/>
            <a:chOff x="-46404975" y="1966100"/>
            <a:chExt cx="302475" cy="297950"/>
          </a:xfrm>
        </p:grpSpPr>
        <p:sp>
          <p:nvSpPr>
            <p:cNvPr id="10962" name="Google Shape;10962;p54"/>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3" name="Google Shape;10963;p54"/>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4" name="Google Shape;10964;p54"/>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5" name="Google Shape;10965;p54"/>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66" name="Google Shape;10966;p54"/>
          <p:cNvGrpSpPr/>
          <p:nvPr/>
        </p:nvGrpSpPr>
        <p:grpSpPr>
          <a:xfrm>
            <a:off x="2181740" y="3135863"/>
            <a:ext cx="358229" cy="358199"/>
            <a:chOff x="-46401050" y="2333325"/>
            <a:chExt cx="300125" cy="300100"/>
          </a:xfrm>
        </p:grpSpPr>
        <p:sp>
          <p:nvSpPr>
            <p:cNvPr id="10967" name="Google Shape;10967;p54"/>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8" name="Google Shape;10968;p54"/>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9" name="Google Shape;10969;p54"/>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0" name="Google Shape;10970;p54"/>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971" name="Google Shape;10971;p54"/>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72" name="Google Shape;10972;p54"/>
          <p:cNvGrpSpPr/>
          <p:nvPr/>
        </p:nvGrpSpPr>
        <p:grpSpPr>
          <a:xfrm>
            <a:off x="3961830" y="3146218"/>
            <a:ext cx="359154" cy="359124"/>
            <a:chOff x="-44914800" y="2342000"/>
            <a:chExt cx="300900" cy="300875"/>
          </a:xfrm>
        </p:grpSpPr>
        <p:sp>
          <p:nvSpPr>
            <p:cNvPr id="10973" name="Google Shape;10973;p54"/>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4" name="Google Shape;10974;p54"/>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5" name="Google Shape;10975;p54"/>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976" name="Google Shape;10976;p54"/>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77" name="Google Shape;10977;p54"/>
          <p:cNvGrpSpPr/>
          <p:nvPr/>
        </p:nvGrpSpPr>
        <p:grpSpPr>
          <a:xfrm>
            <a:off x="1735816" y="1758736"/>
            <a:ext cx="359154" cy="357424"/>
            <a:chOff x="-49786250" y="2316650"/>
            <a:chExt cx="300900" cy="299450"/>
          </a:xfrm>
        </p:grpSpPr>
        <p:sp>
          <p:nvSpPr>
            <p:cNvPr id="10978" name="Google Shape;10978;p54"/>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9" name="Google Shape;10979;p54"/>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0" name="Google Shape;10980;p54"/>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1" name="Google Shape;10981;p54"/>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2" name="Google Shape;10982;p54"/>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3" name="Google Shape;10983;p54"/>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4" name="Google Shape;10984;p54"/>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985" name="Google Shape;10985;p54"/>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6" name="Google Shape;10986;p54"/>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87" name="Google Shape;10987;p54"/>
          <p:cNvGrpSpPr/>
          <p:nvPr/>
        </p:nvGrpSpPr>
        <p:grpSpPr>
          <a:xfrm>
            <a:off x="4033144" y="1788993"/>
            <a:ext cx="230365" cy="359124"/>
            <a:chOff x="-47842400" y="2342000"/>
            <a:chExt cx="193000" cy="300875"/>
          </a:xfrm>
        </p:grpSpPr>
        <p:sp>
          <p:nvSpPr>
            <p:cNvPr id="10988" name="Google Shape;10988;p54"/>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9" name="Google Shape;10989;p54"/>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0" name="Google Shape;10990;p54"/>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91" name="Google Shape;10991;p54"/>
          <p:cNvGrpSpPr/>
          <p:nvPr/>
        </p:nvGrpSpPr>
        <p:grpSpPr>
          <a:xfrm>
            <a:off x="3969212" y="2236452"/>
            <a:ext cx="358229" cy="359154"/>
            <a:chOff x="-47896750" y="2710600"/>
            <a:chExt cx="300125" cy="300900"/>
          </a:xfrm>
        </p:grpSpPr>
        <p:sp>
          <p:nvSpPr>
            <p:cNvPr id="10992" name="Google Shape;10992;p54"/>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3" name="Google Shape;10993;p54"/>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4" name="Google Shape;10994;p54"/>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5" name="Google Shape;10995;p54"/>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96" name="Google Shape;10996;p54"/>
          <p:cNvGrpSpPr/>
          <p:nvPr/>
        </p:nvGrpSpPr>
        <p:grpSpPr>
          <a:xfrm>
            <a:off x="2624852" y="2710009"/>
            <a:ext cx="359154" cy="314991"/>
            <a:chOff x="-46033225" y="1982825"/>
            <a:chExt cx="300900" cy="263900"/>
          </a:xfrm>
        </p:grpSpPr>
        <p:sp>
          <p:nvSpPr>
            <p:cNvPr id="10997" name="Google Shape;10997;p54"/>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8" name="Google Shape;10998;p54"/>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9" name="Google Shape;10999;p54"/>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00" name="Google Shape;11000;p54"/>
          <p:cNvGrpSpPr/>
          <p:nvPr/>
        </p:nvGrpSpPr>
        <p:grpSpPr>
          <a:xfrm>
            <a:off x="2621569" y="3137266"/>
            <a:ext cx="365719" cy="326151"/>
            <a:chOff x="-46034000" y="2334500"/>
            <a:chExt cx="306400" cy="273250"/>
          </a:xfrm>
        </p:grpSpPr>
        <p:sp>
          <p:nvSpPr>
            <p:cNvPr id="11001" name="Google Shape;11001;p54"/>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2" name="Google Shape;11002;p54"/>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3" name="Google Shape;11003;p54"/>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04" name="Google Shape;11004;p54"/>
          <p:cNvGrpSpPr/>
          <p:nvPr/>
        </p:nvGrpSpPr>
        <p:grpSpPr>
          <a:xfrm>
            <a:off x="2667627" y="3591655"/>
            <a:ext cx="273603" cy="356439"/>
            <a:chOff x="-45998575" y="2702625"/>
            <a:chExt cx="229225" cy="298625"/>
          </a:xfrm>
        </p:grpSpPr>
        <p:sp>
          <p:nvSpPr>
            <p:cNvPr id="11005" name="Google Shape;11005;p54"/>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6" name="Google Shape;11006;p54"/>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7" name="Google Shape;11007;p54"/>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8" name="Google Shape;11008;p54"/>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9" name="Google Shape;11009;p54"/>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0" name="Google Shape;11010;p54"/>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1" name="Google Shape;11011;p54"/>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12" name="Google Shape;11012;p54"/>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3" name="Google Shape;11013;p54"/>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14" name="Google Shape;11014;p54"/>
          <p:cNvGrpSpPr/>
          <p:nvPr/>
        </p:nvGrpSpPr>
        <p:grpSpPr>
          <a:xfrm>
            <a:off x="2203197" y="2205419"/>
            <a:ext cx="314961" cy="361034"/>
            <a:chOff x="-49398750" y="2684600"/>
            <a:chExt cx="263875" cy="302475"/>
          </a:xfrm>
        </p:grpSpPr>
        <p:sp>
          <p:nvSpPr>
            <p:cNvPr id="11015" name="Google Shape;11015;p54"/>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6" name="Google Shape;11016;p54"/>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7" name="Google Shape;11017;p54"/>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18" name="Google Shape;11018;p54"/>
          <p:cNvGrpSpPr/>
          <p:nvPr/>
        </p:nvGrpSpPr>
        <p:grpSpPr>
          <a:xfrm>
            <a:off x="873121" y="2699684"/>
            <a:ext cx="314006" cy="359154"/>
            <a:chOff x="-47509225" y="1974175"/>
            <a:chExt cx="263075" cy="300900"/>
          </a:xfrm>
        </p:grpSpPr>
        <p:sp>
          <p:nvSpPr>
            <p:cNvPr id="11019" name="Google Shape;11019;p54"/>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0" name="Google Shape;11020;p54"/>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1" name="Google Shape;11021;p54"/>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2" name="Google Shape;11022;p54"/>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3" name="Google Shape;11023;p54"/>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24" name="Google Shape;11024;p54"/>
          <p:cNvGrpSpPr/>
          <p:nvPr/>
        </p:nvGrpSpPr>
        <p:grpSpPr>
          <a:xfrm>
            <a:off x="849622" y="3146218"/>
            <a:ext cx="361004" cy="357961"/>
            <a:chOff x="-47529700" y="2342000"/>
            <a:chExt cx="302450" cy="299900"/>
          </a:xfrm>
        </p:grpSpPr>
        <p:sp>
          <p:nvSpPr>
            <p:cNvPr id="11025" name="Google Shape;11025;p54"/>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6" name="Google Shape;11026;p54"/>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27" name="Google Shape;11027;p54"/>
          <p:cNvGrpSpPr/>
          <p:nvPr/>
        </p:nvGrpSpPr>
        <p:grpSpPr>
          <a:xfrm>
            <a:off x="851025" y="3645367"/>
            <a:ext cx="358199" cy="272648"/>
            <a:chOff x="-47527350" y="2747625"/>
            <a:chExt cx="300100" cy="228425"/>
          </a:xfrm>
        </p:grpSpPr>
        <p:sp>
          <p:nvSpPr>
            <p:cNvPr id="11028" name="Google Shape;11028;p54"/>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9" name="Google Shape;11029;p54"/>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0" name="Google Shape;11030;p54"/>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1" name="Google Shape;11031;p54"/>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2" name="Google Shape;11032;p54"/>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3" name="Google Shape;11033;p54"/>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34" name="Google Shape;11034;p54"/>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35" name="Google Shape;11035;p54"/>
          <p:cNvGrpSpPr/>
          <p:nvPr/>
        </p:nvGrpSpPr>
        <p:grpSpPr>
          <a:xfrm>
            <a:off x="3073924" y="3158422"/>
            <a:ext cx="358229" cy="314961"/>
            <a:chOff x="-45664625" y="2352225"/>
            <a:chExt cx="300125" cy="263875"/>
          </a:xfrm>
        </p:grpSpPr>
        <p:sp>
          <p:nvSpPr>
            <p:cNvPr id="11036" name="Google Shape;11036;p54"/>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7" name="Google Shape;11037;p54"/>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8" name="Google Shape;11038;p54"/>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9" name="Google Shape;11039;p54"/>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0" name="Google Shape;11040;p54"/>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1" name="Google Shape;11041;p54"/>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2" name="Google Shape;11042;p54"/>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43" name="Google Shape;11043;p54"/>
          <p:cNvGrpSpPr/>
          <p:nvPr/>
        </p:nvGrpSpPr>
        <p:grpSpPr>
          <a:xfrm>
            <a:off x="3073103" y="3592401"/>
            <a:ext cx="359870" cy="357573"/>
            <a:chOff x="-45665400" y="2703250"/>
            <a:chExt cx="301500" cy="299575"/>
          </a:xfrm>
        </p:grpSpPr>
        <p:sp>
          <p:nvSpPr>
            <p:cNvPr id="11044" name="Google Shape;11044;p54"/>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5" name="Google Shape;11045;p54"/>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6" name="Google Shape;11046;p54"/>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7" name="Google Shape;11047;p54"/>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48" name="Google Shape;11048;p54"/>
          <p:cNvGrpSpPr/>
          <p:nvPr/>
        </p:nvGrpSpPr>
        <p:grpSpPr>
          <a:xfrm>
            <a:off x="2174760" y="4033337"/>
            <a:ext cx="359154" cy="360109"/>
            <a:chOff x="-44528075" y="1982825"/>
            <a:chExt cx="300900" cy="301700"/>
          </a:xfrm>
        </p:grpSpPr>
        <p:sp>
          <p:nvSpPr>
            <p:cNvPr id="11049" name="Google Shape;11049;p54"/>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0" name="Google Shape;11050;p54"/>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1" name="Google Shape;11051;p54"/>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2" name="Google Shape;11052;p54"/>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3" name="Google Shape;11053;p54"/>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4" name="Google Shape;11054;p54"/>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5" name="Google Shape;11055;p54"/>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56" name="Google Shape;11056;p54"/>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57" name="Google Shape;11057;p54"/>
          <p:cNvGrpSpPr/>
          <p:nvPr/>
        </p:nvGrpSpPr>
        <p:grpSpPr>
          <a:xfrm>
            <a:off x="2625923" y="1758885"/>
            <a:ext cx="358199" cy="358229"/>
            <a:chOff x="-49048250" y="2316775"/>
            <a:chExt cx="300100" cy="300125"/>
          </a:xfrm>
        </p:grpSpPr>
        <p:sp>
          <p:nvSpPr>
            <p:cNvPr id="11058" name="Google Shape;11058;p54"/>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9" name="Google Shape;11059;p54"/>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0" name="Google Shape;11060;p54"/>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1" name="Google Shape;11061;p54"/>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62" name="Google Shape;11062;p54"/>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63" name="Google Shape;11063;p54"/>
          <p:cNvGrpSpPr/>
          <p:nvPr/>
        </p:nvGrpSpPr>
        <p:grpSpPr>
          <a:xfrm>
            <a:off x="1290494" y="2699684"/>
            <a:ext cx="360109" cy="358199"/>
            <a:chOff x="-47160325" y="1974175"/>
            <a:chExt cx="301700" cy="300100"/>
          </a:xfrm>
        </p:grpSpPr>
        <p:sp>
          <p:nvSpPr>
            <p:cNvPr id="11064" name="Google Shape;11064;p54"/>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5" name="Google Shape;11065;p54"/>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66" name="Google Shape;11066;p54"/>
          <p:cNvGrpSpPr/>
          <p:nvPr/>
        </p:nvGrpSpPr>
        <p:grpSpPr>
          <a:xfrm>
            <a:off x="1290971" y="3146218"/>
            <a:ext cx="359154" cy="359124"/>
            <a:chOff x="-47159525" y="2342000"/>
            <a:chExt cx="300900" cy="300875"/>
          </a:xfrm>
        </p:grpSpPr>
        <p:sp>
          <p:nvSpPr>
            <p:cNvPr id="11067" name="Google Shape;11067;p54"/>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8" name="Google Shape;11068;p54"/>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9" name="Google Shape;11069;p54"/>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0" name="Google Shape;11070;p54"/>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1" name="Google Shape;11071;p54"/>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72" name="Google Shape;11072;p54"/>
          <p:cNvGrpSpPr/>
          <p:nvPr/>
        </p:nvGrpSpPr>
        <p:grpSpPr>
          <a:xfrm>
            <a:off x="1291448" y="3603054"/>
            <a:ext cx="358199" cy="359154"/>
            <a:chOff x="-47157950" y="2712175"/>
            <a:chExt cx="300100" cy="300900"/>
          </a:xfrm>
        </p:grpSpPr>
        <p:sp>
          <p:nvSpPr>
            <p:cNvPr id="11073" name="Google Shape;11073;p54"/>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4" name="Google Shape;11074;p54"/>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5" name="Google Shape;11075;p54"/>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6" name="Google Shape;11076;p54"/>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7" name="Google Shape;11077;p54"/>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8" name="Google Shape;11078;p54"/>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9" name="Google Shape;11079;p54"/>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80" name="Google Shape;11080;p54"/>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81" name="Google Shape;11081;p54"/>
          <p:cNvGrpSpPr/>
          <p:nvPr/>
        </p:nvGrpSpPr>
        <p:grpSpPr>
          <a:xfrm>
            <a:off x="3535175" y="3135863"/>
            <a:ext cx="315886" cy="358199"/>
            <a:chOff x="-45278675" y="2333325"/>
            <a:chExt cx="264650" cy="300100"/>
          </a:xfrm>
        </p:grpSpPr>
        <p:sp>
          <p:nvSpPr>
            <p:cNvPr id="11082" name="Google Shape;11082;p54"/>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3" name="Google Shape;11083;p54"/>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4" name="Google Shape;11084;p54"/>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5" name="Google Shape;11085;p54"/>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86" name="Google Shape;11086;p54"/>
          <p:cNvGrpSpPr/>
          <p:nvPr/>
        </p:nvGrpSpPr>
        <p:grpSpPr>
          <a:xfrm>
            <a:off x="3545500" y="3590820"/>
            <a:ext cx="295237" cy="358229"/>
            <a:chOff x="-45270025" y="2701925"/>
            <a:chExt cx="247350" cy="300125"/>
          </a:xfrm>
        </p:grpSpPr>
        <p:sp>
          <p:nvSpPr>
            <p:cNvPr id="11087" name="Google Shape;11087;p54"/>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8" name="Google Shape;11088;p54"/>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9" name="Google Shape;11089;p54"/>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0" name="Google Shape;11090;p54"/>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91" name="Google Shape;11091;p54"/>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92" name="Google Shape;11092;p54"/>
          <p:cNvGrpSpPr/>
          <p:nvPr/>
        </p:nvGrpSpPr>
        <p:grpSpPr>
          <a:xfrm>
            <a:off x="2209567" y="1743737"/>
            <a:ext cx="307444" cy="366555"/>
            <a:chOff x="2209567" y="1972337"/>
            <a:chExt cx="307444" cy="366555"/>
          </a:xfrm>
        </p:grpSpPr>
        <p:sp>
          <p:nvSpPr>
            <p:cNvPr id="11093" name="Google Shape;11093;p54"/>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4" name="Google Shape;11094;p54"/>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5" name="Google Shape;11095;p54"/>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96" name="Google Shape;11096;p54"/>
            <p:cNvGrpSpPr/>
            <p:nvPr/>
          </p:nvGrpSpPr>
          <p:grpSpPr>
            <a:xfrm>
              <a:off x="2209567" y="2078266"/>
              <a:ext cx="307444" cy="260626"/>
              <a:chOff x="1636184" y="2959225"/>
              <a:chExt cx="232666" cy="197250"/>
            </a:xfrm>
          </p:grpSpPr>
          <p:sp>
            <p:nvSpPr>
              <p:cNvPr id="11097" name="Google Shape;11097;p54"/>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8" name="Google Shape;11098;p54"/>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9" name="Google Shape;11099;p54"/>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100" name="Google Shape;11100;p54"/>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grpSp>
      <p:grpSp>
        <p:nvGrpSpPr>
          <p:cNvPr id="11101" name="Google Shape;11101;p54"/>
          <p:cNvGrpSpPr/>
          <p:nvPr/>
        </p:nvGrpSpPr>
        <p:grpSpPr>
          <a:xfrm>
            <a:off x="3577265" y="2235011"/>
            <a:ext cx="258542" cy="365154"/>
            <a:chOff x="-47300587" y="123275"/>
            <a:chExt cx="190975" cy="269725"/>
          </a:xfrm>
        </p:grpSpPr>
        <p:sp>
          <p:nvSpPr>
            <p:cNvPr id="11102" name="Google Shape;11102;p54"/>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3" name="Google Shape;11103;p54"/>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4" name="Google Shape;11104;p54"/>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5" name="Google Shape;11105;p54"/>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6" name="Google Shape;11106;p54"/>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07" name="Google Shape;11107;p54"/>
          <p:cNvGrpSpPr/>
          <p:nvPr/>
        </p:nvGrpSpPr>
        <p:grpSpPr>
          <a:xfrm>
            <a:off x="4870788" y="1304201"/>
            <a:ext cx="342328" cy="339793"/>
            <a:chOff x="-13966675" y="1639700"/>
            <a:chExt cx="354450" cy="351825"/>
          </a:xfrm>
        </p:grpSpPr>
        <p:sp>
          <p:nvSpPr>
            <p:cNvPr id="11108" name="Google Shape;11108;p54"/>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9" name="Google Shape;11109;p54"/>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0" name="Google Shape;11110;p54"/>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1" name="Google Shape;11111;p54"/>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2" name="Google Shape;11112;p54"/>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13" name="Google Shape;11113;p54"/>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4" name="Google Shape;11114;p54"/>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15" name="Google Shape;11115;p54"/>
          <p:cNvGrpSpPr/>
          <p:nvPr/>
        </p:nvGrpSpPr>
        <p:grpSpPr>
          <a:xfrm>
            <a:off x="6667277" y="1303887"/>
            <a:ext cx="340034" cy="340420"/>
            <a:chOff x="-12199250" y="1662675"/>
            <a:chExt cx="352075" cy="352475"/>
          </a:xfrm>
        </p:grpSpPr>
        <p:sp>
          <p:nvSpPr>
            <p:cNvPr id="11116" name="Google Shape;11116;p54"/>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7" name="Google Shape;11117;p54"/>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8" name="Google Shape;11118;p54"/>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19" name="Google Shape;11119;p54"/>
          <p:cNvGrpSpPr/>
          <p:nvPr/>
        </p:nvGrpSpPr>
        <p:grpSpPr>
          <a:xfrm>
            <a:off x="6666130" y="1710754"/>
            <a:ext cx="342328" cy="342328"/>
            <a:chOff x="-12199250" y="2096250"/>
            <a:chExt cx="354450" cy="354450"/>
          </a:xfrm>
        </p:grpSpPr>
        <p:sp>
          <p:nvSpPr>
            <p:cNvPr id="11120" name="Google Shape;11120;p54"/>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1" name="Google Shape;11121;p54"/>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22" name="Google Shape;11122;p54"/>
          <p:cNvGrpSpPr/>
          <p:nvPr/>
        </p:nvGrpSpPr>
        <p:grpSpPr>
          <a:xfrm>
            <a:off x="6667277" y="2119708"/>
            <a:ext cx="340034" cy="341579"/>
            <a:chOff x="-12199250" y="2530225"/>
            <a:chExt cx="352075" cy="353675"/>
          </a:xfrm>
        </p:grpSpPr>
        <p:sp>
          <p:nvSpPr>
            <p:cNvPr id="11123" name="Google Shape;11123;p54"/>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4" name="Google Shape;11124;p54"/>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5" name="Google Shape;11125;p54"/>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6" name="Google Shape;11126;p54"/>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27" name="Google Shape;11127;p54"/>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28" name="Google Shape;11128;p54"/>
          <p:cNvGrpSpPr/>
          <p:nvPr/>
        </p:nvGrpSpPr>
        <p:grpSpPr>
          <a:xfrm>
            <a:off x="4870788" y="2959488"/>
            <a:ext cx="342328" cy="339310"/>
            <a:chOff x="-10462550" y="2057650"/>
            <a:chExt cx="354450" cy="351325"/>
          </a:xfrm>
        </p:grpSpPr>
        <p:sp>
          <p:nvSpPr>
            <p:cNvPr id="11129" name="Google Shape;11129;p54"/>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0" name="Google Shape;11130;p54"/>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31" name="Google Shape;11131;p54"/>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32" name="Google Shape;11132;p54"/>
          <p:cNvGrpSpPr/>
          <p:nvPr/>
        </p:nvGrpSpPr>
        <p:grpSpPr>
          <a:xfrm>
            <a:off x="6649772" y="2551051"/>
            <a:ext cx="375044" cy="340541"/>
            <a:chOff x="-8692750" y="1622100"/>
            <a:chExt cx="388325" cy="352600"/>
          </a:xfrm>
        </p:grpSpPr>
        <p:sp>
          <p:nvSpPr>
            <p:cNvPr id="11133" name="Google Shape;11133;p54"/>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4" name="Google Shape;11134;p54"/>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35" name="Google Shape;11135;p54"/>
          <p:cNvGrpSpPr/>
          <p:nvPr/>
        </p:nvGrpSpPr>
        <p:grpSpPr>
          <a:xfrm>
            <a:off x="5304253" y="1303307"/>
            <a:ext cx="341555" cy="341579"/>
            <a:chOff x="-13529550" y="1639425"/>
            <a:chExt cx="353650" cy="353675"/>
          </a:xfrm>
        </p:grpSpPr>
        <p:sp>
          <p:nvSpPr>
            <p:cNvPr id="11136" name="Google Shape;11136;p54"/>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7" name="Google Shape;11137;p54"/>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8" name="Google Shape;11138;p54"/>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9" name="Google Shape;11139;p54"/>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0" name="Google Shape;11140;p54"/>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1" name="Google Shape;11141;p54"/>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2" name="Google Shape;11142;p54"/>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3" name="Google Shape;11143;p54"/>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44" name="Google Shape;11144;p54"/>
          <p:cNvGrpSpPr/>
          <p:nvPr/>
        </p:nvGrpSpPr>
        <p:grpSpPr>
          <a:xfrm>
            <a:off x="5303106" y="1711889"/>
            <a:ext cx="343849" cy="340058"/>
            <a:chOff x="-13531925" y="2075775"/>
            <a:chExt cx="356025" cy="352100"/>
          </a:xfrm>
        </p:grpSpPr>
        <p:sp>
          <p:nvSpPr>
            <p:cNvPr id="11145" name="Google Shape;11145;p54"/>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6" name="Google Shape;11146;p54"/>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47" name="Google Shape;11147;p54"/>
          <p:cNvGrpSpPr/>
          <p:nvPr/>
        </p:nvGrpSpPr>
        <p:grpSpPr>
          <a:xfrm>
            <a:off x="5304627" y="2120094"/>
            <a:ext cx="340807" cy="340807"/>
            <a:chOff x="-13528775" y="2507400"/>
            <a:chExt cx="352875" cy="352875"/>
          </a:xfrm>
        </p:grpSpPr>
        <p:sp>
          <p:nvSpPr>
            <p:cNvPr id="11148" name="Google Shape;11148;p54"/>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9" name="Google Shape;11149;p54"/>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0" name="Google Shape;11150;p54"/>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51" name="Google Shape;11151;p54"/>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2" name="Google Shape;11152;p54"/>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53" name="Google Shape;11153;p54"/>
          <p:cNvGrpSpPr/>
          <p:nvPr/>
        </p:nvGrpSpPr>
        <p:grpSpPr>
          <a:xfrm>
            <a:off x="7140133" y="2119708"/>
            <a:ext cx="308090" cy="341579"/>
            <a:chOff x="-11747150" y="2530225"/>
            <a:chExt cx="319000" cy="353675"/>
          </a:xfrm>
        </p:grpSpPr>
        <p:sp>
          <p:nvSpPr>
            <p:cNvPr id="11154" name="Google Shape;11154;p54"/>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5" name="Google Shape;11155;p54"/>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56" name="Google Shape;11156;p54"/>
          <p:cNvGrpSpPr/>
          <p:nvPr/>
        </p:nvGrpSpPr>
        <p:grpSpPr>
          <a:xfrm>
            <a:off x="5304627" y="2550919"/>
            <a:ext cx="340807" cy="340807"/>
            <a:chOff x="-10027775" y="1622900"/>
            <a:chExt cx="352875" cy="352875"/>
          </a:xfrm>
        </p:grpSpPr>
        <p:sp>
          <p:nvSpPr>
            <p:cNvPr id="11157" name="Google Shape;11157;p54"/>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8" name="Google Shape;11158;p54"/>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9" name="Google Shape;11159;p54"/>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0" name="Google Shape;11160;p54"/>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1" name="Google Shape;11161;p54"/>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2" name="Google Shape;11162;p54"/>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63" name="Google Shape;11163;p54"/>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64" name="Google Shape;11164;p54"/>
          <p:cNvGrpSpPr/>
          <p:nvPr/>
        </p:nvGrpSpPr>
        <p:grpSpPr>
          <a:xfrm>
            <a:off x="8031595" y="2576583"/>
            <a:ext cx="322553" cy="342328"/>
            <a:chOff x="-10019125" y="2490075"/>
            <a:chExt cx="333975" cy="354450"/>
          </a:xfrm>
        </p:grpSpPr>
        <p:sp>
          <p:nvSpPr>
            <p:cNvPr id="11165" name="Google Shape;11165;p54"/>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6" name="Google Shape;11166;p54"/>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7" name="Google Shape;11167;p54"/>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8" name="Google Shape;11168;p54"/>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69" name="Google Shape;11169;p54"/>
          <p:cNvGrpSpPr/>
          <p:nvPr/>
        </p:nvGrpSpPr>
        <p:grpSpPr>
          <a:xfrm>
            <a:off x="6661180" y="2957593"/>
            <a:ext cx="352227" cy="343100"/>
            <a:chOff x="-8684100" y="2032450"/>
            <a:chExt cx="364700" cy="355250"/>
          </a:xfrm>
        </p:grpSpPr>
        <p:sp>
          <p:nvSpPr>
            <p:cNvPr id="11170" name="Google Shape;11170;p54"/>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1" name="Google Shape;11171;p54"/>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2" name="Google Shape;11172;p54"/>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73" name="Google Shape;11173;p54"/>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74" name="Google Shape;11174;p54"/>
          <p:cNvGrpSpPr/>
          <p:nvPr/>
        </p:nvGrpSpPr>
        <p:grpSpPr>
          <a:xfrm>
            <a:off x="5752039" y="1711056"/>
            <a:ext cx="343849" cy="341724"/>
            <a:chOff x="-13095575" y="2073400"/>
            <a:chExt cx="356025" cy="353825"/>
          </a:xfrm>
        </p:grpSpPr>
        <p:sp>
          <p:nvSpPr>
            <p:cNvPr id="11175" name="Google Shape;11175;p54"/>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6" name="Google Shape;11176;p54"/>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7" name="Google Shape;11177;p54"/>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8" name="Google Shape;11178;p54"/>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9" name="Google Shape;11179;p54"/>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0" name="Google Shape;11180;p54"/>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1" name="Google Shape;11181;p54"/>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2" name="Google Shape;11182;p54"/>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83" name="Google Shape;11183;p54"/>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84" name="Google Shape;11184;p54"/>
          <p:cNvGrpSpPr/>
          <p:nvPr/>
        </p:nvGrpSpPr>
        <p:grpSpPr>
          <a:xfrm>
            <a:off x="7576787" y="1302885"/>
            <a:ext cx="343100" cy="342424"/>
            <a:chOff x="-11332875" y="1660700"/>
            <a:chExt cx="355250" cy="354550"/>
          </a:xfrm>
        </p:grpSpPr>
        <p:sp>
          <p:nvSpPr>
            <p:cNvPr id="11185" name="Google Shape;11185;p54"/>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6" name="Google Shape;11186;p54"/>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7" name="Google Shape;11187;p54"/>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8" name="Google Shape;11188;p54"/>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89" name="Google Shape;11189;p54"/>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0" name="Google Shape;11190;p54"/>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91" name="Google Shape;11191;p54"/>
          <p:cNvGrpSpPr/>
          <p:nvPr/>
        </p:nvGrpSpPr>
        <p:grpSpPr>
          <a:xfrm>
            <a:off x="5774096" y="2549397"/>
            <a:ext cx="299736" cy="343849"/>
            <a:chOff x="-9570950" y="1622100"/>
            <a:chExt cx="310350" cy="356025"/>
          </a:xfrm>
        </p:grpSpPr>
        <p:sp>
          <p:nvSpPr>
            <p:cNvPr id="11192" name="Google Shape;11192;p54"/>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3" name="Google Shape;11193;p54"/>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94" name="Google Shape;11194;p54"/>
          <p:cNvGrpSpPr/>
          <p:nvPr/>
        </p:nvGrpSpPr>
        <p:grpSpPr>
          <a:xfrm>
            <a:off x="5752800" y="2958353"/>
            <a:ext cx="342328" cy="341579"/>
            <a:chOff x="-9594575" y="2056875"/>
            <a:chExt cx="354450" cy="353675"/>
          </a:xfrm>
        </p:grpSpPr>
        <p:sp>
          <p:nvSpPr>
            <p:cNvPr id="11195" name="Google Shape;11195;p54"/>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6" name="Google Shape;11196;p54"/>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7" name="Google Shape;11197;p54"/>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98" name="Google Shape;11198;p54"/>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99" name="Google Shape;11199;p54"/>
          <p:cNvGrpSpPr/>
          <p:nvPr/>
        </p:nvGrpSpPr>
        <p:grpSpPr>
          <a:xfrm>
            <a:off x="6208482" y="1303693"/>
            <a:ext cx="342328" cy="340807"/>
            <a:chOff x="-12661600" y="1640225"/>
            <a:chExt cx="354450" cy="352875"/>
          </a:xfrm>
        </p:grpSpPr>
        <p:sp>
          <p:nvSpPr>
            <p:cNvPr id="11200" name="Google Shape;11200;p54"/>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1" name="Google Shape;11201;p54"/>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2" name="Google Shape;11202;p54"/>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03" name="Google Shape;11203;p54"/>
          <p:cNvGrpSpPr/>
          <p:nvPr/>
        </p:nvGrpSpPr>
        <p:grpSpPr>
          <a:xfrm>
            <a:off x="6208857" y="1732231"/>
            <a:ext cx="341579" cy="299374"/>
            <a:chOff x="-12660025" y="2096250"/>
            <a:chExt cx="353675" cy="309975"/>
          </a:xfrm>
        </p:grpSpPr>
        <p:sp>
          <p:nvSpPr>
            <p:cNvPr id="11204" name="Google Shape;11204;p54"/>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5" name="Google Shape;11205;p54"/>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6" name="Google Shape;11206;p54"/>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7" name="Google Shape;11207;p54"/>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8" name="Google Shape;11208;p54"/>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9" name="Google Shape;11209;p54"/>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10" name="Google Shape;11210;p54"/>
          <p:cNvGrpSpPr/>
          <p:nvPr/>
        </p:nvGrpSpPr>
        <p:grpSpPr>
          <a:xfrm>
            <a:off x="6207335" y="2119527"/>
            <a:ext cx="344622" cy="341941"/>
            <a:chOff x="-12663175" y="2506800"/>
            <a:chExt cx="356825" cy="354050"/>
          </a:xfrm>
        </p:grpSpPr>
        <p:sp>
          <p:nvSpPr>
            <p:cNvPr id="11211" name="Google Shape;11211;p54"/>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2" name="Google Shape;11212;p54"/>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3" name="Google Shape;11213;p54"/>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4" name="Google Shape;11214;p54"/>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15" name="Google Shape;11215;p54"/>
          <p:cNvGrpSpPr/>
          <p:nvPr/>
        </p:nvGrpSpPr>
        <p:grpSpPr>
          <a:xfrm>
            <a:off x="8022468" y="1303307"/>
            <a:ext cx="340807" cy="341579"/>
            <a:chOff x="-10896525" y="1663050"/>
            <a:chExt cx="352875" cy="353675"/>
          </a:xfrm>
        </p:grpSpPr>
        <p:sp>
          <p:nvSpPr>
            <p:cNvPr id="11216" name="Google Shape;11216;p54"/>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7" name="Google Shape;11217;p54"/>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18" name="Google Shape;11218;p54"/>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19" name="Google Shape;11219;p54"/>
          <p:cNvGrpSpPr/>
          <p:nvPr/>
        </p:nvGrpSpPr>
        <p:grpSpPr>
          <a:xfrm>
            <a:off x="8022082" y="2130742"/>
            <a:ext cx="341579" cy="319511"/>
            <a:chOff x="-10898100" y="2542050"/>
            <a:chExt cx="353675" cy="330825"/>
          </a:xfrm>
        </p:grpSpPr>
        <p:sp>
          <p:nvSpPr>
            <p:cNvPr id="11220" name="Google Shape;11220;p54"/>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1" name="Google Shape;11221;p54"/>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2" name="Google Shape;11222;p54"/>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3" name="Google Shape;11223;p54"/>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4" name="Google Shape;11224;p54"/>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5" name="Google Shape;11225;p54"/>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26" name="Google Shape;11226;p54"/>
          <p:cNvGrpSpPr/>
          <p:nvPr/>
        </p:nvGrpSpPr>
        <p:grpSpPr>
          <a:xfrm>
            <a:off x="6209617" y="2551607"/>
            <a:ext cx="340058" cy="339430"/>
            <a:chOff x="-9157450" y="1622750"/>
            <a:chExt cx="352100" cy="351450"/>
          </a:xfrm>
        </p:grpSpPr>
        <p:sp>
          <p:nvSpPr>
            <p:cNvPr id="11227" name="Google Shape;11227;p54"/>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8" name="Google Shape;11228;p54"/>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29" name="Google Shape;11229;p54"/>
          <p:cNvGrpSpPr/>
          <p:nvPr/>
        </p:nvGrpSpPr>
        <p:grpSpPr>
          <a:xfrm>
            <a:off x="6247658" y="2959874"/>
            <a:ext cx="263977" cy="338537"/>
            <a:chOff x="-9119650" y="2056875"/>
            <a:chExt cx="273325" cy="350525"/>
          </a:xfrm>
        </p:grpSpPr>
        <p:sp>
          <p:nvSpPr>
            <p:cNvPr id="11230" name="Google Shape;11230;p54"/>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1" name="Google Shape;11231;p54"/>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32" name="Google Shape;11232;p54"/>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3" name="Google Shape;11233;p54"/>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34" name="Google Shape;11234;p54"/>
          <p:cNvGrpSpPr/>
          <p:nvPr/>
        </p:nvGrpSpPr>
        <p:grpSpPr>
          <a:xfrm>
            <a:off x="7576790" y="2989279"/>
            <a:ext cx="343094" cy="341569"/>
            <a:chOff x="6001575" y="3119050"/>
            <a:chExt cx="315025" cy="313625"/>
          </a:xfrm>
        </p:grpSpPr>
        <p:sp>
          <p:nvSpPr>
            <p:cNvPr id="11235" name="Google Shape;11235;p54"/>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6" name="Google Shape;11236;p54"/>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40" name="Shape 11240"/>
        <p:cNvGrpSpPr/>
        <p:nvPr/>
      </p:nvGrpSpPr>
      <p:grpSpPr>
        <a:xfrm>
          <a:off x="0" y="0"/>
          <a:ext cx="0" cy="0"/>
          <a:chOff x="0" y="0"/>
          <a:chExt cx="0" cy="0"/>
        </a:xfrm>
      </p:grpSpPr>
      <p:sp>
        <p:nvSpPr>
          <p:cNvPr id="11241" name="Google Shape;11241;p55"/>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42" name="Google Shape;11242;p55"/>
          <p:cNvGrpSpPr/>
          <p:nvPr/>
        </p:nvGrpSpPr>
        <p:grpSpPr>
          <a:xfrm>
            <a:off x="829227" y="2273195"/>
            <a:ext cx="476329" cy="476213"/>
            <a:chOff x="-21298675" y="2414425"/>
            <a:chExt cx="306400" cy="306325"/>
          </a:xfrm>
        </p:grpSpPr>
        <p:sp>
          <p:nvSpPr>
            <p:cNvPr id="11243" name="Google Shape;11243;p55"/>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4" name="Google Shape;11244;p55"/>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5" name="Google Shape;11245;p55"/>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46" name="Google Shape;11246;p55"/>
          <p:cNvGrpSpPr/>
          <p:nvPr/>
        </p:nvGrpSpPr>
        <p:grpSpPr>
          <a:xfrm>
            <a:off x="828605" y="2865128"/>
            <a:ext cx="477573" cy="445432"/>
            <a:chOff x="-21299475" y="2798025"/>
            <a:chExt cx="307200" cy="286525"/>
          </a:xfrm>
        </p:grpSpPr>
        <p:sp>
          <p:nvSpPr>
            <p:cNvPr id="11247" name="Google Shape;11247;p55"/>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8" name="Google Shape;11248;p55"/>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9" name="Google Shape;11249;p55"/>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0" name="Google Shape;11250;p55"/>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1" name="Google Shape;11251;p55"/>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2" name="Google Shape;11252;p55"/>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3" name="Google Shape;11253;p55"/>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4" name="Google Shape;11254;p55"/>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5" name="Google Shape;11255;p55"/>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6" name="Google Shape;11256;p55"/>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7" name="Google Shape;11257;p55"/>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8" name="Google Shape;11258;p55"/>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59" name="Google Shape;11259;p55"/>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0" name="Google Shape;11260;p55"/>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1" name="Google Shape;11261;p55"/>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62" name="Google Shape;11262;p55"/>
          <p:cNvGrpSpPr/>
          <p:nvPr/>
        </p:nvGrpSpPr>
        <p:grpSpPr>
          <a:xfrm>
            <a:off x="6697960" y="1688917"/>
            <a:ext cx="413912" cy="472676"/>
            <a:chOff x="-17545650" y="2051350"/>
            <a:chExt cx="266250" cy="304050"/>
          </a:xfrm>
        </p:grpSpPr>
        <p:sp>
          <p:nvSpPr>
            <p:cNvPr id="11263" name="Google Shape;11263;p55"/>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4" name="Google Shape;11264;p55"/>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5" name="Google Shape;11265;p55"/>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6" name="Google Shape;11266;p55"/>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67" name="Google Shape;11267;p55"/>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68" name="Google Shape;11268;p55"/>
          <p:cNvGrpSpPr/>
          <p:nvPr/>
        </p:nvGrpSpPr>
        <p:grpSpPr>
          <a:xfrm>
            <a:off x="6668578" y="2865574"/>
            <a:ext cx="472676" cy="444538"/>
            <a:chOff x="-17565350" y="2809825"/>
            <a:chExt cx="304050" cy="285950"/>
          </a:xfrm>
        </p:grpSpPr>
        <p:sp>
          <p:nvSpPr>
            <p:cNvPr id="11269" name="Google Shape;11269;p55"/>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0" name="Google Shape;11270;p55"/>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1" name="Google Shape;11271;p55"/>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2" name="Google Shape;11272;p55"/>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3" name="Google Shape;11273;p55"/>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74" name="Google Shape;11274;p55"/>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5" name="Google Shape;11275;p55"/>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6" name="Google Shape;11276;p55"/>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77" name="Google Shape;11277;p55"/>
          <p:cNvGrpSpPr/>
          <p:nvPr/>
        </p:nvGrpSpPr>
        <p:grpSpPr>
          <a:xfrm>
            <a:off x="1441487" y="2850904"/>
            <a:ext cx="416283" cy="473881"/>
            <a:chOff x="-20904875" y="2788575"/>
            <a:chExt cx="267775" cy="304825"/>
          </a:xfrm>
        </p:grpSpPr>
        <p:sp>
          <p:nvSpPr>
            <p:cNvPr id="11278" name="Google Shape;11278;p55"/>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9" name="Google Shape;11279;p55"/>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80" name="Google Shape;11280;p55"/>
          <p:cNvGrpSpPr/>
          <p:nvPr/>
        </p:nvGrpSpPr>
        <p:grpSpPr>
          <a:xfrm>
            <a:off x="4381902" y="2275564"/>
            <a:ext cx="360045" cy="471471"/>
            <a:chOff x="-19006700" y="2434925"/>
            <a:chExt cx="231600" cy="303275"/>
          </a:xfrm>
        </p:grpSpPr>
        <p:sp>
          <p:nvSpPr>
            <p:cNvPr id="11281" name="Google Shape;11281;p55"/>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2" name="Google Shape;11282;p55"/>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3" name="Google Shape;11283;p55"/>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4" name="Google Shape;11284;p55"/>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85" name="Google Shape;11285;p55"/>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6" name="Google Shape;11286;p55"/>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87" name="Google Shape;11287;p55"/>
          <p:cNvGrpSpPr/>
          <p:nvPr/>
        </p:nvGrpSpPr>
        <p:grpSpPr>
          <a:xfrm>
            <a:off x="7260501" y="2289051"/>
            <a:ext cx="473881" cy="444499"/>
            <a:chOff x="-17190425" y="2435725"/>
            <a:chExt cx="304825" cy="285925"/>
          </a:xfrm>
        </p:grpSpPr>
        <p:sp>
          <p:nvSpPr>
            <p:cNvPr id="11288" name="Google Shape;11288;p55"/>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9" name="Google Shape;11289;p55"/>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0" name="Google Shape;11290;p55"/>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91" name="Google Shape;11291;p55"/>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92" name="Google Shape;11292;p55"/>
          <p:cNvGrpSpPr/>
          <p:nvPr/>
        </p:nvGrpSpPr>
        <p:grpSpPr>
          <a:xfrm>
            <a:off x="4915227" y="3444650"/>
            <a:ext cx="476329" cy="475086"/>
            <a:chOff x="-15719925" y="2416825"/>
            <a:chExt cx="306400" cy="305600"/>
          </a:xfrm>
        </p:grpSpPr>
        <p:sp>
          <p:nvSpPr>
            <p:cNvPr id="11293" name="Google Shape;11293;p55"/>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4" name="Google Shape;11294;p55"/>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5" name="Google Shape;11295;p55"/>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96" name="Google Shape;11296;p55"/>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7" name="Google Shape;11297;p55"/>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98" name="Google Shape;11298;p55"/>
          <p:cNvGrpSpPr/>
          <p:nvPr/>
        </p:nvGrpSpPr>
        <p:grpSpPr>
          <a:xfrm>
            <a:off x="2001521" y="2851506"/>
            <a:ext cx="479983" cy="472676"/>
            <a:chOff x="-20550425" y="2789350"/>
            <a:chExt cx="308750" cy="304050"/>
          </a:xfrm>
        </p:grpSpPr>
        <p:sp>
          <p:nvSpPr>
            <p:cNvPr id="11299" name="Google Shape;11299;p55"/>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0" name="Google Shape;11300;p55"/>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01" name="Google Shape;11301;p55"/>
          <p:cNvGrpSpPr/>
          <p:nvPr/>
        </p:nvGrpSpPr>
        <p:grpSpPr>
          <a:xfrm>
            <a:off x="4916888" y="1688158"/>
            <a:ext cx="473920" cy="474192"/>
            <a:chOff x="-18666450" y="2059825"/>
            <a:chExt cx="304850" cy="305025"/>
          </a:xfrm>
        </p:grpSpPr>
        <p:sp>
          <p:nvSpPr>
            <p:cNvPr id="11302" name="Google Shape;11302;p55"/>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3" name="Google Shape;11303;p55"/>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04" name="Google Shape;11304;p55"/>
          <p:cNvGrpSpPr/>
          <p:nvPr/>
        </p:nvGrpSpPr>
        <p:grpSpPr>
          <a:xfrm>
            <a:off x="4916286" y="2275584"/>
            <a:ext cx="475125" cy="471432"/>
            <a:chOff x="-18668025" y="2435725"/>
            <a:chExt cx="305625" cy="303250"/>
          </a:xfrm>
        </p:grpSpPr>
        <p:sp>
          <p:nvSpPr>
            <p:cNvPr id="11305" name="Google Shape;11305;p55"/>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6" name="Google Shape;11306;p55"/>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07" name="Google Shape;11307;p55"/>
          <p:cNvGrpSpPr/>
          <p:nvPr/>
        </p:nvGrpSpPr>
        <p:grpSpPr>
          <a:xfrm>
            <a:off x="4915683" y="2850902"/>
            <a:ext cx="476329" cy="473881"/>
            <a:chOff x="-18668800" y="2807475"/>
            <a:chExt cx="306400" cy="304825"/>
          </a:xfrm>
        </p:grpSpPr>
        <p:sp>
          <p:nvSpPr>
            <p:cNvPr id="11308" name="Google Shape;11308;p55"/>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9" name="Google Shape;11309;p55"/>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0" name="Google Shape;11310;p55"/>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1" name="Google Shape;11311;p55"/>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2" name="Google Shape;11312;p55"/>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3" name="Google Shape;11313;p55"/>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4" name="Google Shape;11314;p55"/>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5" name="Google Shape;11315;p55"/>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6" name="Google Shape;11316;p55"/>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17" name="Google Shape;11317;p55"/>
          <p:cNvGrpSpPr/>
          <p:nvPr/>
        </p:nvGrpSpPr>
        <p:grpSpPr>
          <a:xfrm>
            <a:off x="7869652" y="1687693"/>
            <a:ext cx="416361" cy="475125"/>
            <a:chOff x="-16798200" y="2050575"/>
            <a:chExt cx="267825" cy="305625"/>
          </a:xfrm>
        </p:grpSpPr>
        <p:sp>
          <p:nvSpPr>
            <p:cNvPr id="11318" name="Google Shape;11318;p55"/>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9" name="Google Shape;11319;p55"/>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0" name="Google Shape;11320;p55"/>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21" name="Google Shape;11321;p55"/>
          <p:cNvGrpSpPr/>
          <p:nvPr/>
        </p:nvGrpSpPr>
        <p:grpSpPr>
          <a:xfrm>
            <a:off x="7840270" y="2852127"/>
            <a:ext cx="475125" cy="471432"/>
            <a:chOff x="-16817100" y="2801175"/>
            <a:chExt cx="305625" cy="303250"/>
          </a:xfrm>
        </p:grpSpPr>
        <p:sp>
          <p:nvSpPr>
            <p:cNvPr id="11322" name="Google Shape;11322;p55"/>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3" name="Google Shape;11323;p55"/>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4" name="Google Shape;11324;p55"/>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5" name="Google Shape;11325;p55"/>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6" name="Google Shape;11326;p55"/>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7" name="Google Shape;11327;p55"/>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8" name="Google Shape;11328;p55"/>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9" name="Google Shape;11329;p55"/>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30" name="Google Shape;11330;p55"/>
          <p:cNvGrpSpPr/>
          <p:nvPr/>
        </p:nvGrpSpPr>
        <p:grpSpPr>
          <a:xfrm>
            <a:off x="7247390" y="3444614"/>
            <a:ext cx="476329" cy="475125"/>
            <a:chOff x="-15717575" y="2786200"/>
            <a:chExt cx="306400" cy="305625"/>
          </a:xfrm>
        </p:grpSpPr>
        <p:sp>
          <p:nvSpPr>
            <p:cNvPr id="11331" name="Google Shape;11331;p55"/>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2" name="Google Shape;11332;p55"/>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3" name="Google Shape;11333;p55"/>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4" name="Google Shape;11334;p55"/>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5" name="Google Shape;11335;p55"/>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6" name="Google Shape;11336;p55"/>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7" name="Google Shape;11337;p55"/>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38" name="Google Shape;11338;p55"/>
          <p:cNvGrpSpPr/>
          <p:nvPr/>
        </p:nvGrpSpPr>
        <p:grpSpPr>
          <a:xfrm>
            <a:off x="2584963" y="1688296"/>
            <a:ext cx="475125" cy="473920"/>
            <a:chOff x="-20173175" y="2038750"/>
            <a:chExt cx="305625" cy="304850"/>
          </a:xfrm>
        </p:grpSpPr>
        <p:sp>
          <p:nvSpPr>
            <p:cNvPr id="11339" name="Google Shape;11339;p55"/>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0" name="Google Shape;11340;p55"/>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41" name="Google Shape;11341;p55"/>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342" name="Google Shape;11342;p55"/>
          <p:cNvGrpSpPr/>
          <p:nvPr/>
        </p:nvGrpSpPr>
        <p:grpSpPr>
          <a:xfrm>
            <a:off x="2586187" y="2850282"/>
            <a:ext cx="472676" cy="475125"/>
            <a:chOff x="-20173175" y="2787775"/>
            <a:chExt cx="304050" cy="305625"/>
          </a:xfrm>
        </p:grpSpPr>
        <p:sp>
          <p:nvSpPr>
            <p:cNvPr id="11343" name="Google Shape;11343;p55"/>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4" name="Google Shape;11344;p55"/>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5" name="Google Shape;11345;p55"/>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6" name="Google Shape;11346;p55"/>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7" name="Google Shape;11347;p55"/>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8" name="Google Shape;11348;p55"/>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9" name="Google Shape;11349;p55"/>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50" name="Google Shape;11350;p55"/>
          <p:cNvGrpSpPr/>
          <p:nvPr/>
        </p:nvGrpSpPr>
        <p:grpSpPr>
          <a:xfrm>
            <a:off x="5511171" y="2275564"/>
            <a:ext cx="473881" cy="471471"/>
            <a:chOff x="-18294675" y="2434925"/>
            <a:chExt cx="304825" cy="303275"/>
          </a:xfrm>
        </p:grpSpPr>
        <p:sp>
          <p:nvSpPr>
            <p:cNvPr id="11351" name="Google Shape;11351;p55"/>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2" name="Google Shape;11352;p55"/>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3" name="Google Shape;11353;p55"/>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54" name="Google Shape;11354;p55"/>
          <p:cNvGrpSpPr/>
          <p:nvPr/>
        </p:nvGrpSpPr>
        <p:grpSpPr>
          <a:xfrm>
            <a:off x="5567487" y="2852107"/>
            <a:ext cx="361250" cy="471471"/>
            <a:chOff x="-18258450" y="2809825"/>
            <a:chExt cx="232375" cy="303275"/>
          </a:xfrm>
        </p:grpSpPr>
        <p:sp>
          <p:nvSpPr>
            <p:cNvPr id="11355" name="Google Shape;11355;p55"/>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6" name="Google Shape;11356;p55"/>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7" name="Google Shape;11357;p55"/>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58" name="Google Shape;11358;p55"/>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359" name="Google Shape;11359;p55"/>
          <p:cNvGrpSpPr/>
          <p:nvPr/>
        </p:nvGrpSpPr>
        <p:grpSpPr>
          <a:xfrm>
            <a:off x="3777686" y="3445233"/>
            <a:ext cx="415117" cy="473920"/>
            <a:chOff x="-16422500" y="2425450"/>
            <a:chExt cx="267025" cy="304850"/>
          </a:xfrm>
        </p:grpSpPr>
        <p:sp>
          <p:nvSpPr>
            <p:cNvPr id="11360" name="Google Shape;11360;p55"/>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1" name="Google Shape;11361;p55"/>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2" name="Google Shape;11362;p55"/>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63" name="Google Shape;11363;p55"/>
          <p:cNvGrpSpPr/>
          <p:nvPr/>
        </p:nvGrpSpPr>
        <p:grpSpPr>
          <a:xfrm>
            <a:off x="6080447" y="3445838"/>
            <a:ext cx="473920" cy="472676"/>
            <a:chOff x="-16442200" y="2801175"/>
            <a:chExt cx="304850" cy="304050"/>
          </a:xfrm>
        </p:grpSpPr>
        <p:sp>
          <p:nvSpPr>
            <p:cNvPr id="11364" name="Google Shape;11364;p55"/>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5" name="Google Shape;11365;p55"/>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6" name="Google Shape;11366;p55"/>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67" name="Google Shape;11367;p55"/>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8" name="Google Shape;11368;p55"/>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369" name="Google Shape;11369;p55"/>
          <p:cNvGrpSpPr/>
          <p:nvPr/>
        </p:nvGrpSpPr>
        <p:grpSpPr>
          <a:xfrm>
            <a:off x="3156161" y="2276343"/>
            <a:ext cx="481265" cy="469917"/>
            <a:chOff x="-19802200" y="2416025"/>
            <a:chExt cx="309575" cy="302275"/>
          </a:xfrm>
        </p:grpSpPr>
        <p:sp>
          <p:nvSpPr>
            <p:cNvPr id="11370" name="Google Shape;11370;p55"/>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1" name="Google Shape;11371;p55"/>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2" name="Google Shape;11372;p55"/>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3" name="Google Shape;11373;p55"/>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4" name="Google Shape;11374;p55"/>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75" name="Google Shape;11375;p55"/>
          <p:cNvGrpSpPr/>
          <p:nvPr/>
        </p:nvGrpSpPr>
        <p:grpSpPr>
          <a:xfrm>
            <a:off x="3159232" y="2851506"/>
            <a:ext cx="475125" cy="472676"/>
            <a:chOff x="-19801400" y="2788575"/>
            <a:chExt cx="305625" cy="304050"/>
          </a:xfrm>
        </p:grpSpPr>
        <p:sp>
          <p:nvSpPr>
            <p:cNvPr id="11376" name="Google Shape;11376;p55"/>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7" name="Google Shape;11377;p55"/>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8" name="Google Shape;11378;p55"/>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9" name="Google Shape;11379;p55"/>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0" name="Google Shape;11380;p55"/>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1" name="Google Shape;11381;p55"/>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82" name="Google Shape;11382;p55"/>
          <p:cNvGrpSpPr/>
          <p:nvPr/>
        </p:nvGrpSpPr>
        <p:grpSpPr>
          <a:xfrm>
            <a:off x="6114308" y="1688916"/>
            <a:ext cx="422463" cy="472676"/>
            <a:chOff x="-17903225" y="2060800"/>
            <a:chExt cx="271750" cy="304050"/>
          </a:xfrm>
        </p:grpSpPr>
        <p:sp>
          <p:nvSpPr>
            <p:cNvPr id="11383" name="Google Shape;11383;p55"/>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4" name="Google Shape;11384;p55"/>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5" name="Google Shape;11385;p55"/>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86" name="Google Shape;11386;p55"/>
          <p:cNvGrpSpPr/>
          <p:nvPr/>
        </p:nvGrpSpPr>
        <p:grpSpPr>
          <a:xfrm>
            <a:off x="6088599" y="2274962"/>
            <a:ext cx="473881" cy="472676"/>
            <a:chOff x="-17918975" y="2435725"/>
            <a:chExt cx="304825" cy="304050"/>
          </a:xfrm>
        </p:grpSpPr>
        <p:sp>
          <p:nvSpPr>
            <p:cNvPr id="11387" name="Google Shape;11387;p55"/>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8" name="Google Shape;11388;p55"/>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89" name="Google Shape;11389;p55"/>
          <p:cNvGrpSpPr/>
          <p:nvPr/>
        </p:nvGrpSpPr>
        <p:grpSpPr>
          <a:xfrm>
            <a:off x="6117359" y="2852729"/>
            <a:ext cx="416361" cy="470228"/>
            <a:chOff x="-17899300" y="2810625"/>
            <a:chExt cx="267825" cy="302475"/>
          </a:xfrm>
        </p:grpSpPr>
        <p:sp>
          <p:nvSpPr>
            <p:cNvPr id="11390" name="Google Shape;11390;p55"/>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1" name="Google Shape;11391;p55"/>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2" name="Google Shape;11392;p55"/>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93" name="Google Shape;11393;p55"/>
          <p:cNvGrpSpPr/>
          <p:nvPr/>
        </p:nvGrpSpPr>
        <p:grpSpPr>
          <a:xfrm>
            <a:off x="2023212" y="3461166"/>
            <a:ext cx="472676" cy="442089"/>
            <a:chOff x="-16066500" y="2060800"/>
            <a:chExt cx="304050" cy="284375"/>
          </a:xfrm>
        </p:grpSpPr>
        <p:sp>
          <p:nvSpPr>
            <p:cNvPr id="11394" name="Google Shape;11394;p55"/>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5" name="Google Shape;11395;p55"/>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6" name="Google Shape;11396;p55"/>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7" name="Google Shape;11397;p55"/>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8" name="Google Shape;11398;p55"/>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399" name="Google Shape;11399;p55"/>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0" name="Google Shape;11400;p55"/>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1" name="Google Shape;11401;p55"/>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02" name="Google Shape;11402;p55"/>
          <p:cNvGrpSpPr/>
          <p:nvPr/>
        </p:nvGrpSpPr>
        <p:grpSpPr>
          <a:xfrm>
            <a:off x="7907919" y="2297751"/>
            <a:ext cx="368362" cy="419314"/>
            <a:chOff x="4995050" y="3245650"/>
            <a:chExt cx="236950" cy="269725"/>
          </a:xfrm>
        </p:grpSpPr>
        <p:sp>
          <p:nvSpPr>
            <p:cNvPr id="11403" name="Google Shape;11403;p55"/>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4" name="Google Shape;11404;p55"/>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5" name="Google Shape;11405;p55"/>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06" name="Google Shape;11406;p55"/>
            <p:cNvGrpSpPr/>
            <p:nvPr/>
          </p:nvGrpSpPr>
          <p:grpSpPr>
            <a:xfrm>
              <a:off x="4995050" y="3245650"/>
              <a:ext cx="236950" cy="269725"/>
              <a:chOff x="4995050" y="3245650"/>
              <a:chExt cx="236950" cy="269725"/>
            </a:xfrm>
          </p:grpSpPr>
          <p:sp>
            <p:nvSpPr>
              <p:cNvPr id="11407" name="Google Shape;11407;p55"/>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8" name="Google Shape;11408;p55"/>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1409" name="Google Shape;11409;p55"/>
          <p:cNvGrpSpPr/>
          <p:nvPr/>
        </p:nvGrpSpPr>
        <p:grpSpPr>
          <a:xfrm>
            <a:off x="5507712" y="1689744"/>
            <a:ext cx="483749" cy="481292"/>
            <a:chOff x="4724650" y="2885700"/>
            <a:chExt cx="270750" cy="269375"/>
          </a:xfrm>
        </p:grpSpPr>
        <p:sp>
          <p:nvSpPr>
            <p:cNvPr id="11410" name="Google Shape;11410;p55"/>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1" name="Google Shape;11411;p55"/>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2" name="Google Shape;11412;p55"/>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3" name="Google Shape;11413;p55"/>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4" name="Google Shape;11414;p55"/>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5" name="Google Shape;11415;p55"/>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6" name="Google Shape;11416;p55"/>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17" name="Google Shape;11417;p55"/>
          <p:cNvGrpSpPr/>
          <p:nvPr/>
        </p:nvGrpSpPr>
        <p:grpSpPr>
          <a:xfrm>
            <a:off x="4374817" y="1683871"/>
            <a:ext cx="389425" cy="467821"/>
            <a:chOff x="4459350" y="2882125"/>
            <a:chExt cx="228375" cy="274350"/>
          </a:xfrm>
        </p:grpSpPr>
        <p:sp>
          <p:nvSpPr>
            <p:cNvPr id="11418" name="Google Shape;11418;p55"/>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9" name="Google Shape;11419;p55"/>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0" name="Google Shape;11420;p55"/>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1" name="Google Shape;11421;p55"/>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2" name="Google Shape;11422;p55"/>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1423" name="Google Shape;11423;p55"/>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sp>
        <p:nvSpPr>
          <p:cNvPr id="11424" name="Google Shape;11424;p55"/>
          <p:cNvSpPr txBox="1"/>
          <p:nvPr>
            <p:ph type="title"/>
          </p:nvPr>
        </p:nvSpPr>
        <p:spPr>
          <a:xfrm>
            <a:off x="716700" y="511025"/>
            <a:ext cx="77106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a:t>Nature Icons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28" name="Shape 11428"/>
        <p:cNvGrpSpPr/>
        <p:nvPr/>
      </p:nvGrpSpPr>
      <p:grpSpPr>
        <a:xfrm>
          <a:off x="0" y="0"/>
          <a:ext cx="0" cy="0"/>
          <a:chOff x="0" y="0"/>
          <a:chExt cx="0" cy="0"/>
        </a:xfrm>
      </p:grpSpPr>
      <p:sp>
        <p:nvSpPr>
          <p:cNvPr id="11429" name="Google Shape;11429;p56"/>
          <p:cNvSpPr txBox="1"/>
          <p:nvPr>
            <p:ph type="title"/>
          </p:nvPr>
        </p:nvSpPr>
        <p:spPr>
          <a:xfrm>
            <a:off x="716700" y="511025"/>
            <a:ext cx="7710600" cy="482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30" name="Google Shape;11430;p56"/>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31" name="Google Shape;11431;p56"/>
          <p:cNvGrpSpPr/>
          <p:nvPr/>
        </p:nvGrpSpPr>
        <p:grpSpPr>
          <a:xfrm>
            <a:off x="835580" y="2140412"/>
            <a:ext cx="426462" cy="420796"/>
            <a:chOff x="-6713450" y="2397900"/>
            <a:chExt cx="295375" cy="291450"/>
          </a:xfrm>
        </p:grpSpPr>
        <p:sp>
          <p:nvSpPr>
            <p:cNvPr id="11432" name="Google Shape;11432;p56"/>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3" name="Google Shape;11433;p56"/>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434" name="Google Shape;11434;p56"/>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35" name="Google Shape;11435;p56"/>
          <p:cNvGrpSpPr/>
          <p:nvPr/>
        </p:nvGrpSpPr>
        <p:grpSpPr>
          <a:xfrm>
            <a:off x="3540341" y="1631401"/>
            <a:ext cx="423069" cy="420507"/>
            <a:chOff x="-4932650" y="2046625"/>
            <a:chExt cx="293025" cy="291250"/>
          </a:xfrm>
        </p:grpSpPr>
        <p:sp>
          <p:nvSpPr>
            <p:cNvPr id="11436" name="Google Shape;11436;p56"/>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7" name="Google Shape;11437;p56"/>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438" name="Google Shape;11438;p56"/>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39" name="Google Shape;11439;p56"/>
          <p:cNvGrpSpPr/>
          <p:nvPr/>
        </p:nvGrpSpPr>
        <p:grpSpPr>
          <a:xfrm>
            <a:off x="3552272" y="2660957"/>
            <a:ext cx="423069" cy="420796"/>
            <a:chOff x="-4931075" y="2765725"/>
            <a:chExt cx="293025" cy="291450"/>
          </a:xfrm>
        </p:grpSpPr>
        <p:sp>
          <p:nvSpPr>
            <p:cNvPr id="11440" name="Google Shape;11440;p56"/>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1" name="Google Shape;11441;p56"/>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42" name="Google Shape;11442;p56"/>
          <p:cNvGrpSpPr/>
          <p:nvPr/>
        </p:nvGrpSpPr>
        <p:grpSpPr>
          <a:xfrm>
            <a:off x="6257840" y="1656289"/>
            <a:ext cx="420796" cy="370732"/>
            <a:chOff x="-3137650" y="2067900"/>
            <a:chExt cx="291450" cy="256775"/>
          </a:xfrm>
        </p:grpSpPr>
        <p:sp>
          <p:nvSpPr>
            <p:cNvPr id="11443" name="Google Shape;11443;p56"/>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4" name="Google Shape;11444;p56"/>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5" name="Google Shape;11445;p56"/>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46" name="Google Shape;11446;p56"/>
          <p:cNvGrpSpPr/>
          <p:nvPr/>
        </p:nvGrpSpPr>
        <p:grpSpPr>
          <a:xfrm>
            <a:off x="6257840" y="2139926"/>
            <a:ext cx="420796" cy="421770"/>
            <a:chOff x="-3137650" y="2408950"/>
            <a:chExt cx="291450" cy="292125"/>
          </a:xfrm>
        </p:grpSpPr>
        <p:sp>
          <p:nvSpPr>
            <p:cNvPr id="11447" name="Google Shape;11447;p56"/>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8" name="Google Shape;11448;p56"/>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9" name="Google Shape;11449;p56"/>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0" name="Google Shape;11450;p56"/>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1" name="Google Shape;11451;p56"/>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52" name="Google Shape;11452;p56"/>
          <p:cNvGrpSpPr/>
          <p:nvPr/>
        </p:nvGrpSpPr>
        <p:grpSpPr>
          <a:xfrm>
            <a:off x="6269771" y="2685412"/>
            <a:ext cx="420796" cy="371887"/>
            <a:chOff x="-3137650" y="2787000"/>
            <a:chExt cx="291450" cy="257575"/>
          </a:xfrm>
        </p:grpSpPr>
        <p:sp>
          <p:nvSpPr>
            <p:cNvPr id="11453" name="Google Shape;11453;p56"/>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4" name="Google Shape;11454;p56"/>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5" name="Google Shape;11455;p56"/>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6" name="Google Shape;11456;p56"/>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7" name="Google Shape;11457;p56"/>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8" name="Google Shape;11458;p56"/>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9" name="Google Shape;11459;p56"/>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0" name="Google Shape;11460;p56"/>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461" name="Google Shape;11461;p56"/>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2" name="Google Shape;11462;p56"/>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3" name="Google Shape;11463;p56"/>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64" name="Google Shape;11464;p56"/>
          <p:cNvGrpSpPr/>
          <p:nvPr/>
        </p:nvGrpSpPr>
        <p:grpSpPr>
          <a:xfrm>
            <a:off x="1387948" y="2660397"/>
            <a:ext cx="421914" cy="421914"/>
            <a:chOff x="-6354300" y="2757075"/>
            <a:chExt cx="292225" cy="292225"/>
          </a:xfrm>
        </p:grpSpPr>
        <p:sp>
          <p:nvSpPr>
            <p:cNvPr id="11465" name="Google Shape;11465;p56"/>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6" name="Google Shape;11466;p56"/>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7" name="Google Shape;11467;p56"/>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8" name="Google Shape;11468;p56"/>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69" name="Google Shape;11469;p56"/>
          <p:cNvGrpSpPr/>
          <p:nvPr/>
        </p:nvGrpSpPr>
        <p:grpSpPr>
          <a:xfrm>
            <a:off x="4081951" y="1629560"/>
            <a:ext cx="424188" cy="424188"/>
            <a:chOff x="-4573475" y="2045850"/>
            <a:chExt cx="293800" cy="293800"/>
          </a:xfrm>
        </p:grpSpPr>
        <p:sp>
          <p:nvSpPr>
            <p:cNvPr id="11470" name="Google Shape;11470;p56"/>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1" name="Google Shape;11471;p56"/>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72" name="Google Shape;11472;p56"/>
          <p:cNvGrpSpPr/>
          <p:nvPr/>
        </p:nvGrpSpPr>
        <p:grpSpPr>
          <a:xfrm>
            <a:off x="4081374" y="2138699"/>
            <a:ext cx="425343" cy="424225"/>
            <a:chOff x="-4570325" y="2405775"/>
            <a:chExt cx="294600" cy="293825"/>
          </a:xfrm>
        </p:grpSpPr>
        <p:sp>
          <p:nvSpPr>
            <p:cNvPr id="11473" name="Google Shape;11473;p56"/>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4" name="Google Shape;11474;p56"/>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75" name="Google Shape;11475;p56"/>
          <p:cNvGrpSpPr/>
          <p:nvPr/>
        </p:nvGrpSpPr>
        <p:grpSpPr>
          <a:xfrm>
            <a:off x="4094442" y="2659838"/>
            <a:ext cx="423069" cy="423033"/>
            <a:chOff x="-4572700" y="2764950"/>
            <a:chExt cx="293025" cy="293000"/>
          </a:xfrm>
        </p:grpSpPr>
        <p:sp>
          <p:nvSpPr>
            <p:cNvPr id="11476" name="Google Shape;11476;p56"/>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7" name="Google Shape;11477;p56"/>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8" name="Google Shape;11478;p56"/>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9" name="Google Shape;11479;p56"/>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0" name="Google Shape;11480;p56"/>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81" name="Google Shape;11481;p56"/>
          <p:cNvGrpSpPr/>
          <p:nvPr/>
        </p:nvGrpSpPr>
        <p:grpSpPr>
          <a:xfrm>
            <a:off x="6813205" y="1631239"/>
            <a:ext cx="414840" cy="420832"/>
            <a:chOff x="-2777700" y="2049775"/>
            <a:chExt cx="287325" cy="291475"/>
          </a:xfrm>
        </p:grpSpPr>
        <p:sp>
          <p:nvSpPr>
            <p:cNvPr id="11482" name="Google Shape;11482;p56"/>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3" name="Google Shape;11483;p56"/>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4" name="Google Shape;11484;p56"/>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85" name="Google Shape;11485;p56"/>
          <p:cNvGrpSpPr/>
          <p:nvPr/>
        </p:nvGrpSpPr>
        <p:grpSpPr>
          <a:xfrm>
            <a:off x="6809667" y="2140431"/>
            <a:ext cx="421914" cy="420759"/>
            <a:chOff x="-2571737" y="2403625"/>
            <a:chExt cx="292225" cy="291425"/>
          </a:xfrm>
        </p:grpSpPr>
        <p:sp>
          <p:nvSpPr>
            <p:cNvPr id="11486" name="Google Shape;11486;p56"/>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7" name="Google Shape;11487;p56"/>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8" name="Google Shape;11488;p56"/>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9" name="Google Shape;11489;p56"/>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0" name="Google Shape;11490;p56"/>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1" name="Google Shape;11491;p56"/>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2" name="Google Shape;11492;p56"/>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93" name="Google Shape;11493;p56"/>
          <p:cNvGrpSpPr/>
          <p:nvPr/>
        </p:nvGrpSpPr>
        <p:grpSpPr>
          <a:xfrm>
            <a:off x="6809667" y="2661534"/>
            <a:ext cx="421914" cy="419640"/>
            <a:chOff x="-2571737" y="2764550"/>
            <a:chExt cx="292225" cy="290650"/>
          </a:xfrm>
        </p:grpSpPr>
        <p:sp>
          <p:nvSpPr>
            <p:cNvPr id="11494" name="Google Shape;11494;p56"/>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5" name="Google Shape;11495;p56"/>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6" name="Google Shape;11496;p56"/>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97" name="Google Shape;11497;p56"/>
          <p:cNvGrpSpPr/>
          <p:nvPr/>
        </p:nvGrpSpPr>
        <p:grpSpPr>
          <a:xfrm>
            <a:off x="3009168" y="3230538"/>
            <a:ext cx="421914" cy="423864"/>
            <a:chOff x="-1333975" y="2365850"/>
            <a:chExt cx="292225" cy="293575"/>
          </a:xfrm>
        </p:grpSpPr>
        <p:sp>
          <p:nvSpPr>
            <p:cNvPr id="11498" name="Google Shape;11498;p56"/>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9" name="Google Shape;11499;p56"/>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0" name="Google Shape;11500;p56"/>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1" name="Google Shape;11501;p56"/>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2" name="Google Shape;11502;p56"/>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3" name="Google Shape;11503;p56"/>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4" name="Google Shape;11504;p56"/>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5" name="Google Shape;11505;p56"/>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06" name="Google Shape;11506;p56"/>
          <p:cNvGrpSpPr/>
          <p:nvPr/>
        </p:nvGrpSpPr>
        <p:grpSpPr>
          <a:xfrm>
            <a:off x="1942643" y="2660397"/>
            <a:ext cx="398020" cy="421914"/>
            <a:chOff x="-5995925" y="2757850"/>
            <a:chExt cx="275675" cy="292225"/>
          </a:xfrm>
        </p:grpSpPr>
        <p:sp>
          <p:nvSpPr>
            <p:cNvPr id="11507" name="Google Shape;11507;p56"/>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8" name="Google Shape;11508;p56"/>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9" name="Google Shape;11509;p56"/>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0" name="Google Shape;11510;p56"/>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1" name="Google Shape;11511;p56"/>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2" name="Google Shape;11512;p56"/>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3" name="Google Shape;11513;p56"/>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4" name="Google Shape;11514;p56"/>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5" name="Google Shape;11515;p56"/>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16" name="Google Shape;11516;p56"/>
          <p:cNvGrpSpPr/>
          <p:nvPr/>
        </p:nvGrpSpPr>
        <p:grpSpPr>
          <a:xfrm>
            <a:off x="4622930" y="1631816"/>
            <a:ext cx="421951" cy="419677"/>
            <a:chOff x="-4211975" y="2046625"/>
            <a:chExt cx="292250" cy="290675"/>
          </a:xfrm>
        </p:grpSpPr>
        <p:sp>
          <p:nvSpPr>
            <p:cNvPr id="11517" name="Google Shape;11517;p56"/>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8" name="Google Shape;11518;p56"/>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19" name="Google Shape;11519;p56"/>
          <p:cNvGrpSpPr/>
          <p:nvPr/>
        </p:nvGrpSpPr>
        <p:grpSpPr>
          <a:xfrm>
            <a:off x="4672976" y="2138699"/>
            <a:ext cx="321859" cy="424225"/>
            <a:chOff x="-4178875" y="2405775"/>
            <a:chExt cx="222925" cy="293825"/>
          </a:xfrm>
        </p:grpSpPr>
        <p:sp>
          <p:nvSpPr>
            <p:cNvPr id="11520" name="Google Shape;11520;p56"/>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1" name="Google Shape;11521;p56"/>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2" name="Google Shape;11522;p56"/>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23" name="Google Shape;11523;p56"/>
          <p:cNvGrpSpPr/>
          <p:nvPr/>
        </p:nvGrpSpPr>
        <p:grpSpPr>
          <a:xfrm>
            <a:off x="4635439" y="2673483"/>
            <a:ext cx="420796" cy="395746"/>
            <a:chOff x="-4211975" y="2783850"/>
            <a:chExt cx="291450" cy="274100"/>
          </a:xfrm>
        </p:grpSpPr>
        <p:sp>
          <p:nvSpPr>
            <p:cNvPr id="11524" name="Google Shape;11524;p56"/>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5" name="Google Shape;11525;p56"/>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6" name="Google Shape;11526;p56"/>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527" name="Google Shape;11527;p56"/>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28" name="Google Shape;11528;p56"/>
          <p:cNvGrpSpPr/>
          <p:nvPr/>
        </p:nvGrpSpPr>
        <p:grpSpPr>
          <a:xfrm>
            <a:off x="7340368" y="2140413"/>
            <a:ext cx="420796" cy="420796"/>
            <a:chOff x="-2419325" y="2408150"/>
            <a:chExt cx="291450" cy="291450"/>
          </a:xfrm>
        </p:grpSpPr>
        <p:sp>
          <p:nvSpPr>
            <p:cNvPr id="11529" name="Google Shape;11529;p56"/>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0" name="Google Shape;11530;p56"/>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1" name="Google Shape;11531;p56"/>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2" name="Google Shape;11532;p56"/>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3" name="Google Shape;11533;p56"/>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4" name="Google Shape;11534;p56"/>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5" name="Google Shape;11535;p56"/>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536" name="Google Shape;11536;p56"/>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37" name="Google Shape;11537;p56"/>
          <p:cNvGrpSpPr/>
          <p:nvPr/>
        </p:nvGrpSpPr>
        <p:grpSpPr>
          <a:xfrm>
            <a:off x="4661893" y="3231514"/>
            <a:ext cx="420796" cy="421914"/>
            <a:chOff x="-1333200" y="2770450"/>
            <a:chExt cx="291450" cy="292225"/>
          </a:xfrm>
        </p:grpSpPr>
        <p:sp>
          <p:nvSpPr>
            <p:cNvPr id="11538" name="Google Shape;11538;p56"/>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9" name="Google Shape;11539;p56"/>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40" name="Google Shape;11540;p56"/>
          <p:cNvGrpSpPr/>
          <p:nvPr/>
        </p:nvGrpSpPr>
        <p:grpSpPr>
          <a:xfrm>
            <a:off x="2458506" y="1631256"/>
            <a:ext cx="423069" cy="420796"/>
            <a:chOff x="-5635200" y="2037975"/>
            <a:chExt cx="293025" cy="291450"/>
          </a:xfrm>
        </p:grpSpPr>
        <p:sp>
          <p:nvSpPr>
            <p:cNvPr id="11541" name="Google Shape;11541;p56"/>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2" name="Google Shape;11542;p56"/>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43" name="Google Shape;11543;p56"/>
          <p:cNvGrpSpPr/>
          <p:nvPr/>
        </p:nvGrpSpPr>
        <p:grpSpPr>
          <a:xfrm>
            <a:off x="2456792" y="2140412"/>
            <a:ext cx="426499" cy="420796"/>
            <a:chOff x="-5637575" y="2397900"/>
            <a:chExt cx="295400" cy="291450"/>
          </a:xfrm>
        </p:grpSpPr>
        <p:sp>
          <p:nvSpPr>
            <p:cNvPr id="11544" name="Google Shape;11544;p56"/>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5" name="Google Shape;11545;p56"/>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6" name="Google Shape;11546;p56"/>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7" name="Google Shape;11547;p56"/>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48" name="Google Shape;11548;p56"/>
          <p:cNvGrpSpPr/>
          <p:nvPr/>
        </p:nvGrpSpPr>
        <p:grpSpPr>
          <a:xfrm>
            <a:off x="2470455" y="2660397"/>
            <a:ext cx="423033" cy="421914"/>
            <a:chOff x="-5635975" y="2757075"/>
            <a:chExt cx="293000" cy="292225"/>
          </a:xfrm>
        </p:grpSpPr>
        <p:sp>
          <p:nvSpPr>
            <p:cNvPr id="11549" name="Google Shape;11549;p56"/>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0" name="Google Shape;11550;p56"/>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51" name="Google Shape;11551;p56"/>
          <p:cNvGrpSpPr/>
          <p:nvPr/>
        </p:nvGrpSpPr>
        <p:grpSpPr>
          <a:xfrm>
            <a:off x="5154391" y="1631256"/>
            <a:ext cx="423069" cy="420796"/>
            <a:chOff x="-3854375" y="2046625"/>
            <a:chExt cx="293025" cy="291450"/>
          </a:xfrm>
        </p:grpSpPr>
        <p:sp>
          <p:nvSpPr>
            <p:cNvPr id="11552" name="Google Shape;11552;p56"/>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3" name="Google Shape;11553;p56"/>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54" name="Google Shape;11554;p56"/>
          <p:cNvGrpSpPr/>
          <p:nvPr/>
        </p:nvGrpSpPr>
        <p:grpSpPr>
          <a:xfrm>
            <a:off x="5153254" y="2138717"/>
            <a:ext cx="425343" cy="424188"/>
            <a:chOff x="-3854375" y="2405000"/>
            <a:chExt cx="294600" cy="293800"/>
          </a:xfrm>
        </p:grpSpPr>
        <p:sp>
          <p:nvSpPr>
            <p:cNvPr id="11555" name="Google Shape;11555;p56"/>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6" name="Google Shape;11556;p56"/>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57" name="Google Shape;11557;p56"/>
          <p:cNvGrpSpPr/>
          <p:nvPr/>
        </p:nvGrpSpPr>
        <p:grpSpPr>
          <a:xfrm>
            <a:off x="5167459" y="2659838"/>
            <a:ext cx="420796" cy="423033"/>
            <a:chOff x="-3852025" y="2764950"/>
            <a:chExt cx="291450" cy="293000"/>
          </a:xfrm>
        </p:grpSpPr>
        <p:sp>
          <p:nvSpPr>
            <p:cNvPr id="11558" name="Google Shape;11558;p56"/>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9" name="Google Shape;11559;p56"/>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560" name="Google Shape;11560;p56"/>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1" name="Google Shape;11561;p56"/>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62" name="Google Shape;11562;p56"/>
          <p:cNvGrpSpPr/>
          <p:nvPr/>
        </p:nvGrpSpPr>
        <p:grpSpPr>
          <a:xfrm>
            <a:off x="7890048" y="2660398"/>
            <a:ext cx="420796" cy="421914"/>
            <a:chOff x="-2060175" y="2768875"/>
            <a:chExt cx="291450" cy="292225"/>
          </a:xfrm>
        </p:grpSpPr>
        <p:sp>
          <p:nvSpPr>
            <p:cNvPr id="11563" name="Google Shape;11563;p56"/>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4" name="Google Shape;11564;p56"/>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65" name="Google Shape;11565;p56"/>
          <p:cNvGrpSpPr/>
          <p:nvPr/>
        </p:nvGrpSpPr>
        <p:grpSpPr>
          <a:xfrm>
            <a:off x="1903657" y="3232071"/>
            <a:ext cx="421914" cy="420796"/>
            <a:chOff x="-937025" y="2064750"/>
            <a:chExt cx="292225" cy="291450"/>
          </a:xfrm>
        </p:grpSpPr>
        <p:sp>
          <p:nvSpPr>
            <p:cNvPr id="11566" name="Google Shape;11566;p56"/>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7" name="Google Shape;11567;p56"/>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8" name="Google Shape;11568;p56"/>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69" name="Google Shape;11569;p56"/>
          <p:cNvGrpSpPr/>
          <p:nvPr/>
        </p:nvGrpSpPr>
        <p:grpSpPr>
          <a:xfrm>
            <a:off x="3006820" y="1630697"/>
            <a:ext cx="421951" cy="421914"/>
            <a:chOff x="-5276050" y="2037975"/>
            <a:chExt cx="292250" cy="292225"/>
          </a:xfrm>
        </p:grpSpPr>
        <p:sp>
          <p:nvSpPr>
            <p:cNvPr id="11570" name="Google Shape;11570;p56"/>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1" name="Google Shape;11571;p56"/>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2" name="Google Shape;11572;p56"/>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573" name="Google Shape;11573;p56"/>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4" name="Google Shape;11574;p56"/>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75" name="Google Shape;11575;p56"/>
          <p:cNvGrpSpPr/>
          <p:nvPr/>
        </p:nvGrpSpPr>
        <p:grpSpPr>
          <a:xfrm>
            <a:off x="5765634" y="1631256"/>
            <a:ext cx="324133" cy="420796"/>
            <a:chOff x="-3462150" y="2046625"/>
            <a:chExt cx="224500" cy="291450"/>
          </a:xfrm>
        </p:grpSpPr>
        <p:sp>
          <p:nvSpPr>
            <p:cNvPr id="11576" name="Google Shape;11576;p56"/>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7" name="Google Shape;11577;p56"/>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8" name="Google Shape;11578;p56"/>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9" name="Google Shape;11579;p56"/>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0" name="Google Shape;11580;p56"/>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1" name="Google Shape;11581;p56"/>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2" name="Google Shape;11582;p56"/>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83" name="Google Shape;11583;p56"/>
          <p:cNvGrpSpPr/>
          <p:nvPr/>
        </p:nvGrpSpPr>
        <p:grpSpPr>
          <a:xfrm>
            <a:off x="5741197" y="2139276"/>
            <a:ext cx="373006" cy="423069"/>
            <a:chOff x="-3478675" y="2405775"/>
            <a:chExt cx="258350" cy="293025"/>
          </a:xfrm>
        </p:grpSpPr>
        <p:sp>
          <p:nvSpPr>
            <p:cNvPr id="11584" name="Google Shape;11584;p56"/>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5" name="Google Shape;11585;p56"/>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6" name="Google Shape;11586;p56"/>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7" name="Google Shape;11587;p56"/>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88" name="Google Shape;11588;p56"/>
          <p:cNvGrpSpPr/>
          <p:nvPr/>
        </p:nvGrpSpPr>
        <p:grpSpPr>
          <a:xfrm>
            <a:off x="5803715" y="2660398"/>
            <a:ext cx="271831" cy="421914"/>
            <a:chOff x="-3443250" y="2765725"/>
            <a:chExt cx="188275" cy="292225"/>
          </a:xfrm>
        </p:grpSpPr>
        <p:sp>
          <p:nvSpPr>
            <p:cNvPr id="11589" name="Google Shape;11589;p56"/>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0" name="Google Shape;11590;p56"/>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1" name="Google Shape;11591;p56"/>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2" name="Google Shape;11592;p56"/>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93" name="Google Shape;11593;p56"/>
          <p:cNvGrpSpPr/>
          <p:nvPr/>
        </p:nvGrpSpPr>
        <p:grpSpPr>
          <a:xfrm>
            <a:off x="832612" y="3230934"/>
            <a:ext cx="371887" cy="423069"/>
            <a:chOff x="-1684475" y="2049000"/>
            <a:chExt cx="257575" cy="293025"/>
          </a:xfrm>
        </p:grpSpPr>
        <p:sp>
          <p:nvSpPr>
            <p:cNvPr id="11594" name="Google Shape;11594;p56"/>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5" name="Google Shape;11595;p56"/>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6" name="Google Shape;11596;p56"/>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7" name="Google Shape;11597;p56"/>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598" name="Google Shape;11598;p56"/>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599" name="Google Shape;11599;p56"/>
          <p:cNvGrpSpPr/>
          <p:nvPr/>
        </p:nvGrpSpPr>
        <p:grpSpPr>
          <a:xfrm>
            <a:off x="4122504" y="3231514"/>
            <a:ext cx="420796" cy="421914"/>
            <a:chOff x="-1700225" y="2768875"/>
            <a:chExt cx="291450" cy="292225"/>
          </a:xfrm>
        </p:grpSpPr>
        <p:sp>
          <p:nvSpPr>
            <p:cNvPr id="11600" name="Google Shape;11600;p56"/>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1" name="Google Shape;11601;p56"/>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2" name="Google Shape;11602;p56"/>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3" name="Google Shape;11603;p56"/>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4" name="Google Shape;11604;p56"/>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5" name="Google Shape;11605;p56"/>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06" name="Google Shape;11606;p56"/>
          <p:cNvGrpSpPr/>
          <p:nvPr/>
        </p:nvGrpSpPr>
        <p:grpSpPr>
          <a:xfrm>
            <a:off x="3590852" y="3230935"/>
            <a:ext cx="371887" cy="423069"/>
            <a:chOff x="-919700" y="2420750"/>
            <a:chExt cx="257575" cy="293025"/>
          </a:xfrm>
        </p:grpSpPr>
        <p:sp>
          <p:nvSpPr>
            <p:cNvPr id="11607" name="Google Shape;11607;p56"/>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8" name="Google Shape;11608;p56"/>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9" name="Google Shape;11609;p56"/>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10" name="Google Shape;11610;p56"/>
          <p:cNvGrpSpPr/>
          <p:nvPr/>
        </p:nvGrpSpPr>
        <p:grpSpPr>
          <a:xfrm>
            <a:off x="1926044" y="1645950"/>
            <a:ext cx="409531" cy="410617"/>
            <a:chOff x="6679825" y="2693700"/>
            <a:chExt cx="257875" cy="258575"/>
          </a:xfrm>
        </p:grpSpPr>
        <p:sp>
          <p:nvSpPr>
            <p:cNvPr id="11611" name="Google Shape;11611;p56"/>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2" name="Google Shape;11612;p56"/>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13" name="Google Shape;11613;p56"/>
          <p:cNvGrpSpPr/>
          <p:nvPr/>
        </p:nvGrpSpPr>
        <p:grpSpPr>
          <a:xfrm>
            <a:off x="1915618" y="2142110"/>
            <a:ext cx="420531" cy="417262"/>
            <a:chOff x="6790450" y="3119050"/>
            <a:chExt cx="262750" cy="260675"/>
          </a:xfrm>
        </p:grpSpPr>
        <p:sp>
          <p:nvSpPr>
            <p:cNvPr id="11614" name="Google Shape;11614;p56"/>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5" name="Google Shape;11615;p56"/>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16" name="Google Shape;11616;p56"/>
          <p:cNvGrpSpPr/>
          <p:nvPr/>
        </p:nvGrpSpPr>
        <p:grpSpPr>
          <a:xfrm>
            <a:off x="6542730" y="3755436"/>
            <a:ext cx="358093" cy="407391"/>
            <a:chOff x="7660859" y="2571753"/>
            <a:chExt cx="366561" cy="417024"/>
          </a:xfrm>
        </p:grpSpPr>
        <p:sp>
          <p:nvSpPr>
            <p:cNvPr id="11617" name="Google Shape;11617;p56"/>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8" name="Google Shape;11618;p56"/>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9" name="Google Shape;11619;p56"/>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20" name="Google Shape;11620;p56"/>
          <p:cNvGrpSpPr/>
          <p:nvPr/>
        </p:nvGrpSpPr>
        <p:grpSpPr>
          <a:xfrm>
            <a:off x="4077412" y="3755436"/>
            <a:ext cx="407391" cy="407391"/>
            <a:chOff x="5566722" y="2571753"/>
            <a:chExt cx="417024" cy="417024"/>
          </a:xfrm>
        </p:grpSpPr>
        <p:sp>
          <p:nvSpPr>
            <p:cNvPr id="11621" name="Google Shape;11621;p56"/>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2" name="Google Shape;11622;p56"/>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23" name="Google Shape;11623;p56"/>
          <p:cNvGrpSpPr/>
          <p:nvPr/>
        </p:nvGrpSpPr>
        <p:grpSpPr>
          <a:xfrm>
            <a:off x="4693744" y="3857692"/>
            <a:ext cx="407380" cy="202880"/>
            <a:chOff x="6090251" y="2676413"/>
            <a:chExt cx="417013" cy="207677"/>
          </a:xfrm>
        </p:grpSpPr>
        <p:sp>
          <p:nvSpPr>
            <p:cNvPr id="11624" name="Google Shape;11624;p56"/>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5" name="Google Shape;11625;p56"/>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6" name="Google Shape;11626;p56"/>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7" name="Google Shape;11627;p56"/>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28" name="Google Shape;11628;p56"/>
          <p:cNvGrpSpPr/>
          <p:nvPr/>
        </p:nvGrpSpPr>
        <p:grpSpPr>
          <a:xfrm>
            <a:off x="5926398" y="3755436"/>
            <a:ext cx="407391" cy="407391"/>
            <a:chOff x="7137330" y="2571753"/>
            <a:chExt cx="417024" cy="417024"/>
          </a:xfrm>
        </p:grpSpPr>
        <p:sp>
          <p:nvSpPr>
            <p:cNvPr id="11629" name="Google Shape;11629;p56"/>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0" name="Google Shape;11630;p56"/>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1" name="Google Shape;11631;p56"/>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32" name="Google Shape;11632;p56"/>
          <p:cNvGrpSpPr/>
          <p:nvPr/>
        </p:nvGrpSpPr>
        <p:grpSpPr>
          <a:xfrm>
            <a:off x="5310066" y="3755436"/>
            <a:ext cx="407391" cy="407391"/>
            <a:chOff x="6613801" y="2571753"/>
            <a:chExt cx="417024" cy="417024"/>
          </a:xfrm>
        </p:grpSpPr>
        <p:sp>
          <p:nvSpPr>
            <p:cNvPr id="11633" name="Google Shape;11633;p56"/>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4" name="Google Shape;11634;p56"/>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5" name="Google Shape;11635;p56"/>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6" name="Google Shape;11636;p56"/>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7" name="Google Shape;11637;p56"/>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38" name="Google Shape;11638;p56"/>
          <p:cNvGrpSpPr/>
          <p:nvPr/>
        </p:nvGrpSpPr>
        <p:grpSpPr>
          <a:xfrm>
            <a:off x="7896740" y="3238780"/>
            <a:ext cx="407411" cy="407411"/>
            <a:chOff x="2964567" y="2571753"/>
            <a:chExt cx="417045" cy="417045"/>
          </a:xfrm>
        </p:grpSpPr>
        <p:sp>
          <p:nvSpPr>
            <p:cNvPr id="11639" name="Google Shape;11639;p56"/>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0" name="Google Shape;11640;p56"/>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41" name="Google Shape;11641;p56"/>
          <p:cNvGrpSpPr/>
          <p:nvPr/>
        </p:nvGrpSpPr>
        <p:grpSpPr>
          <a:xfrm>
            <a:off x="1612062" y="3815897"/>
            <a:ext cx="407391" cy="286470"/>
            <a:chOff x="3476576" y="2633631"/>
            <a:chExt cx="417024" cy="293244"/>
          </a:xfrm>
        </p:grpSpPr>
        <p:sp>
          <p:nvSpPr>
            <p:cNvPr id="11642" name="Google Shape;11642;p56"/>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3" name="Google Shape;11643;p56"/>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44" name="Google Shape;11644;p56"/>
          <p:cNvGrpSpPr/>
          <p:nvPr/>
        </p:nvGrpSpPr>
        <p:grpSpPr>
          <a:xfrm>
            <a:off x="2228394" y="3755508"/>
            <a:ext cx="407411" cy="407248"/>
            <a:chOff x="3988564" y="2571836"/>
            <a:chExt cx="417045" cy="416878"/>
          </a:xfrm>
        </p:grpSpPr>
        <p:sp>
          <p:nvSpPr>
            <p:cNvPr id="11645" name="Google Shape;11645;p56"/>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6" name="Google Shape;11646;p56"/>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47" name="Google Shape;11647;p56"/>
          <p:cNvGrpSpPr/>
          <p:nvPr/>
        </p:nvGrpSpPr>
        <p:grpSpPr>
          <a:xfrm>
            <a:off x="2844747" y="3755436"/>
            <a:ext cx="407391" cy="407391"/>
            <a:chOff x="4500573" y="2571753"/>
            <a:chExt cx="417024" cy="417024"/>
          </a:xfrm>
        </p:grpSpPr>
        <p:sp>
          <p:nvSpPr>
            <p:cNvPr id="11648" name="Google Shape;11648;p56"/>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9" name="Google Shape;11649;p56"/>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50" name="Google Shape;11650;p56"/>
          <p:cNvGrpSpPr/>
          <p:nvPr/>
        </p:nvGrpSpPr>
        <p:grpSpPr>
          <a:xfrm>
            <a:off x="3461079" y="3755436"/>
            <a:ext cx="407391" cy="407391"/>
            <a:chOff x="5012603" y="2571753"/>
            <a:chExt cx="417024" cy="417024"/>
          </a:xfrm>
        </p:grpSpPr>
        <p:sp>
          <p:nvSpPr>
            <p:cNvPr id="11651" name="Google Shape;11651;p56"/>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2" name="Google Shape;11652;p56"/>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653" name="Google Shape;11653;p56"/>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54" name="Google Shape;11654;p56"/>
          <p:cNvGrpSpPr/>
          <p:nvPr/>
        </p:nvGrpSpPr>
        <p:grpSpPr>
          <a:xfrm>
            <a:off x="5721826" y="3238790"/>
            <a:ext cx="407432" cy="407391"/>
            <a:chOff x="812101" y="2571761"/>
            <a:chExt cx="417066" cy="417024"/>
          </a:xfrm>
        </p:grpSpPr>
        <p:sp>
          <p:nvSpPr>
            <p:cNvPr id="11655" name="Google Shape;11655;p5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6" name="Google Shape;11656;p5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7" name="Google Shape;11657;p5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8" name="Google Shape;11658;p5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59" name="Google Shape;11659;p56"/>
          <p:cNvGrpSpPr/>
          <p:nvPr/>
        </p:nvGrpSpPr>
        <p:grpSpPr>
          <a:xfrm>
            <a:off x="6242420" y="3238790"/>
            <a:ext cx="407391" cy="407391"/>
            <a:chOff x="1323129" y="2571761"/>
            <a:chExt cx="417024" cy="417024"/>
          </a:xfrm>
        </p:grpSpPr>
        <p:sp>
          <p:nvSpPr>
            <p:cNvPr id="11660" name="Google Shape;11660;p5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1" name="Google Shape;11661;p5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2" name="Google Shape;11662;p5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3" name="Google Shape;11663;p5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664" name="Google Shape;11664;p56"/>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65" name="Google Shape;11665;p56"/>
          <p:cNvGrpSpPr/>
          <p:nvPr/>
        </p:nvGrpSpPr>
        <p:grpSpPr>
          <a:xfrm>
            <a:off x="7378895" y="3238843"/>
            <a:ext cx="408023" cy="407411"/>
            <a:chOff x="2344476" y="2571761"/>
            <a:chExt cx="417671" cy="417045"/>
          </a:xfrm>
        </p:grpSpPr>
        <p:sp>
          <p:nvSpPr>
            <p:cNvPr id="11666" name="Google Shape;11666;p56"/>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7" name="Google Shape;11667;p56"/>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668" name="Google Shape;11668;p56"/>
          <p:cNvGrpSpPr/>
          <p:nvPr/>
        </p:nvGrpSpPr>
        <p:grpSpPr>
          <a:xfrm>
            <a:off x="7109755" y="3759535"/>
            <a:ext cx="399178" cy="399178"/>
            <a:chOff x="2038375" y="3798025"/>
            <a:chExt cx="841792" cy="841792"/>
          </a:xfrm>
        </p:grpSpPr>
        <p:sp>
          <p:nvSpPr>
            <p:cNvPr id="11669" name="Google Shape;11669;p56"/>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0" name="Google Shape;11670;p56"/>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74" name="Shape 11674"/>
        <p:cNvGrpSpPr/>
        <p:nvPr/>
      </p:nvGrpSpPr>
      <p:grpSpPr>
        <a:xfrm>
          <a:off x="0" y="0"/>
          <a:ext cx="0" cy="0"/>
          <a:chOff x="0" y="0"/>
          <a:chExt cx="0" cy="0"/>
        </a:xfrm>
      </p:grpSpPr>
      <p:pic>
        <p:nvPicPr>
          <p:cNvPr id="11675" name="Google Shape;11675;p57">
            <a:hlinkClick r:id="rId3"/>
          </p:cNvPr>
          <p:cNvPicPr preferRelativeResize="0"/>
          <p:nvPr/>
        </p:nvPicPr>
        <p:blipFill rotWithShape="1">
          <a:blip r:embed="rId4">
            <a:alphaModFix/>
          </a:blip>
          <a:srcRect b="0" l="0" r="0" t="0"/>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graphicFrame>
        <p:nvGraphicFramePr>
          <p:cNvPr id="486" name="Google Shape;486;p8"/>
          <p:cNvGraphicFramePr/>
          <p:nvPr/>
        </p:nvGraphicFramePr>
        <p:xfrm>
          <a:off x="1191775" y="1259500"/>
          <a:ext cx="3000000" cy="3000000"/>
        </p:xfrm>
        <a:graphic>
          <a:graphicData uri="http://schemas.openxmlformats.org/drawingml/2006/table">
            <a:tbl>
              <a:tblPr>
                <a:noFill/>
                <a:tableStyleId>{1747D449-211E-40C8-B18F-686AFC6F709B}</a:tableStyleId>
              </a:tblPr>
              <a:tblGrid>
                <a:gridCol w="525025"/>
                <a:gridCol w="1634225"/>
                <a:gridCol w="1144825"/>
                <a:gridCol w="938275"/>
                <a:gridCol w="992625"/>
                <a:gridCol w="1525450"/>
              </a:tblGrid>
              <a:tr h="323850">
                <a:tc>
                  <a:txBody>
                    <a:bodyPr/>
                    <a:lstStyle/>
                    <a:p>
                      <a:pPr indent="0" lvl="0" marL="0" rtl="0" algn="ctr">
                        <a:lnSpc>
                          <a:spcPct val="115000"/>
                        </a:lnSpc>
                        <a:spcBef>
                          <a:spcPts val="0"/>
                        </a:spcBef>
                        <a:spcAft>
                          <a:spcPts val="0"/>
                        </a:spcAft>
                        <a:buNone/>
                      </a:pPr>
                      <a:r>
                        <a:rPr b="1" lang="en" sz="1000">
                          <a:solidFill>
                            <a:schemeClr val="dk2"/>
                          </a:solidFill>
                          <a:latin typeface="Didact Gothic"/>
                          <a:ea typeface="Didact Gothic"/>
                          <a:cs typeface="Didact Gothic"/>
                          <a:sym typeface="Didact Gothic"/>
                        </a:rPr>
                        <a:t>ID</a:t>
                      </a:r>
                      <a:endParaRPr b="1" sz="10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ctr">
                        <a:lnSpc>
                          <a:spcPct val="115000"/>
                        </a:lnSpc>
                        <a:spcBef>
                          <a:spcPts val="0"/>
                        </a:spcBef>
                        <a:spcAft>
                          <a:spcPts val="0"/>
                        </a:spcAft>
                        <a:buNone/>
                      </a:pPr>
                      <a:r>
                        <a:rPr b="1" lang="en" sz="1000">
                          <a:solidFill>
                            <a:schemeClr val="dk2"/>
                          </a:solidFill>
                          <a:latin typeface="Didact Gothic"/>
                          <a:ea typeface="Didact Gothic"/>
                          <a:cs typeface="Didact Gothic"/>
                          <a:sym typeface="Didact Gothic"/>
                        </a:rPr>
                        <a:t>Actividad / Historia</a:t>
                      </a:r>
                      <a:endParaRPr b="1" sz="10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ctr">
                        <a:lnSpc>
                          <a:spcPct val="115000"/>
                        </a:lnSpc>
                        <a:spcBef>
                          <a:spcPts val="0"/>
                        </a:spcBef>
                        <a:spcAft>
                          <a:spcPts val="0"/>
                        </a:spcAft>
                        <a:buNone/>
                      </a:pPr>
                      <a:r>
                        <a:rPr b="1" lang="en" sz="1000">
                          <a:solidFill>
                            <a:schemeClr val="dk2"/>
                          </a:solidFill>
                          <a:latin typeface="Didact Gothic"/>
                          <a:ea typeface="Didact Gothic"/>
                          <a:cs typeface="Didact Gothic"/>
                          <a:sym typeface="Didact Gothic"/>
                        </a:rPr>
                        <a:t>Responsable</a:t>
                      </a:r>
                      <a:endParaRPr b="1" sz="10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ctr">
                        <a:lnSpc>
                          <a:spcPct val="115000"/>
                        </a:lnSpc>
                        <a:spcBef>
                          <a:spcPts val="0"/>
                        </a:spcBef>
                        <a:spcAft>
                          <a:spcPts val="0"/>
                        </a:spcAft>
                        <a:buNone/>
                      </a:pPr>
                      <a:r>
                        <a:rPr b="1" lang="en" sz="1000">
                          <a:solidFill>
                            <a:schemeClr val="dk2"/>
                          </a:solidFill>
                          <a:latin typeface="Didact Gothic"/>
                          <a:ea typeface="Didact Gothic"/>
                          <a:cs typeface="Didact Gothic"/>
                          <a:sym typeface="Didact Gothic"/>
                        </a:rPr>
                        <a:t>Sprint</a:t>
                      </a:r>
                      <a:endParaRPr b="1" sz="10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ctr">
                        <a:lnSpc>
                          <a:spcPct val="115000"/>
                        </a:lnSpc>
                        <a:spcBef>
                          <a:spcPts val="0"/>
                        </a:spcBef>
                        <a:spcAft>
                          <a:spcPts val="0"/>
                        </a:spcAft>
                        <a:buNone/>
                      </a:pPr>
                      <a:r>
                        <a:rPr b="1" lang="en" sz="1000">
                          <a:solidFill>
                            <a:schemeClr val="dk2"/>
                          </a:solidFill>
                          <a:latin typeface="Didact Gothic"/>
                          <a:ea typeface="Didact Gothic"/>
                          <a:cs typeface="Didact Gothic"/>
                          <a:sym typeface="Didact Gothic"/>
                        </a:rPr>
                        <a:t>Estado</a:t>
                      </a:r>
                      <a:endParaRPr b="1" sz="1000">
                        <a:solidFill>
                          <a:schemeClr val="dk2"/>
                        </a:solidFill>
                        <a:latin typeface="Didact Gothic"/>
                        <a:ea typeface="Didact Gothic"/>
                        <a:cs typeface="Didact Gothic"/>
                        <a:sym typeface="Didact Gothic"/>
                      </a:endParaRPr>
                    </a:p>
                  </a:txBody>
                  <a:tcPr marT="91425" marB="91425" marR="91425" marL="91425">
                    <a:solidFill>
                      <a:schemeClr val="lt1"/>
                    </a:solidFill>
                  </a:tcPr>
                </a:tc>
                <a:tc>
                  <a:txBody>
                    <a:bodyPr/>
                    <a:lstStyle/>
                    <a:p>
                      <a:pPr indent="0" lvl="0" marL="0" rtl="0" algn="ctr">
                        <a:lnSpc>
                          <a:spcPct val="115000"/>
                        </a:lnSpc>
                        <a:spcBef>
                          <a:spcPts val="0"/>
                        </a:spcBef>
                        <a:spcAft>
                          <a:spcPts val="0"/>
                        </a:spcAft>
                        <a:buNone/>
                      </a:pPr>
                      <a:r>
                        <a:rPr b="1" lang="en" sz="1000">
                          <a:solidFill>
                            <a:schemeClr val="dk2"/>
                          </a:solidFill>
                          <a:latin typeface="Didact Gothic"/>
                          <a:ea typeface="Didact Gothic"/>
                          <a:cs typeface="Didact Gothic"/>
                          <a:sym typeface="Didact Gothic"/>
                        </a:rPr>
                        <a:t>Comentarios</a:t>
                      </a:r>
                      <a:endParaRPr b="1" sz="1000">
                        <a:solidFill>
                          <a:schemeClr val="dk2"/>
                        </a:solidFill>
                        <a:latin typeface="Didact Gothic"/>
                        <a:ea typeface="Didact Gothic"/>
                        <a:cs typeface="Didact Gothic"/>
                        <a:sym typeface="Didact Gothic"/>
                      </a:endParaRPr>
                    </a:p>
                  </a:txBody>
                  <a:tcPr marT="91425" marB="91425" marR="91425" marL="91425">
                    <a:solidFill>
                      <a:schemeClr val="lt1"/>
                    </a:solidFill>
                  </a:tcPr>
                </a:tc>
              </a:tr>
              <a:tr h="617750">
                <a:tc>
                  <a:txBody>
                    <a:bodyPr/>
                    <a:lstStyle/>
                    <a:p>
                      <a:pPr indent="0" lvl="0" marL="0" rtl="0" algn="l">
                        <a:spcBef>
                          <a:spcPts val="0"/>
                        </a:spcBef>
                        <a:spcAft>
                          <a:spcPts val="0"/>
                        </a:spcAft>
                        <a:buNone/>
                      </a:pPr>
                      <a:r>
                        <a:rPr lang="en" sz="1000">
                          <a:latin typeface="Didact Gothic"/>
                          <a:ea typeface="Didact Gothic"/>
                          <a:cs typeface="Didact Gothic"/>
                          <a:sym typeface="Didact Gothic"/>
                        </a:rPr>
                        <a:t>24</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Inicio de sesión con Google</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Equipo</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Sprint 1</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Por hacer</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Integración de autenticación</a:t>
                      </a:r>
                      <a:endParaRPr sz="1000">
                        <a:latin typeface="Didact Gothic"/>
                        <a:ea typeface="Didact Gothic"/>
                        <a:cs typeface="Didact Gothic"/>
                        <a:sym typeface="Didact Gothic"/>
                      </a:endParaRPr>
                    </a:p>
                  </a:txBody>
                  <a:tcPr marT="91425" marB="91425" marR="91425" marL="91425"/>
                </a:tc>
              </a:tr>
              <a:tr h="490575">
                <a:tc>
                  <a:txBody>
                    <a:bodyPr/>
                    <a:lstStyle/>
                    <a:p>
                      <a:pPr indent="0" lvl="0" marL="0" rtl="0" algn="l">
                        <a:spcBef>
                          <a:spcPts val="0"/>
                        </a:spcBef>
                        <a:spcAft>
                          <a:spcPts val="0"/>
                        </a:spcAft>
                        <a:buNone/>
                      </a:pPr>
                      <a:r>
                        <a:rPr lang="en" sz="1000">
                          <a:latin typeface="Didact Gothic"/>
                          <a:ea typeface="Didact Gothic"/>
                          <a:cs typeface="Didact Gothic"/>
                          <a:sym typeface="Didact Gothic"/>
                        </a:rPr>
                        <a:t>25</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Mantener sesión activa</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Equipo</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Sprint 1</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Por hacer</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Persistencia de sesión</a:t>
                      </a:r>
                      <a:endParaRPr sz="1000">
                        <a:latin typeface="Didact Gothic"/>
                        <a:ea typeface="Didact Gothic"/>
                        <a:cs typeface="Didact Gothic"/>
                        <a:sym typeface="Didact Gothic"/>
                      </a:endParaRPr>
                    </a:p>
                  </a:txBody>
                  <a:tcPr marT="91425" marB="91425" marR="91425" marL="91425"/>
                </a:tc>
              </a:tr>
              <a:tr h="490575">
                <a:tc>
                  <a:txBody>
                    <a:bodyPr/>
                    <a:lstStyle/>
                    <a:p>
                      <a:pPr indent="0" lvl="0" marL="0" rtl="0" algn="l">
                        <a:spcBef>
                          <a:spcPts val="0"/>
                        </a:spcBef>
                        <a:spcAft>
                          <a:spcPts val="0"/>
                        </a:spcAft>
                        <a:buNone/>
                      </a:pPr>
                      <a:r>
                        <a:rPr lang="en" sz="1000">
                          <a:latin typeface="Didact Gothic"/>
                          <a:ea typeface="Didact Gothic"/>
                          <a:cs typeface="Didact Gothic"/>
                          <a:sym typeface="Didact Gothic"/>
                        </a:rPr>
                        <a:t>26</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Plantilla de Evaluación</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Equipo</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Sprint 1</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Por hacer</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Estructura inicial de plantillas</a:t>
                      </a:r>
                      <a:endParaRPr sz="1000">
                        <a:latin typeface="Didact Gothic"/>
                        <a:ea typeface="Didact Gothic"/>
                        <a:cs typeface="Didact Gothic"/>
                        <a:sym typeface="Didact Gothic"/>
                      </a:endParaRPr>
                    </a:p>
                  </a:txBody>
                  <a:tcPr marT="91425" marB="91425" marR="91425" marL="91425"/>
                </a:tc>
              </a:tr>
              <a:tr h="363375">
                <a:tc>
                  <a:txBody>
                    <a:bodyPr/>
                    <a:lstStyle/>
                    <a:p>
                      <a:pPr indent="0" lvl="0" marL="0" rtl="0" algn="l">
                        <a:spcBef>
                          <a:spcPts val="0"/>
                        </a:spcBef>
                        <a:spcAft>
                          <a:spcPts val="0"/>
                        </a:spcAft>
                        <a:buNone/>
                      </a:pPr>
                      <a:r>
                        <a:rPr lang="en" sz="1000">
                          <a:latin typeface="Didact Gothic"/>
                          <a:ea typeface="Didact Gothic"/>
                          <a:cs typeface="Didact Gothic"/>
                          <a:sym typeface="Didact Gothic"/>
                        </a:rPr>
                        <a:t>27</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Historial de Plantillas</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Equipo</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Sprint 1</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Por hacer</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Visualización y gestión</a:t>
                      </a:r>
                      <a:endParaRPr sz="1000">
                        <a:latin typeface="Didact Gothic"/>
                        <a:ea typeface="Didact Gothic"/>
                        <a:cs typeface="Didact Gothic"/>
                        <a:sym typeface="Didact Gothic"/>
                      </a:endParaRPr>
                    </a:p>
                  </a:txBody>
                  <a:tcPr marT="91425" marB="91425" marR="91425" marL="91425"/>
                </a:tc>
              </a:tr>
              <a:tr h="490575">
                <a:tc>
                  <a:txBody>
                    <a:bodyPr/>
                    <a:lstStyle/>
                    <a:p>
                      <a:pPr indent="0" lvl="0" marL="0" rtl="0" algn="l">
                        <a:spcBef>
                          <a:spcPts val="0"/>
                        </a:spcBef>
                        <a:spcAft>
                          <a:spcPts val="0"/>
                        </a:spcAft>
                        <a:buNone/>
                      </a:pPr>
                      <a:r>
                        <a:rPr lang="en" sz="1000">
                          <a:latin typeface="Didact Gothic"/>
                          <a:ea typeface="Didact Gothic"/>
                          <a:cs typeface="Didact Gothic"/>
                          <a:sym typeface="Didact Gothic"/>
                        </a:rPr>
                        <a:t>28</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Autoevaluación para docentes</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Equipo</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Sprint 1</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Por hacer</a:t>
                      </a:r>
                      <a:endParaRPr sz="1000">
                        <a:latin typeface="Didact Gothic"/>
                        <a:ea typeface="Didact Gothic"/>
                        <a:cs typeface="Didact Gothic"/>
                        <a:sym typeface="Didact Gothic"/>
                      </a:endParaRPr>
                    </a:p>
                  </a:txBody>
                  <a:tcPr marT="91425" marB="91425" marR="91425" marL="91425"/>
                </a:tc>
                <a:tc>
                  <a:txBody>
                    <a:bodyPr/>
                    <a:lstStyle/>
                    <a:p>
                      <a:pPr indent="0" lvl="0" marL="0" rtl="0" algn="l">
                        <a:spcBef>
                          <a:spcPts val="0"/>
                        </a:spcBef>
                        <a:spcAft>
                          <a:spcPts val="0"/>
                        </a:spcAft>
                        <a:buNone/>
                      </a:pPr>
                      <a:r>
                        <a:rPr lang="en" sz="1000">
                          <a:latin typeface="Didact Gothic"/>
                          <a:ea typeface="Didact Gothic"/>
                          <a:cs typeface="Didact Gothic"/>
                          <a:sym typeface="Didact Gothic"/>
                        </a:rPr>
                        <a:t>Primera versión del formulario</a:t>
                      </a:r>
                      <a:endParaRPr sz="1000">
                        <a:latin typeface="Didact Gothic"/>
                        <a:ea typeface="Didact Gothic"/>
                        <a:cs typeface="Didact Gothic"/>
                        <a:sym typeface="Didact Gothic"/>
                      </a:endParaRPr>
                    </a:p>
                  </a:txBody>
                  <a:tcPr marT="91425" marB="91425" marR="91425" marL="91425"/>
                </a:tc>
              </a:tr>
            </a:tbl>
          </a:graphicData>
        </a:graphic>
      </p:graphicFrame>
      <p:sp>
        <p:nvSpPr>
          <p:cNvPr id="487" name="Google Shape;487;p8"/>
          <p:cNvSpPr txBox="1"/>
          <p:nvPr>
            <p:ph type="title"/>
          </p:nvPr>
        </p:nvSpPr>
        <p:spPr>
          <a:xfrm>
            <a:off x="2467950" y="418975"/>
            <a:ext cx="42081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Compromisos Sesión</a:t>
            </a:r>
            <a:endParaRPr>
              <a:solidFill>
                <a:schemeClr val="lt1"/>
              </a:solidFill>
              <a:latin typeface="Montserrat Black"/>
              <a:ea typeface="Montserrat Black"/>
              <a:cs typeface="Montserrat Black"/>
              <a:sym typeface="Montserrat Black"/>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5"/>
          <p:cNvSpPr/>
          <p:nvPr/>
        </p:nvSpPr>
        <p:spPr>
          <a:xfrm>
            <a:off x="0" y="5050"/>
            <a:ext cx="4355700" cy="5143500"/>
          </a:xfrm>
          <a:prstGeom prst="parallelogram">
            <a:avLst>
              <a:gd fmla="val 25000" name="adj"/>
            </a:avLst>
          </a:prstGeom>
          <a:gradFill>
            <a:gsLst>
              <a:gs pos="0">
                <a:schemeClr val="accent2"/>
              </a:gs>
              <a:gs pos="5000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5"/>
          <p:cNvSpPr txBox="1"/>
          <p:nvPr>
            <p:ph idx="2" type="title"/>
          </p:nvPr>
        </p:nvSpPr>
        <p:spPr>
          <a:xfrm>
            <a:off x="4572000" y="2420900"/>
            <a:ext cx="3858900" cy="9699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3600"/>
              <a:buNone/>
            </a:pPr>
            <a:r>
              <a:rPr lang="en"/>
              <a:t>About </a:t>
            </a:r>
            <a:r>
              <a:rPr lang="en">
                <a:solidFill>
                  <a:schemeClr val="lt1"/>
                </a:solidFill>
                <a:latin typeface="Montserrat Black"/>
                <a:ea typeface="Montserrat Black"/>
                <a:cs typeface="Montserrat Black"/>
                <a:sym typeface="Montserrat Black"/>
              </a:rPr>
              <a:t>us</a:t>
            </a:r>
            <a:endParaRPr>
              <a:solidFill>
                <a:schemeClr val="lt1"/>
              </a:solidFill>
              <a:latin typeface="Montserrat Black"/>
              <a:ea typeface="Montserrat Black"/>
              <a:cs typeface="Montserrat Black"/>
              <a:sym typeface="Montserrat Black"/>
            </a:endParaRPr>
          </a:p>
        </p:txBody>
      </p:sp>
      <p:sp>
        <p:nvSpPr>
          <p:cNvPr id="494" name="Google Shape;494;p5"/>
          <p:cNvSpPr txBox="1"/>
          <p:nvPr>
            <p:ph type="title"/>
          </p:nvPr>
        </p:nvSpPr>
        <p:spPr>
          <a:xfrm>
            <a:off x="6880675" y="1225586"/>
            <a:ext cx="1550100" cy="13872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6000"/>
              <a:buNone/>
            </a:pPr>
            <a:r>
              <a:rPr lang="en"/>
              <a:t>01</a:t>
            </a:r>
            <a:endParaRPr/>
          </a:p>
        </p:txBody>
      </p:sp>
      <p:sp>
        <p:nvSpPr>
          <p:cNvPr id="495" name="Google Shape;495;p5"/>
          <p:cNvSpPr txBox="1"/>
          <p:nvPr>
            <p:ph idx="1" type="subTitle"/>
          </p:nvPr>
        </p:nvSpPr>
        <p:spPr>
          <a:xfrm rot="535">
            <a:off x="4572000" y="3478418"/>
            <a:ext cx="3858900" cy="439200"/>
          </a:xfrm>
          <a:prstGeom prst="rect">
            <a:avLst/>
          </a:prstGeom>
          <a:solidFill>
            <a:schemeClr val="lt1"/>
          </a:solidFill>
          <a:ln>
            <a:noFill/>
          </a:ln>
          <a:effectLst>
            <a:outerShdw rotWithShape="0" algn="bl" dir="7800000" dist="76200">
              <a:schemeClr val="accent1"/>
            </a:outerShdw>
          </a:effectLst>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400"/>
              <a:buNone/>
            </a:pPr>
            <a:r>
              <a:rPr lang="en"/>
              <a:t>You can enter a subtitle here if you need it</a:t>
            </a:r>
            <a:endParaRPr/>
          </a:p>
        </p:txBody>
      </p:sp>
      <p:grpSp>
        <p:nvGrpSpPr>
          <p:cNvPr id="496" name="Google Shape;496;p5"/>
          <p:cNvGrpSpPr/>
          <p:nvPr/>
        </p:nvGrpSpPr>
        <p:grpSpPr>
          <a:xfrm>
            <a:off x="2240874" y="3296732"/>
            <a:ext cx="925956" cy="931438"/>
            <a:chOff x="2317074" y="3372932"/>
            <a:chExt cx="925956" cy="931438"/>
          </a:xfrm>
        </p:grpSpPr>
        <p:sp>
          <p:nvSpPr>
            <p:cNvPr id="497" name="Google Shape;497;p5"/>
            <p:cNvSpPr/>
            <p:nvPr/>
          </p:nvSpPr>
          <p:spPr>
            <a:xfrm>
              <a:off x="2317074" y="3372932"/>
              <a:ext cx="795788" cy="795832"/>
            </a:xfrm>
            <a:custGeom>
              <a:rect b="b" l="l" r="r" t="t"/>
              <a:pathLst>
                <a:path extrusionOk="0" h="18205" w="18204">
                  <a:moveTo>
                    <a:pt x="9102" y="5178"/>
                  </a:moveTo>
                  <a:cubicBezTo>
                    <a:pt x="11313" y="5178"/>
                    <a:pt x="13104" y="6971"/>
                    <a:pt x="13104" y="9180"/>
                  </a:cubicBezTo>
                  <a:cubicBezTo>
                    <a:pt x="13104" y="11390"/>
                    <a:pt x="11313" y="13183"/>
                    <a:pt x="9102" y="13183"/>
                  </a:cubicBezTo>
                  <a:cubicBezTo>
                    <a:pt x="6893" y="13183"/>
                    <a:pt x="5100" y="11390"/>
                    <a:pt x="5100" y="9180"/>
                  </a:cubicBezTo>
                  <a:cubicBezTo>
                    <a:pt x="5100" y="6971"/>
                    <a:pt x="6893" y="5178"/>
                    <a:pt x="9102" y="5178"/>
                  </a:cubicBezTo>
                  <a:close/>
                  <a:moveTo>
                    <a:pt x="7565" y="1"/>
                  </a:moveTo>
                  <a:cubicBezTo>
                    <a:pt x="7332" y="1"/>
                    <a:pt x="7142" y="190"/>
                    <a:pt x="7142" y="424"/>
                  </a:cubicBezTo>
                  <a:lnTo>
                    <a:pt x="7142" y="2033"/>
                  </a:lnTo>
                  <a:cubicBezTo>
                    <a:pt x="6557" y="2193"/>
                    <a:pt x="6002" y="2422"/>
                    <a:pt x="5486" y="2712"/>
                  </a:cubicBezTo>
                  <a:lnTo>
                    <a:pt x="4355" y="1580"/>
                  </a:lnTo>
                  <a:cubicBezTo>
                    <a:pt x="4272" y="1498"/>
                    <a:pt x="4164" y="1456"/>
                    <a:pt x="4057" y="1456"/>
                  </a:cubicBezTo>
                  <a:cubicBezTo>
                    <a:pt x="3949" y="1456"/>
                    <a:pt x="3841" y="1498"/>
                    <a:pt x="3758" y="1580"/>
                  </a:cubicBezTo>
                  <a:lnTo>
                    <a:pt x="1580" y="3758"/>
                  </a:lnTo>
                  <a:cubicBezTo>
                    <a:pt x="1416" y="3922"/>
                    <a:pt x="1416" y="4189"/>
                    <a:pt x="1580" y="4353"/>
                  </a:cubicBezTo>
                  <a:lnTo>
                    <a:pt x="2691" y="5464"/>
                  </a:lnTo>
                  <a:cubicBezTo>
                    <a:pt x="2386" y="5987"/>
                    <a:pt x="2146" y="6548"/>
                    <a:pt x="1976" y="7141"/>
                  </a:cubicBezTo>
                  <a:lnTo>
                    <a:pt x="424" y="7141"/>
                  </a:lnTo>
                  <a:cubicBezTo>
                    <a:pt x="190" y="7141"/>
                    <a:pt x="1" y="7330"/>
                    <a:pt x="1" y="7564"/>
                  </a:cubicBezTo>
                  <a:lnTo>
                    <a:pt x="1" y="10642"/>
                  </a:lnTo>
                  <a:cubicBezTo>
                    <a:pt x="1" y="10875"/>
                    <a:pt x="190" y="11065"/>
                    <a:pt x="424" y="11065"/>
                  </a:cubicBezTo>
                  <a:lnTo>
                    <a:pt x="1931" y="11065"/>
                  </a:lnTo>
                  <a:cubicBezTo>
                    <a:pt x="2092" y="11679"/>
                    <a:pt x="2329" y="12260"/>
                    <a:pt x="2633" y="12801"/>
                  </a:cubicBezTo>
                  <a:lnTo>
                    <a:pt x="1579" y="13855"/>
                  </a:lnTo>
                  <a:cubicBezTo>
                    <a:pt x="1415" y="14019"/>
                    <a:pt x="1415" y="14286"/>
                    <a:pt x="1579" y="14450"/>
                  </a:cubicBezTo>
                  <a:lnTo>
                    <a:pt x="3757" y="16628"/>
                  </a:lnTo>
                  <a:cubicBezTo>
                    <a:pt x="3839" y="16710"/>
                    <a:pt x="3947" y="16751"/>
                    <a:pt x="4054" y="16751"/>
                  </a:cubicBezTo>
                  <a:cubicBezTo>
                    <a:pt x="4162" y="16751"/>
                    <a:pt x="4270" y="16710"/>
                    <a:pt x="4352" y="16628"/>
                  </a:cubicBezTo>
                  <a:lnTo>
                    <a:pt x="5384" y="15596"/>
                  </a:lnTo>
                  <a:cubicBezTo>
                    <a:pt x="5930" y="15911"/>
                    <a:pt x="6520" y="16161"/>
                    <a:pt x="7142" y="16333"/>
                  </a:cubicBezTo>
                  <a:lnTo>
                    <a:pt x="7142" y="17450"/>
                  </a:lnTo>
                  <a:cubicBezTo>
                    <a:pt x="7142" y="17867"/>
                    <a:pt x="7479" y="18205"/>
                    <a:pt x="7896" y="18205"/>
                  </a:cubicBezTo>
                  <a:lnTo>
                    <a:pt x="10310" y="18205"/>
                  </a:lnTo>
                  <a:cubicBezTo>
                    <a:pt x="10727" y="18205"/>
                    <a:pt x="11064" y="17867"/>
                    <a:pt x="11064" y="17450"/>
                  </a:cubicBezTo>
                  <a:lnTo>
                    <a:pt x="11064" y="16333"/>
                  </a:lnTo>
                  <a:cubicBezTo>
                    <a:pt x="11686" y="16163"/>
                    <a:pt x="12276" y="15914"/>
                    <a:pt x="12821" y="15596"/>
                  </a:cubicBezTo>
                  <a:lnTo>
                    <a:pt x="13619" y="16392"/>
                  </a:lnTo>
                  <a:cubicBezTo>
                    <a:pt x="13766" y="16540"/>
                    <a:pt x="13959" y="16614"/>
                    <a:pt x="14152" y="16614"/>
                  </a:cubicBezTo>
                  <a:cubicBezTo>
                    <a:pt x="14345" y="16614"/>
                    <a:pt x="14539" y="16540"/>
                    <a:pt x="14687" y="16392"/>
                  </a:cubicBezTo>
                  <a:lnTo>
                    <a:pt x="16392" y="14687"/>
                  </a:lnTo>
                  <a:cubicBezTo>
                    <a:pt x="16688" y="14391"/>
                    <a:pt x="16688" y="13914"/>
                    <a:pt x="16392" y="13619"/>
                  </a:cubicBezTo>
                  <a:lnTo>
                    <a:pt x="15573" y="12800"/>
                  </a:lnTo>
                  <a:cubicBezTo>
                    <a:pt x="15876" y="12260"/>
                    <a:pt x="16115" y="11679"/>
                    <a:pt x="16275" y="11065"/>
                  </a:cubicBezTo>
                  <a:lnTo>
                    <a:pt x="17448" y="11065"/>
                  </a:lnTo>
                  <a:cubicBezTo>
                    <a:pt x="17866" y="11065"/>
                    <a:pt x="18204" y="10727"/>
                    <a:pt x="18204" y="10310"/>
                  </a:cubicBezTo>
                  <a:lnTo>
                    <a:pt x="18204" y="7897"/>
                  </a:lnTo>
                  <a:cubicBezTo>
                    <a:pt x="18204" y="7479"/>
                    <a:pt x="17867" y="7141"/>
                    <a:pt x="17450" y="7141"/>
                  </a:cubicBezTo>
                  <a:lnTo>
                    <a:pt x="16231" y="7141"/>
                  </a:lnTo>
                  <a:cubicBezTo>
                    <a:pt x="16061" y="6547"/>
                    <a:pt x="15821" y="5985"/>
                    <a:pt x="15517" y="5464"/>
                  </a:cubicBezTo>
                  <a:lnTo>
                    <a:pt x="16392" y="4588"/>
                  </a:lnTo>
                  <a:cubicBezTo>
                    <a:pt x="16688" y="4293"/>
                    <a:pt x="16688" y="3816"/>
                    <a:pt x="16392" y="3521"/>
                  </a:cubicBezTo>
                  <a:lnTo>
                    <a:pt x="14687" y="1815"/>
                  </a:lnTo>
                  <a:cubicBezTo>
                    <a:pt x="14539" y="1667"/>
                    <a:pt x="14346" y="1593"/>
                    <a:pt x="14153" y="1593"/>
                  </a:cubicBezTo>
                  <a:cubicBezTo>
                    <a:pt x="13960" y="1593"/>
                    <a:pt x="13767" y="1667"/>
                    <a:pt x="13619" y="1815"/>
                  </a:cubicBezTo>
                  <a:lnTo>
                    <a:pt x="12722" y="2712"/>
                  </a:lnTo>
                  <a:cubicBezTo>
                    <a:pt x="12205" y="2422"/>
                    <a:pt x="11649" y="2191"/>
                    <a:pt x="11066" y="2033"/>
                  </a:cubicBezTo>
                  <a:lnTo>
                    <a:pt x="11066" y="424"/>
                  </a:lnTo>
                  <a:cubicBezTo>
                    <a:pt x="11066" y="190"/>
                    <a:pt x="10877" y="1"/>
                    <a:pt x="10644"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5"/>
            <p:cNvSpPr/>
            <p:nvPr/>
          </p:nvSpPr>
          <p:spPr>
            <a:xfrm>
              <a:off x="3112845" y="4036030"/>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5"/>
            <p:cNvSpPr/>
            <p:nvPr/>
          </p:nvSpPr>
          <p:spPr>
            <a:xfrm>
              <a:off x="3165917" y="422725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5"/>
            <p:cNvSpPr/>
            <p:nvPr/>
          </p:nvSpPr>
          <p:spPr>
            <a:xfrm>
              <a:off x="2985428" y="425132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1" name="Google Shape;501;p5"/>
          <p:cNvGrpSpPr/>
          <p:nvPr/>
        </p:nvGrpSpPr>
        <p:grpSpPr>
          <a:xfrm>
            <a:off x="715203" y="3219607"/>
            <a:ext cx="1187077" cy="1037524"/>
            <a:chOff x="791403" y="3295807"/>
            <a:chExt cx="1187077" cy="1037524"/>
          </a:xfrm>
        </p:grpSpPr>
        <p:sp>
          <p:nvSpPr>
            <p:cNvPr id="502" name="Google Shape;502;p5"/>
            <p:cNvSpPr/>
            <p:nvPr/>
          </p:nvSpPr>
          <p:spPr>
            <a:xfrm>
              <a:off x="1018395" y="339080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5"/>
            <p:cNvSpPr/>
            <p:nvPr/>
          </p:nvSpPr>
          <p:spPr>
            <a:xfrm>
              <a:off x="891642" y="329580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5"/>
            <p:cNvSpPr/>
            <p:nvPr/>
          </p:nvSpPr>
          <p:spPr>
            <a:xfrm>
              <a:off x="791403" y="352650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5" name="Google Shape;505;p5"/>
            <p:cNvGrpSpPr/>
            <p:nvPr/>
          </p:nvGrpSpPr>
          <p:grpSpPr>
            <a:xfrm>
              <a:off x="891647" y="3623780"/>
              <a:ext cx="889265" cy="294134"/>
              <a:chOff x="1868693" y="4307295"/>
              <a:chExt cx="690959" cy="228542"/>
            </a:xfrm>
          </p:grpSpPr>
          <p:sp>
            <p:nvSpPr>
              <p:cNvPr id="506" name="Google Shape;506;p5"/>
              <p:cNvSpPr/>
              <p:nvPr/>
            </p:nvSpPr>
            <p:spPr>
              <a:xfrm>
                <a:off x="1868693" y="4307295"/>
                <a:ext cx="690959" cy="228542"/>
              </a:xfrm>
              <a:custGeom>
                <a:rect b="b" l="l" r="r" t="t"/>
                <a:pathLst>
                  <a:path extrusionOk="0" h="5228" w="15806">
                    <a:moveTo>
                      <a:pt x="1" y="1"/>
                    </a:moveTo>
                    <a:lnTo>
                      <a:pt x="1" y="5228"/>
                    </a:lnTo>
                    <a:lnTo>
                      <a:pt x="15805" y="5228"/>
                    </a:lnTo>
                    <a:lnTo>
                      <a:pt x="15805"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5"/>
              <p:cNvSpPr/>
              <p:nvPr/>
            </p:nvSpPr>
            <p:spPr>
              <a:xfrm>
                <a:off x="1918397" y="4363949"/>
                <a:ext cx="581410" cy="9180"/>
              </a:xfrm>
              <a:custGeom>
                <a:rect b="b" l="l" r="r" t="t"/>
                <a:pathLst>
                  <a:path extrusionOk="0" h="210" w="13300">
                    <a:moveTo>
                      <a:pt x="1" y="0"/>
                    </a:moveTo>
                    <a:lnTo>
                      <a:pt x="1" y="210"/>
                    </a:lnTo>
                    <a:lnTo>
                      <a:pt x="13299" y="210"/>
                    </a:lnTo>
                    <a:lnTo>
                      <a:pt x="13299"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5"/>
              <p:cNvSpPr/>
              <p:nvPr/>
            </p:nvSpPr>
            <p:spPr>
              <a:xfrm>
                <a:off x="1918397" y="4410987"/>
                <a:ext cx="581410" cy="9180"/>
              </a:xfrm>
              <a:custGeom>
                <a:rect b="b" l="l" r="r" t="t"/>
                <a:pathLst>
                  <a:path extrusionOk="0" h="210" w="13300">
                    <a:moveTo>
                      <a:pt x="1" y="0"/>
                    </a:moveTo>
                    <a:lnTo>
                      <a:pt x="1" y="210"/>
                    </a:lnTo>
                    <a:lnTo>
                      <a:pt x="13299" y="210"/>
                    </a:lnTo>
                    <a:lnTo>
                      <a:pt x="13299"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5"/>
              <p:cNvSpPr/>
              <p:nvPr/>
            </p:nvSpPr>
            <p:spPr>
              <a:xfrm>
                <a:off x="1918397" y="4458068"/>
                <a:ext cx="326026" cy="9136"/>
              </a:xfrm>
              <a:custGeom>
                <a:rect b="b" l="l" r="r" t="t"/>
                <a:pathLst>
                  <a:path extrusionOk="0" h="209" w="7458">
                    <a:moveTo>
                      <a:pt x="1" y="1"/>
                    </a:moveTo>
                    <a:lnTo>
                      <a:pt x="1" y="209"/>
                    </a:lnTo>
                    <a:lnTo>
                      <a:pt x="7458" y="209"/>
                    </a:lnTo>
                    <a:lnTo>
                      <a:pt x="7458"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0" name="Google Shape;510;p5"/>
            <p:cNvGrpSpPr/>
            <p:nvPr/>
          </p:nvGrpSpPr>
          <p:grpSpPr>
            <a:xfrm>
              <a:off x="891654" y="3986225"/>
              <a:ext cx="549391" cy="294077"/>
              <a:chOff x="1812651" y="3300236"/>
              <a:chExt cx="426877" cy="228498"/>
            </a:xfrm>
          </p:grpSpPr>
          <p:sp>
            <p:nvSpPr>
              <p:cNvPr id="511" name="Google Shape;511;p5"/>
              <p:cNvSpPr/>
              <p:nvPr/>
            </p:nvSpPr>
            <p:spPr>
              <a:xfrm>
                <a:off x="1812651" y="3300236"/>
                <a:ext cx="426877" cy="228498"/>
              </a:xfrm>
              <a:custGeom>
                <a:rect b="b" l="l" r="r" t="t"/>
                <a:pathLst>
                  <a:path extrusionOk="0" h="5227" w="9765">
                    <a:moveTo>
                      <a:pt x="0" y="0"/>
                    </a:moveTo>
                    <a:lnTo>
                      <a:pt x="0" y="5227"/>
                    </a:lnTo>
                    <a:lnTo>
                      <a:pt x="9765" y="5227"/>
                    </a:lnTo>
                    <a:lnTo>
                      <a:pt x="9765"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5"/>
              <p:cNvSpPr/>
              <p:nvPr/>
            </p:nvSpPr>
            <p:spPr>
              <a:xfrm>
                <a:off x="1843426" y="3356934"/>
                <a:ext cx="359206" cy="9180"/>
              </a:xfrm>
              <a:custGeom>
                <a:rect b="b" l="l" r="r" t="t"/>
                <a:pathLst>
                  <a:path extrusionOk="0" h="210" w="8217">
                    <a:moveTo>
                      <a:pt x="0" y="0"/>
                    </a:moveTo>
                    <a:lnTo>
                      <a:pt x="0" y="209"/>
                    </a:lnTo>
                    <a:lnTo>
                      <a:pt x="8217" y="209"/>
                    </a:lnTo>
                    <a:lnTo>
                      <a:pt x="8217"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5"/>
              <p:cNvSpPr/>
              <p:nvPr/>
            </p:nvSpPr>
            <p:spPr>
              <a:xfrm>
                <a:off x="1843426" y="3403884"/>
                <a:ext cx="359206" cy="9224"/>
              </a:xfrm>
              <a:custGeom>
                <a:rect b="b" l="l" r="r" t="t"/>
                <a:pathLst>
                  <a:path extrusionOk="0" h="211" w="8217">
                    <a:moveTo>
                      <a:pt x="0" y="1"/>
                    </a:moveTo>
                    <a:lnTo>
                      <a:pt x="0" y="210"/>
                    </a:lnTo>
                    <a:lnTo>
                      <a:pt x="8217" y="210"/>
                    </a:lnTo>
                    <a:lnTo>
                      <a:pt x="8217"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5"/>
              <p:cNvSpPr/>
              <p:nvPr/>
            </p:nvSpPr>
            <p:spPr>
              <a:xfrm>
                <a:off x="1843426" y="3451009"/>
                <a:ext cx="201395" cy="9136"/>
              </a:xfrm>
              <a:custGeom>
                <a:rect b="b" l="l" r="r" t="t"/>
                <a:pathLst>
                  <a:path extrusionOk="0" h="209" w="4607">
                    <a:moveTo>
                      <a:pt x="0" y="0"/>
                    </a:moveTo>
                    <a:lnTo>
                      <a:pt x="0" y="208"/>
                    </a:lnTo>
                    <a:lnTo>
                      <a:pt x="4606" y="208"/>
                    </a:lnTo>
                    <a:lnTo>
                      <a:pt x="4606" y="0"/>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5" name="Google Shape;515;p5"/>
            <p:cNvSpPr/>
            <p:nvPr/>
          </p:nvSpPr>
          <p:spPr>
            <a:xfrm>
              <a:off x="1780895" y="428030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5"/>
            <p:cNvSpPr/>
            <p:nvPr/>
          </p:nvSpPr>
          <p:spPr>
            <a:xfrm>
              <a:off x="1654445" y="4089055"/>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5"/>
            <p:cNvSpPr/>
            <p:nvPr/>
          </p:nvSpPr>
          <p:spPr>
            <a:xfrm>
              <a:off x="1901367" y="3917932"/>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8" name="Google Shape;518;p5"/>
          <p:cNvGrpSpPr/>
          <p:nvPr/>
        </p:nvGrpSpPr>
        <p:grpSpPr>
          <a:xfrm>
            <a:off x="2907667" y="1217457"/>
            <a:ext cx="248932" cy="370426"/>
            <a:chOff x="2831467" y="1293657"/>
            <a:chExt cx="248932" cy="370426"/>
          </a:xfrm>
        </p:grpSpPr>
        <p:sp>
          <p:nvSpPr>
            <p:cNvPr id="519" name="Google Shape;519;p5"/>
            <p:cNvSpPr/>
            <p:nvPr/>
          </p:nvSpPr>
          <p:spPr>
            <a:xfrm>
              <a:off x="2865167" y="1586970"/>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5"/>
            <p:cNvSpPr/>
            <p:nvPr/>
          </p:nvSpPr>
          <p:spPr>
            <a:xfrm>
              <a:off x="3051503" y="143660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5"/>
            <p:cNvSpPr/>
            <p:nvPr/>
          </p:nvSpPr>
          <p:spPr>
            <a:xfrm>
              <a:off x="2831467" y="1293657"/>
              <a:ext cx="77113" cy="77113"/>
            </a:xfrm>
            <a:custGeom>
              <a:rect b="b" l="l" r="r" t="t"/>
              <a:pathLst>
                <a:path extrusionOk="0" h="1764" w="1764">
                  <a:moveTo>
                    <a:pt x="883" y="0"/>
                  </a:moveTo>
                  <a:cubicBezTo>
                    <a:pt x="395" y="0"/>
                    <a:pt x="0" y="395"/>
                    <a:pt x="0" y="883"/>
                  </a:cubicBezTo>
                  <a:cubicBezTo>
                    <a:pt x="0" y="1369"/>
                    <a:pt x="395" y="1764"/>
                    <a:pt x="883" y="1764"/>
                  </a:cubicBezTo>
                  <a:cubicBezTo>
                    <a:pt x="1369" y="1764"/>
                    <a:pt x="1764" y="1369"/>
                    <a:pt x="1764" y="883"/>
                  </a:cubicBezTo>
                  <a:cubicBezTo>
                    <a:pt x="1764" y="395"/>
                    <a:pt x="1369" y="0"/>
                    <a:pt x="883"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2" name="Google Shape;522;p5"/>
          <p:cNvGrpSpPr/>
          <p:nvPr/>
        </p:nvGrpSpPr>
        <p:grpSpPr>
          <a:xfrm>
            <a:off x="1580503" y="1241527"/>
            <a:ext cx="397062" cy="347758"/>
            <a:chOff x="1504303" y="1317727"/>
            <a:chExt cx="397062" cy="347758"/>
          </a:xfrm>
        </p:grpSpPr>
        <p:sp>
          <p:nvSpPr>
            <p:cNvPr id="523" name="Google Shape;523;p5"/>
            <p:cNvSpPr/>
            <p:nvPr/>
          </p:nvSpPr>
          <p:spPr>
            <a:xfrm>
              <a:off x="1581073" y="1436594"/>
              <a:ext cx="199821" cy="199909"/>
            </a:xfrm>
            <a:custGeom>
              <a:rect b="b" l="l" r="r" t="t"/>
              <a:pathLst>
                <a:path extrusionOk="0" h="4573" w="4571">
                  <a:moveTo>
                    <a:pt x="2212" y="1"/>
                  </a:moveTo>
                  <a:lnTo>
                    <a:pt x="1892" y="1712"/>
                  </a:lnTo>
                  <a:lnTo>
                    <a:pt x="180" y="1394"/>
                  </a:lnTo>
                  <a:lnTo>
                    <a:pt x="0" y="2359"/>
                  </a:lnTo>
                  <a:lnTo>
                    <a:pt x="1713" y="2679"/>
                  </a:lnTo>
                  <a:lnTo>
                    <a:pt x="1395" y="4392"/>
                  </a:lnTo>
                  <a:lnTo>
                    <a:pt x="2359" y="4573"/>
                  </a:lnTo>
                  <a:lnTo>
                    <a:pt x="2680" y="2860"/>
                  </a:lnTo>
                  <a:lnTo>
                    <a:pt x="4393" y="3180"/>
                  </a:lnTo>
                  <a:lnTo>
                    <a:pt x="4571" y="2212"/>
                  </a:lnTo>
                  <a:lnTo>
                    <a:pt x="2860" y="1893"/>
                  </a:lnTo>
                  <a:lnTo>
                    <a:pt x="3178" y="182"/>
                  </a:lnTo>
                  <a:lnTo>
                    <a:pt x="2212" y="1"/>
                  </a:ln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5"/>
            <p:cNvSpPr/>
            <p:nvPr/>
          </p:nvSpPr>
          <p:spPr>
            <a:xfrm>
              <a:off x="1504303" y="1636502"/>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5"/>
            <p:cNvSpPr/>
            <p:nvPr/>
          </p:nvSpPr>
          <p:spPr>
            <a:xfrm>
              <a:off x="1848295" y="1583480"/>
              <a:ext cx="53070" cy="53026"/>
            </a:xfrm>
            <a:custGeom>
              <a:rect b="b" l="l" r="r" t="t"/>
              <a:pathLst>
                <a:path extrusionOk="0" h="1213" w="1214">
                  <a:moveTo>
                    <a:pt x="607" y="1"/>
                  </a:moveTo>
                  <a:cubicBezTo>
                    <a:pt x="272" y="1"/>
                    <a:pt x="1" y="272"/>
                    <a:pt x="1" y="607"/>
                  </a:cubicBezTo>
                  <a:cubicBezTo>
                    <a:pt x="1" y="943"/>
                    <a:pt x="272" y="1213"/>
                    <a:pt x="607" y="1213"/>
                  </a:cubicBezTo>
                  <a:cubicBezTo>
                    <a:pt x="942" y="1213"/>
                    <a:pt x="1214" y="943"/>
                    <a:pt x="1214" y="607"/>
                  </a:cubicBezTo>
                  <a:cubicBezTo>
                    <a:pt x="1214" y="272"/>
                    <a:pt x="942" y="1"/>
                    <a:pt x="607" y="1"/>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5"/>
            <p:cNvSpPr/>
            <p:nvPr/>
          </p:nvSpPr>
          <p:spPr>
            <a:xfrm>
              <a:off x="1610303" y="1317727"/>
              <a:ext cx="28896" cy="28983"/>
            </a:xfrm>
            <a:custGeom>
              <a:rect b="b" l="l" r="r" t="t"/>
              <a:pathLst>
                <a:path extrusionOk="0" h="663" w="661">
                  <a:moveTo>
                    <a:pt x="331" y="0"/>
                  </a:moveTo>
                  <a:cubicBezTo>
                    <a:pt x="147" y="0"/>
                    <a:pt x="0" y="149"/>
                    <a:pt x="0" y="331"/>
                  </a:cubicBezTo>
                  <a:cubicBezTo>
                    <a:pt x="0" y="514"/>
                    <a:pt x="147" y="662"/>
                    <a:pt x="331" y="662"/>
                  </a:cubicBezTo>
                  <a:cubicBezTo>
                    <a:pt x="513" y="662"/>
                    <a:pt x="660" y="514"/>
                    <a:pt x="660" y="331"/>
                  </a:cubicBezTo>
                  <a:cubicBezTo>
                    <a:pt x="660" y="149"/>
                    <a:pt x="513" y="0"/>
                    <a:pt x="331" y="0"/>
                  </a:cubicBezTo>
                  <a:close/>
                </a:path>
              </a:pathLst>
            </a:custGeom>
            <a:solidFill>
              <a:srgbClr val="FFFFFF">
                <a:alpha val="64313"/>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7" name="Google Shape;527;p5"/>
          <p:cNvGrpSpPr/>
          <p:nvPr/>
        </p:nvGrpSpPr>
        <p:grpSpPr>
          <a:xfrm>
            <a:off x="1326164" y="1804082"/>
            <a:ext cx="2524431" cy="1675192"/>
            <a:chOff x="4042766" y="2961871"/>
            <a:chExt cx="711869" cy="472391"/>
          </a:xfrm>
        </p:grpSpPr>
        <p:sp>
          <p:nvSpPr>
            <p:cNvPr id="528" name="Google Shape;528;p5"/>
            <p:cNvSpPr/>
            <p:nvPr/>
          </p:nvSpPr>
          <p:spPr>
            <a:xfrm>
              <a:off x="4060441" y="2979582"/>
              <a:ext cx="694194" cy="454680"/>
            </a:xfrm>
            <a:custGeom>
              <a:rect b="b" l="l" r="r" t="t"/>
              <a:pathLst>
                <a:path extrusionOk="0" h="10401" w="15880">
                  <a:moveTo>
                    <a:pt x="0" y="1"/>
                  </a:moveTo>
                  <a:lnTo>
                    <a:pt x="0" y="10400"/>
                  </a:lnTo>
                  <a:lnTo>
                    <a:pt x="15879" y="10400"/>
                  </a:lnTo>
                  <a:lnTo>
                    <a:pt x="15879"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5"/>
            <p:cNvSpPr/>
            <p:nvPr/>
          </p:nvSpPr>
          <p:spPr>
            <a:xfrm>
              <a:off x="4042766" y="2961883"/>
              <a:ext cx="694194" cy="454680"/>
            </a:xfrm>
            <a:custGeom>
              <a:rect b="b" l="l" r="r" t="t"/>
              <a:pathLst>
                <a:path extrusionOk="0" h="10401" w="15880">
                  <a:moveTo>
                    <a:pt x="0" y="1"/>
                  </a:moveTo>
                  <a:lnTo>
                    <a:pt x="0" y="10400"/>
                  </a:lnTo>
                  <a:lnTo>
                    <a:pt x="15879" y="10400"/>
                  </a:lnTo>
                  <a:lnTo>
                    <a:pt x="158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5"/>
            <p:cNvSpPr/>
            <p:nvPr/>
          </p:nvSpPr>
          <p:spPr>
            <a:xfrm>
              <a:off x="4042766" y="2961883"/>
              <a:ext cx="694194" cy="454680"/>
            </a:xfrm>
            <a:custGeom>
              <a:rect b="b" l="l" r="r" t="t"/>
              <a:pathLst>
                <a:path extrusionOk="0" h="10401" w="15880">
                  <a:moveTo>
                    <a:pt x="0" y="1"/>
                  </a:moveTo>
                  <a:lnTo>
                    <a:pt x="0" y="10400"/>
                  </a:lnTo>
                  <a:lnTo>
                    <a:pt x="15879" y="10400"/>
                  </a:lnTo>
                  <a:lnTo>
                    <a:pt x="15879" y="1"/>
                  </a:lnTo>
                  <a:close/>
                </a:path>
              </a:pathLst>
            </a:custGeom>
            <a:gradFill>
              <a:gsLst>
                <a:gs pos="0">
                  <a:srgbClr val="FFFFFF">
                    <a:alpha val="0"/>
                  </a:srgbClr>
                </a:gs>
                <a:gs pos="100000">
                  <a:srgbClr val="4A77FF">
                    <a:alpha val="22745"/>
                  </a:srgbClr>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5"/>
            <p:cNvSpPr/>
            <p:nvPr/>
          </p:nvSpPr>
          <p:spPr>
            <a:xfrm>
              <a:off x="4042766" y="2961883"/>
              <a:ext cx="694194" cy="67627"/>
            </a:xfrm>
            <a:custGeom>
              <a:rect b="b" l="l" r="r" t="t"/>
              <a:pathLst>
                <a:path extrusionOk="0" h="1547" w="15880">
                  <a:moveTo>
                    <a:pt x="0" y="1"/>
                  </a:moveTo>
                  <a:lnTo>
                    <a:pt x="0" y="1546"/>
                  </a:lnTo>
                  <a:lnTo>
                    <a:pt x="15879" y="1546"/>
                  </a:lnTo>
                  <a:lnTo>
                    <a:pt x="1587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5"/>
            <p:cNvSpPr/>
            <p:nvPr/>
          </p:nvSpPr>
          <p:spPr>
            <a:xfrm>
              <a:off x="4111922" y="3090274"/>
              <a:ext cx="143341" cy="38994"/>
            </a:xfrm>
            <a:custGeom>
              <a:rect b="b" l="l" r="r" t="t"/>
              <a:pathLst>
                <a:path extrusionOk="0" h="892" w="3279">
                  <a:moveTo>
                    <a:pt x="446" y="1"/>
                  </a:moveTo>
                  <a:cubicBezTo>
                    <a:pt x="200" y="1"/>
                    <a:pt x="1" y="200"/>
                    <a:pt x="1" y="446"/>
                  </a:cubicBezTo>
                  <a:cubicBezTo>
                    <a:pt x="1" y="691"/>
                    <a:pt x="200" y="892"/>
                    <a:pt x="446" y="892"/>
                  </a:cubicBezTo>
                  <a:lnTo>
                    <a:pt x="2833" y="892"/>
                  </a:lnTo>
                  <a:cubicBezTo>
                    <a:pt x="3078" y="892"/>
                    <a:pt x="3279" y="694"/>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5"/>
            <p:cNvSpPr/>
            <p:nvPr/>
          </p:nvSpPr>
          <p:spPr>
            <a:xfrm>
              <a:off x="4111922" y="3153966"/>
              <a:ext cx="143341" cy="38994"/>
            </a:xfrm>
            <a:custGeom>
              <a:rect b="b" l="l" r="r" t="t"/>
              <a:pathLst>
                <a:path extrusionOk="0" h="892" w="3279">
                  <a:moveTo>
                    <a:pt x="446" y="1"/>
                  </a:moveTo>
                  <a:cubicBezTo>
                    <a:pt x="200" y="1"/>
                    <a:pt x="1" y="200"/>
                    <a:pt x="1" y="446"/>
                  </a:cubicBezTo>
                  <a:cubicBezTo>
                    <a:pt x="1" y="691"/>
                    <a:pt x="200" y="891"/>
                    <a:pt x="446" y="891"/>
                  </a:cubicBezTo>
                  <a:lnTo>
                    <a:pt x="2833" y="891"/>
                  </a:lnTo>
                  <a:cubicBezTo>
                    <a:pt x="3078" y="891"/>
                    <a:pt x="3279" y="691"/>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5"/>
            <p:cNvSpPr/>
            <p:nvPr/>
          </p:nvSpPr>
          <p:spPr>
            <a:xfrm>
              <a:off x="4111922" y="3217659"/>
              <a:ext cx="143341" cy="38950"/>
            </a:xfrm>
            <a:custGeom>
              <a:rect b="b" l="l" r="r" t="t"/>
              <a:pathLst>
                <a:path extrusionOk="0" h="891" w="3279">
                  <a:moveTo>
                    <a:pt x="446" y="0"/>
                  </a:moveTo>
                  <a:cubicBezTo>
                    <a:pt x="200" y="0"/>
                    <a:pt x="1" y="199"/>
                    <a:pt x="1" y="446"/>
                  </a:cubicBezTo>
                  <a:cubicBezTo>
                    <a:pt x="1" y="690"/>
                    <a:pt x="200" y="891"/>
                    <a:pt x="446" y="891"/>
                  </a:cubicBezTo>
                  <a:lnTo>
                    <a:pt x="2833" y="891"/>
                  </a:lnTo>
                  <a:cubicBezTo>
                    <a:pt x="3078" y="891"/>
                    <a:pt x="3279" y="690"/>
                    <a:pt x="3279" y="446"/>
                  </a:cubicBezTo>
                  <a:cubicBezTo>
                    <a:pt x="3279" y="199"/>
                    <a:pt x="3078" y="0"/>
                    <a:pt x="283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5"/>
            <p:cNvSpPr/>
            <p:nvPr/>
          </p:nvSpPr>
          <p:spPr>
            <a:xfrm>
              <a:off x="4111922" y="3281308"/>
              <a:ext cx="143341" cy="38994"/>
            </a:xfrm>
            <a:custGeom>
              <a:rect b="b" l="l" r="r" t="t"/>
              <a:pathLst>
                <a:path extrusionOk="0" h="892" w="3279">
                  <a:moveTo>
                    <a:pt x="446" y="1"/>
                  </a:moveTo>
                  <a:cubicBezTo>
                    <a:pt x="200" y="1"/>
                    <a:pt x="1" y="200"/>
                    <a:pt x="1" y="446"/>
                  </a:cubicBezTo>
                  <a:cubicBezTo>
                    <a:pt x="1" y="691"/>
                    <a:pt x="200" y="892"/>
                    <a:pt x="446" y="892"/>
                  </a:cubicBezTo>
                  <a:lnTo>
                    <a:pt x="2833" y="892"/>
                  </a:lnTo>
                  <a:cubicBezTo>
                    <a:pt x="3078" y="892"/>
                    <a:pt x="3279" y="691"/>
                    <a:pt x="3279" y="446"/>
                  </a:cubicBezTo>
                  <a:cubicBezTo>
                    <a:pt x="3279" y="200"/>
                    <a:pt x="3078" y="1"/>
                    <a:pt x="283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5"/>
            <p:cNvSpPr/>
            <p:nvPr/>
          </p:nvSpPr>
          <p:spPr>
            <a:xfrm>
              <a:off x="4294170" y="3100853"/>
              <a:ext cx="371752" cy="15519"/>
            </a:xfrm>
            <a:custGeom>
              <a:rect b="b" l="l" r="r" t="t"/>
              <a:pathLst>
                <a:path extrusionOk="0" h="355" w="8504">
                  <a:moveTo>
                    <a:pt x="99" y="1"/>
                  </a:moveTo>
                  <a:cubicBezTo>
                    <a:pt x="46" y="1"/>
                    <a:pt x="2" y="80"/>
                    <a:pt x="2" y="178"/>
                  </a:cubicBezTo>
                  <a:cubicBezTo>
                    <a:pt x="0" y="277"/>
                    <a:pt x="44" y="354"/>
                    <a:pt x="99" y="354"/>
                  </a:cubicBezTo>
                  <a:lnTo>
                    <a:pt x="8407" y="354"/>
                  </a:lnTo>
                  <a:cubicBezTo>
                    <a:pt x="8460" y="354"/>
                    <a:pt x="8504" y="275"/>
                    <a:pt x="8504" y="178"/>
                  </a:cubicBezTo>
                  <a:cubicBezTo>
                    <a:pt x="8504" y="80"/>
                    <a:pt x="8460" y="1"/>
                    <a:pt x="840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5"/>
            <p:cNvSpPr/>
            <p:nvPr/>
          </p:nvSpPr>
          <p:spPr>
            <a:xfrm>
              <a:off x="4432571" y="3175605"/>
              <a:ext cx="233307" cy="15519"/>
            </a:xfrm>
            <a:custGeom>
              <a:rect b="b" l="l" r="r" t="t"/>
              <a:pathLst>
                <a:path extrusionOk="0" h="355" w="5337">
                  <a:moveTo>
                    <a:pt x="98" y="0"/>
                  </a:moveTo>
                  <a:cubicBezTo>
                    <a:pt x="46" y="0"/>
                    <a:pt x="1" y="80"/>
                    <a:pt x="1" y="177"/>
                  </a:cubicBezTo>
                  <a:cubicBezTo>
                    <a:pt x="2" y="273"/>
                    <a:pt x="46" y="354"/>
                    <a:pt x="98" y="354"/>
                  </a:cubicBezTo>
                  <a:lnTo>
                    <a:pt x="5239" y="354"/>
                  </a:lnTo>
                  <a:cubicBezTo>
                    <a:pt x="5292" y="354"/>
                    <a:pt x="5336" y="273"/>
                    <a:pt x="5336" y="177"/>
                  </a:cubicBezTo>
                  <a:cubicBezTo>
                    <a:pt x="5336" y="80"/>
                    <a:pt x="5292" y="0"/>
                    <a:pt x="523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5"/>
            <p:cNvSpPr/>
            <p:nvPr/>
          </p:nvSpPr>
          <p:spPr>
            <a:xfrm>
              <a:off x="4570011" y="3137704"/>
              <a:ext cx="95911" cy="15519"/>
            </a:xfrm>
            <a:custGeom>
              <a:rect b="b" l="l" r="r" t="t"/>
              <a:pathLst>
                <a:path extrusionOk="0" h="355" w="2194">
                  <a:moveTo>
                    <a:pt x="99" y="1"/>
                  </a:moveTo>
                  <a:cubicBezTo>
                    <a:pt x="47" y="1"/>
                    <a:pt x="2" y="80"/>
                    <a:pt x="2" y="177"/>
                  </a:cubicBezTo>
                  <a:cubicBezTo>
                    <a:pt x="0" y="276"/>
                    <a:pt x="44" y="354"/>
                    <a:pt x="99" y="354"/>
                  </a:cubicBezTo>
                  <a:lnTo>
                    <a:pt x="2097" y="354"/>
                  </a:lnTo>
                  <a:cubicBezTo>
                    <a:pt x="2150" y="354"/>
                    <a:pt x="2194" y="275"/>
                    <a:pt x="2194" y="177"/>
                  </a:cubicBezTo>
                  <a:cubicBezTo>
                    <a:pt x="2194" y="80"/>
                    <a:pt x="2150" y="1"/>
                    <a:pt x="209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5"/>
            <p:cNvSpPr/>
            <p:nvPr/>
          </p:nvSpPr>
          <p:spPr>
            <a:xfrm>
              <a:off x="4390867" y="3137704"/>
              <a:ext cx="166073" cy="15519"/>
            </a:xfrm>
            <a:custGeom>
              <a:rect b="b" l="l" r="r" t="t"/>
              <a:pathLst>
                <a:path extrusionOk="0" h="355" w="3799">
                  <a:moveTo>
                    <a:pt x="98" y="1"/>
                  </a:moveTo>
                  <a:cubicBezTo>
                    <a:pt x="45" y="1"/>
                    <a:pt x="0" y="80"/>
                    <a:pt x="0" y="177"/>
                  </a:cubicBezTo>
                  <a:cubicBezTo>
                    <a:pt x="2" y="276"/>
                    <a:pt x="44" y="354"/>
                    <a:pt x="98" y="354"/>
                  </a:cubicBezTo>
                  <a:lnTo>
                    <a:pt x="3701" y="354"/>
                  </a:lnTo>
                  <a:cubicBezTo>
                    <a:pt x="3753" y="354"/>
                    <a:pt x="3799" y="275"/>
                    <a:pt x="3799" y="177"/>
                  </a:cubicBezTo>
                  <a:cubicBezTo>
                    <a:pt x="3799" y="80"/>
                    <a:pt x="3753" y="1"/>
                    <a:pt x="370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5"/>
            <p:cNvSpPr/>
            <p:nvPr/>
          </p:nvSpPr>
          <p:spPr>
            <a:xfrm>
              <a:off x="4293427" y="3137704"/>
              <a:ext cx="84982" cy="15519"/>
            </a:xfrm>
            <a:custGeom>
              <a:rect b="b" l="l" r="r" t="t"/>
              <a:pathLst>
                <a:path extrusionOk="0" h="355" w="1944">
                  <a:moveTo>
                    <a:pt x="98" y="1"/>
                  </a:moveTo>
                  <a:cubicBezTo>
                    <a:pt x="46" y="1"/>
                    <a:pt x="0" y="80"/>
                    <a:pt x="0" y="177"/>
                  </a:cubicBezTo>
                  <a:cubicBezTo>
                    <a:pt x="0" y="276"/>
                    <a:pt x="46" y="354"/>
                    <a:pt x="98" y="354"/>
                  </a:cubicBezTo>
                  <a:lnTo>
                    <a:pt x="1846" y="354"/>
                  </a:lnTo>
                  <a:cubicBezTo>
                    <a:pt x="1900" y="354"/>
                    <a:pt x="1943" y="275"/>
                    <a:pt x="1943" y="177"/>
                  </a:cubicBezTo>
                  <a:cubicBezTo>
                    <a:pt x="1943" y="80"/>
                    <a:pt x="1900" y="1"/>
                    <a:pt x="184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5"/>
            <p:cNvSpPr/>
            <p:nvPr/>
          </p:nvSpPr>
          <p:spPr>
            <a:xfrm>
              <a:off x="4432746" y="3224697"/>
              <a:ext cx="123320" cy="112085"/>
            </a:xfrm>
            <a:custGeom>
              <a:rect b="b" l="l" r="r" t="t"/>
              <a:pathLst>
                <a:path extrusionOk="0" h="2564" w="2821">
                  <a:moveTo>
                    <a:pt x="1410" y="0"/>
                  </a:moveTo>
                  <a:cubicBezTo>
                    <a:pt x="1319" y="0"/>
                    <a:pt x="1229" y="47"/>
                    <a:pt x="1183" y="140"/>
                  </a:cubicBezTo>
                  <a:lnTo>
                    <a:pt x="967" y="579"/>
                  </a:lnTo>
                  <a:cubicBezTo>
                    <a:pt x="929" y="654"/>
                    <a:pt x="858" y="705"/>
                    <a:pt x="774" y="717"/>
                  </a:cubicBezTo>
                  <a:lnTo>
                    <a:pt x="291" y="788"/>
                  </a:lnTo>
                  <a:cubicBezTo>
                    <a:pt x="84" y="818"/>
                    <a:pt x="1" y="1072"/>
                    <a:pt x="151" y="1219"/>
                  </a:cubicBezTo>
                  <a:lnTo>
                    <a:pt x="502" y="1560"/>
                  </a:lnTo>
                  <a:cubicBezTo>
                    <a:pt x="561" y="1618"/>
                    <a:pt x="588" y="1703"/>
                    <a:pt x="574" y="1785"/>
                  </a:cubicBezTo>
                  <a:lnTo>
                    <a:pt x="490" y="2267"/>
                  </a:lnTo>
                  <a:cubicBezTo>
                    <a:pt x="462" y="2431"/>
                    <a:pt x="593" y="2564"/>
                    <a:pt x="741" y="2564"/>
                  </a:cubicBezTo>
                  <a:cubicBezTo>
                    <a:pt x="779" y="2564"/>
                    <a:pt x="819" y="2555"/>
                    <a:pt x="858" y="2534"/>
                  </a:cubicBezTo>
                  <a:lnTo>
                    <a:pt x="1292" y="2307"/>
                  </a:lnTo>
                  <a:cubicBezTo>
                    <a:pt x="1328" y="2287"/>
                    <a:pt x="1368" y="2277"/>
                    <a:pt x="1409" y="2277"/>
                  </a:cubicBezTo>
                  <a:cubicBezTo>
                    <a:pt x="1449" y="2277"/>
                    <a:pt x="1491" y="2287"/>
                    <a:pt x="1530" y="2307"/>
                  </a:cubicBezTo>
                  <a:lnTo>
                    <a:pt x="1962" y="2534"/>
                  </a:lnTo>
                  <a:cubicBezTo>
                    <a:pt x="2001" y="2555"/>
                    <a:pt x="2041" y="2564"/>
                    <a:pt x="2080" y="2564"/>
                  </a:cubicBezTo>
                  <a:cubicBezTo>
                    <a:pt x="2228" y="2564"/>
                    <a:pt x="2358" y="2431"/>
                    <a:pt x="2330" y="2267"/>
                  </a:cubicBezTo>
                  <a:lnTo>
                    <a:pt x="2248" y="1785"/>
                  </a:lnTo>
                  <a:cubicBezTo>
                    <a:pt x="2234" y="1701"/>
                    <a:pt x="2259" y="1618"/>
                    <a:pt x="2320" y="1560"/>
                  </a:cubicBezTo>
                  <a:lnTo>
                    <a:pt x="2669" y="1219"/>
                  </a:lnTo>
                  <a:cubicBezTo>
                    <a:pt x="2821" y="1072"/>
                    <a:pt x="2737" y="818"/>
                    <a:pt x="2531" y="788"/>
                  </a:cubicBezTo>
                  <a:lnTo>
                    <a:pt x="2046" y="717"/>
                  </a:lnTo>
                  <a:cubicBezTo>
                    <a:pt x="1964" y="706"/>
                    <a:pt x="1893" y="654"/>
                    <a:pt x="1855" y="579"/>
                  </a:cubicBezTo>
                  <a:lnTo>
                    <a:pt x="1638" y="140"/>
                  </a:lnTo>
                  <a:cubicBezTo>
                    <a:pt x="1591" y="47"/>
                    <a:pt x="1500" y="0"/>
                    <a:pt x="14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5"/>
            <p:cNvSpPr/>
            <p:nvPr/>
          </p:nvSpPr>
          <p:spPr>
            <a:xfrm>
              <a:off x="4042766" y="2961871"/>
              <a:ext cx="694194" cy="67627"/>
            </a:xfrm>
            <a:custGeom>
              <a:rect b="b" l="l" r="r" t="t"/>
              <a:pathLst>
                <a:path extrusionOk="0" h="1547" w="15880">
                  <a:moveTo>
                    <a:pt x="0" y="1"/>
                  </a:moveTo>
                  <a:lnTo>
                    <a:pt x="0" y="1546"/>
                  </a:lnTo>
                  <a:lnTo>
                    <a:pt x="15879" y="1546"/>
                  </a:lnTo>
                  <a:lnTo>
                    <a:pt x="15879" y="1"/>
                  </a:lnTo>
                  <a:close/>
                </a:path>
              </a:pathLst>
            </a:custGeom>
            <a:gradFill>
              <a:gsLst>
                <a:gs pos="0">
                  <a:srgbClr val="FFFFFF">
                    <a:alpha val="64313"/>
                  </a:srgbClr>
                </a:gs>
                <a:gs pos="100000">
                  <a:srgbClr val="F48CE6">
                    <a:alpha val="64313"/>
                  </a:srgbClr>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43" name="Google Shape;543;p5"/>
          <p:cNvGrpSpPr/>
          <p:nvPr/>
        </p:nvGrpSpPr>
        <p:grpSpPr>
          <a:xfrm>
            <a:off x="2269104" y="1360392"/>
            <a:ext cx="638573" cy="577158"/>
            <a:chOff x="4822289" y="4210685"/>
            <a:chExt cx="411293" cy="371712"/>
          </a:xfrm>
        </p:grpSpPr>
        <p:sp>
          <p:nvSpPr>
            <p:cNvPr id="544" name="Google Shape;544;p5"/>
            <p:cNvSpPr/>
            <p:nvPr/>
          </p:nvSpPr>
          <p:spPr>
            <a:xfrm>
              <a:off x="4843207" y="4226775"/>
              <a:ext cx="390375" cy="355622"/>
            </a:xfrm>
            <a:custGeom>
              <a:rect b="b" l="l" r="r" t="t"/>
              <a:pathLst>
                <a:path extrusionOk="0" h="8135" w="8930">
                  <a:moveTo>
                    <a:pt x="4465" y="0"/>
                  </a:moveTo>
                  <a:cubicBezTo>
                    <a:pt x="3424" y="0"/>
                    <a:pt x="2383" y="397"/>
                    <a:pt x="1588" y="1191"/>
                  </a:cubicBezTo>
                  <a:cubicBezTo>
                    <a:pt x="0" y="2779"/>
                    <a:pt x="0" y="5355"/>
                    <a:pt x="1588" y="6943"/>
                  </a:cubicBezTo>
                  <a:cubicBezTo>
                    <a:pt x="2383" y="7737"/>
                    <a:pt x="3424" y="8135"/>
                    <a:pt x="4465" y="8135"/>
                  </a:cubicBezTo>
                  <a:cubicBezTo>
                    <a:pt x="5506" y="8135"/>
                    <a:pt x="6547" y="7737"/>
                    <a:pt x="7341" y="6943"/>
                  </a:cubicBezTo>
                  <a:cubicBezTo>
                    <a:pt x="8929" y="5355"/>
                    <a:pt x="8929" y="2779"/>
                    <a:pt x="7341" y="1191"/>
                  </a:cubicBezTo>
                  <a:cubicBezTo>
                    <a:pt x="6547" y="397"/>
                    <a:pt x="5506" y="0"/>
                    <a:pt x="446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5"/>
            <p:cNvSpPr/>
            <p:nvPr/>
          </p:nvSpPr>
          <p:spPr>
            <a:xfrm>
              <a:off x="4822289" y="4210685"/>
              <a:ext cx="390375" cy="355622"/>
            </a:xfrm>
            <a:custGeom>
              <a:rect b="b" l="l" r="r" t="t"/>
              <a:pathLst>
                <a:path extrusionOk="0" h="8135" w="8930">
                  <a:moveTo>
                    <a:pt x="4465" y="0"/>
                  </a:moveTo>
                  <a:cubicBezTo>
                    <a:pt x="3424" y="0"/>
                    <a:pt x="2383" y="397"/>
                    <a:pt x="1588" y="1191"/>
                  </a:cubicBezTo>
                  <a:cubicBezTo>
                    <a:pt x="0" y="2779"/>
                    <a:pt x="0" y="5355"/>
                    <a:pt x="1588" y="6943"/>
                  </a:cubicBezTo>
                  <a:cubicBezTo>
                    <a:pt x="2383" y="7737"/>
                    <a:pt x="3424" y="8135"/>
                    <a:pt x="4465" y="8135"/>
                  </a:cubicBezTo>
                  <a:cubicBezTo>
                    <a:pt x="5506" y="8135"/>
                    <a:pt x="6547" y="7737"/>
                    <a:pt x="7341" y="6943"/>
                  </a:cubicBezTo>
                  <a:cubicBezTo>
                    <a:pt x="8929" y="5355"/>
                    <a:pt x="8929" y="2779"/>
                    <a:pt x="7341" y="1191"/>
                  </a:cubicBezTo>
                  <a:cubicBezTo>
                    <a:pt x="6547" y="397"/>
                    <a:pt x="5506" y="0"/>
                    <a:pt x="4465"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5"/>
            <p:cNvSpPr/>
            <p:nvPr/>
          </p:nvSpPr>
          <p:spPr>
            <a:xfrm>
              <a:off x="4955445" y="4272017"/>
              <a:ext cx="132019" cy="132019"/>
            </a:xfrm>
            <a:custGeom>
              <a:rect b="b" l="l" r="r" t="t"/>
              <a:pathLst>
                <a:path extrusionOk="0" h="3020" w="3020">
                  <a:moveTo>
                    <a:pt x="1511" y="0"/>
                  </a:moveTo>
                  <a:cubicBezTo>
                    <a:pt x="678" y="0"/>
                    <a:pt x="0" y="675"/>
                    <a:pt x="0" y="1509"/>
                  </a:cubicBezTo>
                  <a:cubicBezTo>
                    <a:pt x="0" y="2342"/>
                    <a:pt x="678" y="3020"/>
                    <a:pt x="1511" y="3020"/>
                  </a:cubicBezTo>
                  <a:cubicBezTo>
                    <a:pt x="2342" y="3020"/>
                    <a:pt x="3020" y="2344"/>
                    <a:pt x="3020" y="1509"/>
                  </a:cubicBezTo>
                  <a:cubicBezTo>
                    <a:pt x="3020" y="675"/>
                    <a:pt x="2342" y="0"/>
                    <a:pt x="151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5"/>
            <p:cNvSpPr/>
            <p:nvPr/>
          </p:nvSpPr>
          <p:spPr>
            <a:xfrm>
              <a:off x="4910681" y="4421566"/>
              <a:ext cx="216608" cy="151560"/>
            </a:xfrm>
            <a:custGeom>
              <a:rect b="b" l="l" r="r" t="t"/>
              <a:pathLst>
                <a:path extrusionOk="0" h="3467" w="4955">
                  <a:moveTo>
                    <a:pt x="2478" y="0"/>
                  </a:moveTo>
                  <a:cubicBezTo>
                    <a:pt x="1109" y="0"/>
                    <a:pt x="1" y="1107"/>
                    <a:pt x="1" y="2476"/>
                  </a:cubicBezTo>
                  <a:cubicBezTo>
                    <a:pt x="1" y="2476"/>
                    <a:pt x="1046" y="3467"/>
                    <a:pt x="2396" y="3467"/>
                  </a:cubicBezTo>
                  <a:cubicBezTo>
                    <a:pt x="2412" y="3467"/>
                    <a:pt x="2428" y="3467"/>
                    <a:pt x="2444" y="3466"/>
                  </a:cubicBezTo>
                  <a:cubicBezTo>
                    <a:pt x="3817" y="3441"/>
                    <a:pt x="4954" y="2476"/>
                    <a:pt x="4954" y="2476"/>
                  </a:cubicBezTo>
                  <a:cubicBezTo>
                    <a:pt x="4954" y="1107"/>
                    <a:pt x="3846"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pic>
        <p:nvPicPr>
          <p:cNvPr id="552" name="Google Shape;552;p6"/>
          <p:cNvPicPr preferRelativeResize="0"/>
          <p:nvPr>
            <p:ph idx="2" type="pic"/>
          </p:nvPr>
        </p:nvPicPr>
        <p:blipFill rotWithShape="1">
          <a:blip r:embed="rId3">
            <a:alphaModFix/>
          </a:blip>
          <a:srcRect b="-74" l="0" r="0" t="15700"/>
          <a:stretch/>
        </p:blipFill>
        <p:spPr>
          <a:xfrm>
            <a:off x="0" y="0"/>
            <a:ext cx="9144000" cy="5143500"/>
          </a:xfrm>
          <a:prstGeom prst="rect">
            <a:avLst/>
          </a:prstGeom>
          <a:noFill/>
          <a:ln>
            <a:noFill/>
          </a:ln>
        </p:spPr>
      </p:pic>
      <p:sp>
        <p:nvSpPr>
          <p:cNvPr id="553" name="Google Shape;553;p6"/>
          <p:cNvSpPr txBox="1"/>
          <p:nvPr>
            <p:ph type="title"/>
          </p:nvPr>
        </p:nvSpPr>
        <p:spPr>
          <a:xfrm>
            <a:off x="2602775" y="539500"/>
            <a:ext cx="3938700" cy="102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a:t>A picture is worth </a:t>
            </a:r>
            <a:r>
              <a:rPr lang="en">
                <a:solidFill>
                  <a:schemeClr val="lt1"/>
                </a:solidFill>
              </a:rPr>
              <a:t>a </a:t>
            </a:r>
            <a:r>
              <a:rPr lang="en">
                <a:solidFill>
                  <a:schemeClr val="lt1"/>
                </a:solidFill>
                <a:latin typeface="Montserrat Black"/>
                <a:ea typeface="Montserrat Black"/>
                <a:cs typeface="Montserrat Black"/>
                <a:sym typeface="Montserrat Black"/>
              </a:rPr>
              <a:t>thousand words</a:t>
            </a:r>
            <a:endParaRPr>
              <a:solidFill>
                <a:schemeClr val="lt1"/>
              </a:solidFill>
              <a:latin typeface="Montserrat Black"/>
              <a:ea typeface="Montserrat Black"/>
              <a:cs typeface="Montserrat Black"/>
              <a:sym typeface="Montserrat Black"/>
            </a:endParaRPr>
          </a:p>
        </p:txBody>
      </p:sp>
      <p:sp>
        <p:nvSpPr>
          <p:cNvPr id="554" name="Google Shape;554;p6"/>
          <p:cNvSpPr/>
          <p:nvPr/>
        </p:nvSpPr>
        <p:spPr>
          <a:xfrm>
            <a:off x="499" y="4846425"/>
            <a:ext cx="9144000" cy="292500"/>
          </a:xfrm>
          <a:prstGeom prst="rect">
            <a:avLst/>
          </a:prstGeom>
          <a:gradFill>
            <a:gsLst>
              <a:gs pos="0">
                <a:schemeClr val="lt2"/>
              </a:gs>
              <a:gs pos="50000">
                <a:schemeClr val="accent2"/>
              </a:gs>
              <a:gs pos="100000">
                <a:schemeClr val="accent1"/>
              </a:gs>
            </a:gsLst>
            <a:lin ang="0"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g37e9f811778_1_6"/>
          <p:cNvSpPr txBox="1"/>
          <p:nvPr>
            <p:ph type="title"/>
          </p:nvPr>
        </p:nvSpPr>
        <p:spPr>
          <a:xfrm>
            <a:off x="720000" y="418963"/>
            <a:ext cx="7704000" cy="58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Our </a:t>
            </a:r>
            <a:r>
              <a:rPr lang="en">
                <a:solidFill>
                  <a:schemeClr val="lt1"/>
                </a:solidFill>
                <a:latin typeface="Montserrat Black"/>
                <a:ea typeface="Montserrat Black"/>
                <a:cs typeface="Montserrat Black"/>
                <a:sym typeface="Montserrat Black"/>
              </a:rPr>
              <a:t>history</a:t>
            </a:r>
            <a:endParaRPr>
              <a:solidFill>
                <a:schemeClr val="lt1"/>
              </a:solidFill>
              <a:latin typeface="Montserrat Black"/>
              <a:ea typeface="Montserrat Black"/>
              <a:cs typeface="Montserrat Black"/>
              <a:sym typeface="Montserrat Black"/>
            </a:endParaRPr>
          </a:p>
        </p:txBody>
      </p:sp>
      <p:sp>
        <p:nvSpPr>
          <p:cNvPr id="560" name="Google Shape;560;g37e9f811778_1_6"/>
          <p:cNvSpPr txBox="1"/>
          <p:nvPr/>
        </p:nvSpPr>
        <p:spPr>
          <a:xfrm>
            <a:off x="720000" y="3446525"/>
            <a:ext cx="1795200" cy="822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Earth </a:t>
            </a:r>
            <a:r>
              <a:rPr b="0" i="0" lang="en" sz="1400" u="none" cap="none" strike="noStrike">
                <a:solidFill>
                  <a:schemeClr val="dk1"/>
                </a:solidFill>
                <a:latin typeface="Didact Gothic"/>
                <a:ea typeface="Didact Gothic"/>
                <a:cs typeface="Didact Gothic"/>
                <a:sym typeface="Didact Gothic"/>
              </a:rPr>
              <a:t>is the only one that harbors life in the Solar System</a:t>
            </a:r>
            <a:endParaRPr b="1" i="0" sz="1400" u="none" cap="none" strike="noStrike">
              <a:solidFill>
                <a:schemeClr val="dk1"/>
              </a:solidFill>
              <a:latin typeface="Didact Gothic"/>
              <a:ea typeface="Didact Gothic"/>
              <a:cs typeface="Didact Gothic"/>
              <a:sym typeface="Didact Gothic"/>
            </a:endParaRPr>
          </a:p>
        </p:txBody>
      </p:sp>
      <p:sp>
        <p:nvSpPr>
          <p:cNvPr id="561" name="Google Shape;561;g37e9f811778_1_6"/>
          <p:cNvSpPr txBox="1"/>
          <p:nvPr/>
        </p:nvSpPr>
        <p:spPr>
          <a:xfrm>
            <a:off x="720000" y="3108825"/>
            <a:ext cx="1795200" cy="447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19XX</a:t>
            </a:r>
            <a:endParaRPr b="0" i="0" sz="1800" u="none" cap="none" strike="noStrike">
              <a:solidFill>
                <a:schemeClr val="lt1"/>
              </a:solidFill>
              <a:latin typeface="Montserrat Black"/>
              <a:ea typeface="Montserrat Black"/>
              <a:cs typeface="Montserrat Black"/>
              <a:sym typeface="Montserrat Black"/>
            </a:endParaRPr>
          </a:p>
        </p:txBody>
      </p:sp>
      <p:sp>
        <p:nvSpPr>
          <p:cNvPr id="562" name="Google Shape;562;g37e9f811778_1_6"/>
          <p:cNvSpPr/>
          <p:nvPr/>
        </p:nvSpPr>
        <p:spPr>
          <a:xfrm>
            <a:off x="1188488" y="1695595"/>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g37e9f811778_1_6"/>
          <p:cNvSpPr txBox="1"/>
          <p:nvPr/>
        </p:nvSpPr>
        <p:spPr>
          <a:xfrm>
            <a:off x="2689600" y="3446525"/>
            <a:ext cx="1795200" cy="822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idact Gothic"/>
                <a:ea typeface="Didact Gothic"/>
                <a:cs typeface="Didact Gothic"/>
                <a:sym typeface="Didact Gothic"/>
              </a:rPr>
              <a:t>Despite being red, </a:t>
            </a:r>
            <a:r>
              <a:rPr b="1" i="0" lang="en" sz="1400" u="none" cap="none" strike="noStrike">
                <a:solidFill>
                  <a:schemeClr val="dk1"/>
                </a:solidFill>
                <a:latin typeface="Didact Gothic"/>
                <a:ea typeface="Didact Gothic"/>
                <a:cs typeface="Didact Gothic"/>
                <a:sym typeface="Didact Gothic"/>
              </a:rPr>
              <a:t>Mars </a:t>
            </a:r>
            <a:r>
              <a:rPr b="0" i="0" lang="en" sz="1400" u="none" cap="none" strike="noStrike">
                <a:solidFill>
                  <a:schemeClr val="dk1"/>
                </a:solidFill>
                <a:latin typeface="Didact Gothic"/>
                <a:ea typeface="Didact Gothic"/>
                <a:cs typeface="Didact Gothic"/>
                <a:sym typeface="Didact Gothic"/>
              </a:rPr>
              <a:t>is actually a very cold place</a:t>
            </a:r>
            <a:endParaRPr b="1" i="0" sz="1400" u="none" cap="none" strike="noStrike">
              <a:solidFill>
                <a:schemeClr val="dk1"/>
              </a:solidFill>
              <a:latin typeface="Didact Gothic"/>
              <a:ea typeface="Didact Gothic"/>
              <a:cs typeface="Didact Gothic"/>
              <a:sym typeface="Didact Gothic"/>
            </a:endParaRPr>
          </a:p>
        </p:txBody>
      </p:sp>
      <p:sp>
        <p:nvSpPr>
          <p:cNvPr id="564" name="Google Shape;564;g37e9f811778_1_6"/>
          <p:cNvSpPr txBox="1"/>
          <p:nvPr/>
        </p:nvSpPr>
        <p:spPr>
          <a:xfrm>
            <a:off x="2689600" y="3108825"/>
            <a:ext cx="1795200" cy="447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19XX</a:t>
            </a:r>
            <a:endParaRPr b="0" i="0" sz="1800" u="none" cap="none" strike="noStrike">
              <a:solidFill>
                <a:schemeClr val="lt1"/>
              </a:solidFill>
              <a:latin typeface="Montserrat Black"/>
              <a:ea typeface="Montserrat Black"/>
              <a:cs typeface="Montserrat Black"/>
              <a:sym typeface="Montserrat Black"/>
            </a:endParaRPr>
          </a:p>
        </p:txBody>
      </p:sp>
      <p:sp>
        <p:nvSpPr>
          <p:cNvPr id="565" name="Google Shape;565;g37e9f811778_1_6"/>
          <p:cNvSpPr/>
          <p:nvPr/>
        </p:nvSpPr>
        <p:spPr>
          <a:xfrm>
            <a:off x="3158088" y="1695595"/>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g37e9f811778_1_6"/>
          <p:cNvSpPr txBox="1"/>
          <p:nvPr/>
        </p:nvSpPr>
        <p:spPr>
          <a:xfrm>
            <a:off x="4659200" y="3446525"/>
            <a:ext cx="1795200" cy="822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Jupiter </a:t>
            </a:r>
            <a:r>
              <a:rPr b="0" i="0" lang="en" sz="1400" u="none" cap="none" strike="noStrike">
                <a:solidFill>
                  <a:schemeClr val="dk1"/>
                </a:solidFill>
                <a:latin typeface="Didact Gothic"/>
                <a:ea typeface="Didact Gothic"/>
                <a:cs typeface="Didact Gothic"/>
                <a:sym typeface="Didact Gothic"/>
              </a:rPr>
              <a:t>is the biggest planet in the entire Solar System</a:t>
            </a:r>
            <a:endParaRPr b="1" i="0" sz="1400" u="none" cap="none" strike="noStrike">
              <a:solidFill>
                <a:schemeClr val="dk1"/>
              </a:solidFill>
              <a:latin typeface="Didact Gothic"/>
              <a:ea typeface="Didact Gothic"/>
              <a:cs typeface="Didact Gothic"/>
              <a:sym typeface="Didact Gothic"/>
            </a:endParaRPr>
          </a:p>
        </p:txBody>
      </p:sp>
      <p:sp>
        <p:nvSpPr>
          <p:cNvPr id="567" name="Google Shape;567;g37e9f811778_1_6"/>
          <p:cNvSpPr txBox="1"/>
          <p:nvPr/>
        </p:nvSpPr>
        <p:spPr>
          <a:xfrm>
            <a:off x="4659200" y="3108825"/>
            <a:ext cx="1795200" cy="447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2XXX</a:t>
            </a:r>
            <a:endParaRPr b="0" i="0" sz="1800" u="none" cap="none" strike="noStrike">
              <a:solidFill>
                <a:schemeClr val="lt1"/>
              </a:solidFill>
              <a:latin typeface="Montserrat Black"/>
              <a:ea typeface="Montserrat Black"/>
              <a:cs typeface="Montserrat Black"/>
              <a:sym typeface="Montserrat Black"/>
            </a:endParaRPr>
          </a:p>
        </p:txBody>
      </p:sp>
      <p:sp>
        <p:nvSpPr>
          <p:cNvPr id="568" name="Google Shape;568;g37e9f811778_1_6"/>
          <p:cNvSpPr/>
          <p:nvPr/>
        </p:nvSpPr>
        <p:spPr>
          <a:xfrm>
            <a:off x="5127688" y="1695595"/>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g37e9f811778_1_6"/>
          <p:cNvSpPr txBox="1"/>
          <p:nvPr/>
        </p:nvSpPr>
        <p:spPr>
          <a:xfrm>
            <a:off x="6628800" y="3446525"/>
            <a:ext cx="1795200" cy="822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Didact Gothic"/>
                <a:ea typeface="Didact Gothic"/>
                <a:cs typeface="Didact Gothic"/>
                <a:sym typeface="Didact Gothic"/>
              </a:rPr>
              <a:t>Saturn </a:t>
            </a:r>
            <a:r>
              <a:rPr b="0" i="0" lang="en" sz="1400" u="none" cap="none" strike="noStrike">
                <a:solidFill>
                  <a:schemeClr val="dk1"/>
                </a:solidFill>
                <a:latin typeface="Didact Gothic"/>
                <a:ea typeface="Didact Gothic"/>
                <a:cs typeface="Didact Gothic"/>
                <a:sym typeface="Didact Gothic"/>
              </a:rPr>
              <a:t>is a gas giant and has several rings around itself</a:t>
            </a:r>
            <a:endParaRPr b="1" i="0" sz="1400" u="none" cap="none" strike="noStrike">
              <a:solidFill>
                <a:schemeClr val="dk1"/>
              </a:solidFill>
              <a:latin typeface="Didact Gothic"/>
              <a:ea typeface="Didact Gothic"/>
              <a:cs typeface="Didact Gothic"/>
              <a:sym typeface="Didact Gothic"/>
            </a:endParaRPr>
          </a:p>
        </p:txBody>
      </p:sp>
      <p:sp>
        <p:nvSpPr>
          <p:cNvPr id="570" name="Google Shape;570;g37e9f811778_1_6"/>
          <p:cNvSpPr txBox="1"/>
          <p:nvPr/>
        </p:nvSpPr>
        <p:spPr>
          <a:xfrm>
            <a:off x="6628800" y="3108825"/>
            <a:ext cx="1795200" cy="447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Montserrat Black"/>
                <a:ea typeface="Montserrat Black"/>
                <a:cs typeface="Montserrat Black"/>
                <a:sym typeface="Montserrat Black"/>
              </a:rPr>
              <a:t>Today</a:t>
            </a:r>
            <a:endParaRPr b="0" i="0" sz="1800" u="none" cap="none" strike="noStrike">
              <a:solidFill>
                <a:schemeClr val="lt1"/>
              </a:solidFill>
              <a:latin typeface="Montserrat Black"/>
              <a:ea typeface="Montserrat Black"/>
              <a:cs typeface="Montserrat Black"/>
              <a:sym typeface="Montserrat Black"/>
            </a:endParaRPr>
          </a:p>
        </p:txBody>
      </p:sp>
      <p:sp>
        <p:nvSpPr>
          <p:cNvPr id="571" name="Google Shape;571;g37e9f811778_1_6"/>
          <p:cNvSpPr/>
          <p:nvPr/>
        </p:nvSpPr>
        <p:spPr>
          <a:xfrm>
            <a:off x="7097288" y="1695595"/>
            <a:ext cx="858300" cy="858300"/>
          </a:xfrm>
          <a:prstGeom prst="ellipse">
            <a:avLst/>
          </a:prstGeom>
          <a:solidFill>
            <a:schemeClr val="lt1"/>
          </a:solidFill>
          <a:ln>
            <a:noFill/>
          </a:ln>
          <a:effectLst>
            <a:outerShdw rotWithShape="0" algn="bl" dir="7800000" dist="47625">
              <a:schemeClr val="accent1"/>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72" name="Google Shape;572;g37e9f811778_1_6"/>
          <p:cNvCxnSpPr>
            <a:stCxn id="562" idx="6"/>
            <a:endCxn id="565" idx="2"/>
          </p:cNvCxnSpPr>
          <p:nvPr/>
        </p:nvCxnSpPr>
        <p:spPr>
          <a:xfrm>
            <a:off x="2046788" y="2124745"/>
            <a:ext cx="1111200" cy="0"/>
          </a:xfrm>
          <a:prstGeom prst="straightConnector1">
            <a:avLst/>
          </a:prstGeom>
          <a:noFill/>
          <a:ln cap="flat" cmpd="sng" w="9525">
            <a:solidFill>
              <a:schemeClr val="accent1"/>
            </a:solidFill>
            <a:prstDash val="solid"/>
            <a:round/>
            <a:headEnd len="sm" w="sm" type="none"/>
            <a:tailEnd len="sm" w="sm" type="none"/>
          </a:ln>
        </p:spPr>
      </p:cxnSp>
      <p:cxnSp>
        <p:nvCxnSpPr>
          <p:cNvPr id="573" name="Google Shape;573;g37e9f811778_1_6"/>
          <p:cNvCxnSpPr>
            <a:stCxn id="561" idx="0"/>
            <a:endCxn id="562" idx="4"/>
          </p:cNvCxnSpPr>
          <p:nvPr/>
        </p:nvCxnSpPr>
        <p:spPr>
          <a:xfrm rot="10800000">
            <a:off x="1617600" y="2553825"/>
            <a:ext cx="0" cy="555000"/>
          </a:xfrm>
          <a:prstGeom prst="straightConnector1">
            <a:avLst/>
          </a:prstGeom>
          <a:noFill/>
          <a:ln cap="flat" cmpd="sng" w="9525">
            <a:solidFill>
              <a:schemeClr val="accent1"/>
            </a:solidFill>
            <a:prstDash val="solid"/>
            <a:round/>
            <a:headEnd len="sm" w="sm" type="none"/>
            <a:tailEnd len="sm" w="sm" type="none"/>
          </a:ln>
        </p:spPr>
      </p:cxnSp>
      <p:cxnSp>
        <p:nvCxnSpPr>
          <p:cNvPr id="574" name="Google Shape;574;g37e9f811778_1_6"/>
          <p:cNvCxnSpPr>
            <a:stCxn id="565" idx="4"/>
            <a:endCxn id="564" idx="0"/>
          </p:cNvCxnSpPr>
          <p:nvPr/>
        </p:nvCxnSpPr>
        <p:spPr>
          <a:xfrm>
            <a:off x="3587238" y="2553895"/>
            <a:ext cx="0" cy="555000"/>
          </a:xfrm>
          <a:prstGeom prst="straightConnector1">
            <a:avLst/>
          </a:prstGeom>
          <a:noFill/>
          <a:ln cap="flat" cmpd="sng" w="9525">
            <a:solidFill>
              <a:schemeClr val="accent1"/>
            </a:solidFill>
            <a:prstDash val="solid"/>
            <a:round/>
            <a:headEnd len="sm" w="sm" type="none"/>
            <a:tailEnd len="sm" w="sm" type="none"/>
          </a:ln>
        </p:spPr>
      </p:cxnSp>
      <p:cxnSp>
        <p:nvCxnSpPr>
          <p:cNvPr id="575" name="Google Shape;575;g37e9f811778_1_6"/>
          <p:cNvCxnSpPr>
            <a:stCxn id="565" idx="6"/>
            <a:endCxn id="568" idx="2"/>
          </p:cNvCxnSpPr>
          <p:nvPr/>
        </p:nvCxnSpPr>
        <p:spPr>
          <a:xfrm>
            <a:off x="4016388" y="2124745"/>
            <a:ext cx="1111200" cy="0"/>
          </a:xfrm>
          <a:prstGeom prst="straightConnector1">
            <a:avLst/>
          </a:prstGeom>
          <a:noFill/>
          <a:ln cap="flat" cmpd="sng" w="9525">
            <a:solidFill>
              <a:schemeClr val="accent1"/>
            </a:solidFill>
            <a:prstDash val="solid"/>
            <a:round/>
            <a:headEnd len="sm" w="sm" type="none"/>
            <a:tailEnd len="sm" w="sm" type="none"/>
          </a:ln>
        </p:spPr>
      </p:cxnSp>
      <p:cxnSp>
        <p:nvCxnSpPr>
          <p:cNvPr id="576" name="Google Shape;576;g37e9f811778_1_6"/>
          <p:cNvCxnSpPr>
            <a:stCxn id="568" idx="4"/>
            <a:endCxn id="567" idx="0"/>
          </p:cNvCxnSpPr>
          <p:nvPr/>
        </p:nvCxnSpPr>
        <p:spPr>
          <a:xfrm>
            <a:off x="5556838" y="2553895"/>
            <a:ext cx="0" cy="555000"/>
          </a:xfrm>
          <a:prstGeom prst="straightConnector1">
            <a:avLst/>
          </a:prstGeom>
          <a:noFill/>
          <a:ln cap="flat" cmpd="sng" w="9525">
            <a:solidFill>
              <a:schemeClr val="accent1"/>
            </a:solidFill>
            <a:prstDash val="solid"/>
            <a:round/>
            <a:headEnd len="sm" w="sm" type="none"/>
            <a:tailEnd len="sm" w="sm" type="none"/>
          </a:ln>
        </p:spPr>
      </p:cxnSp>
      <p:cxnSp>
        <p:nvCxnSpPr>
          <p:cNvPr id="577" name="Google Shape;577;g37e9f811778_1_6"/>
          <p:cNvCxnSpPr>
            <a:stCxn id="568" idx="6"/>
            <a:endCxn id="571" idx="2"/>
          </p:cNvCxnSpPr>
          <p:nvPr/>
        </p:nvCxnSpPr>
        <p:spPr>
          <a:xfrm>
            <a:off x="5985988" y="2124745"/>
            <a:ext cx="1111200" cy="0"/>
          </a:xfrm>
          <a:prstGeom prst="straightConnector1">
            <a:avLst/>
          </a:prstGeom>
          <a:noFill/>
          <a:ln cap="flat" cmpd="sng" w="9525">
            <a:solidFill>
              <a:schemeClr val="accent1"/>
            </a:solidFill>
            <a:prstDash val="solid"/>
            <a:round/>
            <a:headEnd len="sm" w="sm" type="none"/>
            <a:tailEnd len="sm" w="sm" type="none"/>
          </a:ln>
        </p:spPr>
      </p:cxnSp>
      <p:cxnSp>
        <p:nvCxnSpPr>
          <p:cNvPr id="578" name="Google Shape;578;g37e9f811778_1_6"/>
          <p:cNvCxnSpPr>
            <a:endCxn id="570" idx="0"/>
          </p:cNvCxnSpPr>
          <p:nvPr/>
        </p:nvCxnSpPr>
        <p:spPr>
          <a:xfrm>
            <a:off x="7526400" y="2634225"/>
            <a:ext cx="0" cy="474600"/>
          </a:xfrm>
          <a:prstGeom prst="straightConnector1">
            <a:avLst/>
          </a:prstGeom>
          <a:noFill/>
          <a:ln cap="flat" cmpd="sng" w="9525">
            <a:solidFill>
              <a:schemeClr val="accent1"/>
            </a:solidFill>
            <a:prstDash val="solid"/>
            <a:round/>
            <a:headEnd len="sm" w="sm" type="none"/>
            <a:tailEnd len="sm" w="sm" type="none"/>
          </a:ln>
        </p:spPr>
      </p:cxnSp>
      <p:sp>
        <p:nvSpPr>
          <p:cNvPr id="579" name="Google Shape;579;g37e9f811778_1_6"/>
          <p:cNvSpPr/>
          <p:nvPr/>
        </p:nvSpPr>
        <p:spPr>
          <a:xfrm>
            <a:off x="5399337" y="1967372"/>
            <a:ext cx="314930" cy="314863"/>
          </a:xfrm>
          <a:custGeom>
            <a:rect b="b" l="l" r="r" t="t"/>
            <a:pathLst>
              <a:path extrusionOk="0" h="9394" w="9396">
                <a:moveTo>
                  <a:pt x="7032" y="1614"/>
                </a:moveTo>
                <a:cubicBezTo>
                  <a:pt x="7232" y="1614"/>
                  <a:pt x="7420" y="1691"/>
                  <a:pt x="7561" y="1832"/>
                </a:cubicBezTo>
                <a:cubicBezTo>
                  <a:pt x="7701" y="1975"/>
                  <a:pt x="7779" y="2161"/>
                  <a:pt x="7779" y="2361"/>
                </a:cubicBezTo>
                <a:cubicBezTo>
                  <a:pt x="7779" y="2562"/>
                  <a:pt x="7701" y="2748"/>
                  <a:pt x="7561" y="2889"/>
                </a:cubicBezTo>
                <a:lnTo>
                  <a:pt x="6827" y="3623"/>
                </a:lnTo>
                <a:cubicBezTo>
                  <a:pt x="6715" y="3397"/>
                  <a:pt x="6567" y="3188"/>
                  <a:pt x="6385" y="3008"/>
                </a:cubicBezTo>
                <a:cubicBezTo>
                  <a:pt x="6204" y="2827"/>
                  <a:pt x="5996" y="2679"/>
                  <a:pt x="5770" y="2566"/>
                </a:cubicBezTo>
                <a:lnTo>
                  <a:pt x="6504" y="1832"/>
                </a:lnTo>
                <a:cubicBezTo>
                  <a:pt x="6645" y="1691"/>
                  <a:pt x="6833" y="1614"/>
                  <a:pt x="7032" y="1614"/>
                </a:cubicBezTo>
                <a:close/>
                <a:moveTo>
                  <a:pt x="4706" y="3941"/>
                </a:moveTo>
                <a:cubicBezTo>
                  <a:pt x="4897" y="3941"/>
                  <a:pt x="5088" y="4013"/>
                  <a:pt x="5234" y="4159"/>
                </a:cubicBezTo>
                <a:cubicBezTo>
                  <a:pt x="5375" y="4299"/>
                  <a:pt x="5453" y="4487"/>
                  <a:pt x="5453" y="4687"/>
                </a:cubicBezTo>
                <a:cubicBezTo>
                  <a:pt x="5453" y="4888"/>
                  <a:pt x="5375" y="5074"/>
                  <a:pt x="5234" y="5215"/>
                </a:cubicBezTo>
                <a:lnTo>
                  <a:pt x="5218" y="5233"/>
                </a:lnTo>
                <a:cubicBezTo>
                  <a:pt x="5077" y="5374"/>
                  <a:pt x="4889" y="5450"/>
                  <a:pt x="4690" y="5450"/>
                </a:cubicBezTo>
                <a:cubicBezTo>
                  <a:pt x="4490" y="5450"/>
                  <a:pt x="4302" y="5374"/>
                  <a:pt x="4161" y="5233"/>
                </a:cubicBezTo>
                <a:cubicBezTo>
                  <a:pt x="4021" y="5091"/>
                  <a:pt x="3943" y="4904"/>
                  <a:pt x="3943" y="4705"/>
                </a:cubicBezTo>
                <a:cubicBezTo>
                  <a:pt x="3943" y="4503"/>
                  <a:pt x="4021" y="4317"/>
                  <a:pt x="4161" y="4176"/>
                </a:cubicBezTo>
                <a:lnTo>
                  <a:pt x="4178" y="4159"/>
                </a:lnTo>
                <a:cubicBezTo>
                  <a:pt x="4324" y="4013"/>
                  <a:pt x="4515" y="3941"/>
                  <a:pt x="4706" y="3941"/>
                </a:cubicBezTo>
                <a:close/>
                <a:moveTo>
                  <a:pt x="7061" y="550"/>
                </a:moveTo>
                <a:cubicBezTo>
                  <a:pt x="7518" y="550"/>
                  <a:pt x="7974" y="724"/>
                  <a:pt x="8322" y="1072"/>
                </a:cubicBezTo>
                <a:cubicBezTo>
                  <a:pt x="8660" y="1410"/>
                  <a:pt x="8845" y="1857"/>
                  <a:pt x="8845" y="2334"/>
                </a:cubicBezTo>
                <a:cubicBezTo>
                  <a:pt x="8843" y="2808"/>
                  <a:pt x="8658" y="3259"/>
                  <a:pt x="8321" y="3593"/>
                </a:cubicBezTo>
                <a:lnTo>
                  <a:pt x="5923" y="5992"/>
                </a:lnTo>
                <a:cubicBezTo>
                  <a:pt x="5583" y="6331"/>
                  <a:pt x="5126" y="6515"/>
                  <a:pt x="4659" y="6515"/>
                </a:cubicBezTo>
                <a:cubicBezTo>
                  <a:pt x="4503" y="6515"/>
                  <a:pt x="4346" y="6494"/>
                  <a:pt x="4192" y="6453"/>
                </a:cubicBezTo>
                <a:cubicBezTo>
                  <a:pt x="3893" y="6372"/>
                  <a:pt x="3620" y="6212"/>
                  <a:pt x="3400" y="5992"/>
                </a:cubicBezTo>
                <a:cubicBezTo>
                  <a:pt x="3216" y="5808"/>
                  <a:pt x="3077" y="5588"/>
                  <a:pt x="2987" y="5347"/>
                </a:cubicBezTo>
                <a:lnTo>
                  <a:pt x="3411" y="4925"/>
                </a:lnTo>
                <a:cubicBezTo>
                  <a:pt x="3457" y="5186"/>
                  <a:pt x="3580" y="5428"/>
                  <a:pt x="3772" y="5619"/>
                </a:cubicBezTo>
                <a:cubicBezTo>
                  <a:pt x="4018" y="5865"/>
                  <a:pt x="4343" y="5999"/>
                  <a:pt x="4690" y="5999"/>
                </a:cubicBezTo>
                <a:cubicBezTo>
                  <a:pt x="5036" y="5999"/>
                  <a:pt x="5363" y="5864"/>
                  <a:pt x="5607" y="5619"/>
                </a:cubicBezTo>
                <a:lnTo>
                  <a:pt x="5623" y="5603"/>
                </a:lnTo>
                <a:lnTo>
                  <a:pt x="7949" y="3276"/>
                </a:lnTo>
                <a:cubicBezTo>
                  <a:pt x="8196" y="3031"/>
                  <a:pt x="8330" y="2706"/>
                  <a:pt x="8330" y="2359"/>
                </a:cubicBezTo>
                <a:cubicBezTo>
                  <a:pt x="8330" y="2013"/>
                  <a:pt x="8193" y="1686"/>
                  <a:pt x="7949" y="1442"/>
                </a:cubicBezTo>
                <a:cubicBezTo>
                  <a:pt x="7704" y="1197"/>
                  <a:pt x="7379" y="1062"/>
                  <a:pt x="7032" y="1062"/>
                </a:cubicBezTo>
                <a:cubicBezTo>
                  <a:pt x="6686" y="1062"/>
                  <a:pt x="6359" y="1198"/>
                  <a:pt x="6115" y="1442"/>
                </a:cubicBezTo>
                <a:lnTo>
                  <a:pt x="5189" y="2368"/>
                </a:lnTo>
                <a:cubicBezTo>
                  <a:pt x="5039" y="2340"/>
                  <a:pt x="4888" y="2325"/>
                  <a:pt x="4739" y="2325"/>
                </a:cubicBezTo>
                <a:cubicBezTo>
                  <a:pt x="4671" y="2325"/>
                  <a:pt x="4604" y="2328"/>
                  <a:pt x="4537" y="2334"/>
                </a:cubicBezTo>
                <a:lnTo>
                  <a:pt x="5799" y="1072"/>
                </a:lnTo>
                <a:cubicBezTo>
                  <a:pt x="6147" y="724"/>
                  <a:pt x="6604" y="550"/>
                  <a:pt x="7061" y="550"/>
                </a:cubicBezTo>
                <a:close/>
                <a:moveTo>
                  <a:pt x="2569" y="5769"/>
                </a:moveTo>
                <a:cubicBezTo>
                  <a:pt x="2681" y="5993"/>
                  <a:pt x="2829" y="6203"/>
                  <a:pt x="3011" y="6382"/>
                </a:cubicBezTo>
                <a:cubicBezTo>
                  <a:pt x="3191" y="6563"/>
                  <a:pt x="3400" y="6712"/>
                  <a:pt x="3626" y="6824"/>
                </a:cubicBezTo>
                <a:lnTo>
                  <a:pt x="2892" y="7558"/>
                </a:lnTo>
                <a:cubicBezTo>
                  <a:pt x="2751" y="7700"/>
                  <a:pt x="2563" y="7776"/>
                  <a:pt x="2364" y="7776"/>
                </a:cubicBezTo>
                <a:cubicBezTo>
                  <a:pt x="2164" y="7776"/>
                  <a:pt x="1976" y="7700"/>
                  <a:pt x="1835" y="7558"/>
                </a:cubicBezTo>
                <a:cubicBezTo>
                  <a:pt x="1543" y="7267"/>
                  <a:pt x="1543" y="6793"/>
                  <a:pt x="1835" y="6502"/>
                </a:cubicBezTo>
                <a:lnTo>
                  <a:pt x="2569" y="5769"/>
                </a:lnTo>
                <a:close/>
                <a:moveTo>
                  <a:pt x="4733" y="2874"/>
                </a:moveTo>
                <a:cubicBezTo>
                  <a:pt x="4888" y="2874"/>
                  <a:pt x="5045" y="2894"/>
                  <a:pt x="5199" y="2936"/>
                </a:cubicBezTo>
                <a:cubicBezTo>
                  <a:pt x="5498" y="3017"/>
                  <a:pt x="5771" y="3175"/>
                  <a:pt x="5992" y="3395"/>
                </a:cubicBezTo>
                <a:cubicBezTo>
                  <a:pt x="6175" y="3579"/>
                  <a:pt x="6314" y="3799"/>
                  <a:pt x="6405" y="4040"/>
                </a:cubicBezTo>
                <a:lnTo>
                  <a:pt x="5981" y="4464"/>
                </a:lnTo>
                <a:cubicBezTo>
                  <a:pt x="5934" y="4201"/>
                  <a:pt x="5813" y="3960"/>
                  <a:pt x="5619" y="3768"/>
                </a:cubicBezTo>
                <a:cubicBezTo>
                  <a:pt x="5366" y="3515"/>
                  <a:pt x="5033" y="3388"/>
                  <a:pt x="4701" y="3388"/>
                </a:cubicBezTo>
                <a:cubicBezTo>
                  <a:pt x="4369" y="3388"/>
                  <a:pt x="4037" y="3515"/>
                  <a:pt x="3784" y="3768"/>
                </a:cubicBezTo>
                <a:lnTo>
                  <a:pt x="1442" y="6111"/>
                </a:lnTo>
                <a:cubicBezTo>
                  <a:pt x="936" y="6617"/>
                  <a:pt x="936" y="7440"/>
                  <a:pt x="1442" y="7945"/>
                </a:cubicBezTo>
                <a:cubicBezTo>
                  <a:pt x="1688" y="8192"/>
                  <a:pt x="2013" y="8325"/>
                  <a:pt x="2359" y="8325"/>
                </a:cubicBezTo>
                <a:cubicBezTo>
                  <a:pt x="2706" y="8325"/>
                  <a:pt x="3031" y="8189"/>
                  <a:pt x="3276" y="7945"/>
                </a:cubicBezTo>
                <a:lnTo>
                  <a:pt x="4204" y="7019"/>
                </a:lnTo>
                <a:cubicBezTo>
                  <a:pt x="4354" y="7048"/>
                  <a:pt x="4503" y="7063"/>
                  <a:pt x="4655" y="7063"/>
                </a:cubicBezTo>
                <a:cubicBezTo>
                  <a:pt x="4722" y="7063"/>
                  <a:pt x="4788" y="7059"/>
                  <a:pt x="4854" y="7054"/>
                </a:cubicBezTo>
                <a:lnTo>
                  <a:pt x="4854" y="7054"/>
                </a:lnTo>
                <a:lnTo>
                  <a:pt x="3596" y="8318"/>
                </a:lnTo>
                <a:cubicBezTo>
                  <a:pt x="3259" y="8655"/>
                  <a:pt x="2811" y="8840"/>
                  <a:pt x="2334" y="8840"/>
                </a:cubicBezTo>
                <a:cubicBezTo>
                  <a:pt x="1857" y="8840"/>
                  <a:pt x="1410" y="8655"/>
                  <a:pt x="1072" y="8318"/>
                </a:cubicBezTo>
                <a:cubicBezTo>
                  <a:pt x="734" y="7980"/>
                  <a:pt x="548" y="7533"/>
                  <a:pt x="548" y="7056"/>
                </a:cubicBezTo>
                <a:cubicBezTo>
                  <a:pt x="548" y="6579"/>
                  <a:pt x="734" y="6131"/>
                  <a:pt x="1072" y="5794"/>
                </a:cubicBezTo>
                <a:lnTo>
                  <a:pt x="3470" y="3395"/>
                </a:lnTo>
                <a:cubicBezTo>
                  <a:pt x="3808" y="3057"/>
                  <a:pt x="4265" y="2874"/>
                  <a:pt x="4733" y="2874"/>
                </a:cubicBezTo>
                <a:close/>
                <a:moveTo>
                  <a:pt x="7061" y="1"/>
                </a:moveTo>
                <a:cubicBezTo>
                  <a:pt x="6463" y="1"/>
                  <a:pt x="5865" y="228"/>
                  <a:pt x="5409" y="683"/>
                </a:cubicBezTo>
                <a:lnTo>
                  <a:pt x="685" y="5406"/>
                </a:lnTo>
                <a:cubicBezTo>
                  <a:pt x="244" y="5846"/>
                  <a:pt x="1" y="6433"/>
                  <a:pt x="1" y="7057"/>
                </a:cubicBezTo>
                <a:cubicBezTo>
                  <a:pt x="1" y="7681"/>
                  <a:pt x="243" y="8267"/>
                  <a:pt x="685" y="8708"/>
                </a:cubicBezTo>
                <a:cubicBezTo>
                  <a:pt x="1125" y="9149"/>
                  <a:pt x="1712" y="9394"/>
                  <a:pt x="2336" y="9394"/>
                </a:cubicBezTo>
                <a:cubicBezTo>
                  <a:pt x="2959" y="9394"/>
                  <a:pt x="3545" y="9152"/>
                  <a:pt x="3987" y="8708"/>
                </a:cubicBezTo>
                <a:lnTo>
                  <a:pt x="8711" y="3985"/>
                </a:lnTo>
                <a:cubicBezTo>
                  <a:pt x="9151" y="3545"/>
                  <a:pt x="9395" y="2958"/>
                  <a:pt x="9395" y="2334"/>
                </a:cubicBezTo>
                <a:cubicBezTo>
                  <a:pt x="9394" y="1710"/>
                  <a:pt x="9151" y="1123"/>
                  <a:pt x="8711" y="683"/>
                </a:cubicBezTo>
                <a:cubicBezTo>
                  <a:pt x="8256" y="228"/>
                  <a:pt x="7659" y="1"/>
                  <a:pt x="706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0" name="Google Shape;580;g37e9f811778_1_6"/>
          <p:cNvGrpSpPr/>
          <p:nvPr/>
        </p:nvGrpSpPr>
        <p:grpSpPr>
          <a:xfrm>
            <a:off x="3429774" y="1981650"/>
            <a:ext cx="314863" cy="286239"/>
            <a:chOff x="2256386" y="1618075"/>
            <a:chExt cx="314863" cy="286239"/>
          </a:xfrm>
        </p:grpSpPr>
        <p:sp>
          <p:nvSpPr>
            <p:cNvPr id="581" name="Google Shape;581;g37e9f811778_1_6"/>
            <p:cNvSpPr/>
            <p:nvPr/>
          </p:nvSpPr>
          <p:spPr>
            <a:xfrm>
              <a:off x="2335588" y="1713064"/>
              <a:ext cx="156225" cy="156225"/>
            </a:xfrm>
            <a:custGeom>
              <a:rect b="b" l="l" r="r" t="t"/>
              <a:pathLst>
                <a:path extrusionOk="0" h="4661" w="4661">
                  <a:moveTo>
                    <a:pt x="2510" y="554"/>
                  </a:moveTo>
                  <a:lnTo>
                    <a:pt x="2557" y="869"/>
                  </a:lnTo>
                  <a:lnTo>
                    <a:pt x="2729" y="918"/>
                  </a:lnTo>
                  <a:cubicBezTo>
                    <a:pt x="2842" y="948"/>
                    <a:pt x="2951" y="994"/>
                    <a:pt x="3053" y="1051"/>
                  </a:cubicBezTo>
                  <a:lnTo>
                    <a:pt x="3207" y="1138"/>
                  </a:lnTo>
                  <a:lnTo>
                    <a:pt x="3464" y="948"/>
                  </a:lnTo>
                  <a:lnTo>
                    <a:pt x="3715" y="1199"/>
                  </a:lnTo>
                  <a:lnTo>
                    <a:pt x="3526" y="1456"/>
                  </a:lnTo>
                  <a:lnTo>
                    <a:pt x="3613" y="1610"/>
                  </a:lnTo>
                  <a:cubicBezTo>
                    <a:pt x="3670" y="1713"/>
                    <a:pt x="3715" y="1822"/>
                    <a:pt x="3746" y="1936"/>
                  </a:cubicBezTo>
                  <a:lnTo>
                    <a:pt x="3795" y="2106"/>
                  </a:lnTo>
                  <a:lnTo>
                    <a:pt x="4110" y="2153"/>
                  </a:lnTo>
                  <a:lnTo>
                    <a:pt x="4110" y="2509"/>
                  </a:lnTo>
                  <a:lnTo>
                    <a:pt x="3795" y="2556"/>
                  </a:lnTo>
                  <a:lnTo>
                    <a:pt x="3746" y="2726"/>
                  </a:lnTo>
                  <a:cubicBezTo>
                    <a:pt x="3715" y="2840"/>
                    <a:pt x="3670" y="2947"/>
                    <a:pt x="3613" y="3050"/>
                  </a:cubicBezTo>
                  <a:lnTo>
                    <a:pt x="3526" y="3206"/>
                  </a:lnTo>
                  <a:lnTo>
                    <a:pt x="3715" y="3463"/>
                  </a:lnTo>
                  <a:lnTo>
                    <a:pt x="3464" y="3714"/>
                  </a:lnTo>
                  <a:lnTo>
                    <a:pt x="3207" y="3524"/>
                  </a:lnTo>
                  <a:lnTo>
                    <a:pt x="3053" y="3611"/>
                  </a:lnTo>
                  <a:cubicBezTo>
                    <a:pt x="2951" y="3668"/>
                    <a:pt x="2842" y="3714"/>
                    <a:pt x="2729" y="3744"/>
                  </a:cubicBezTo>
                  <a:lnTo>
                    <a:pt x="2557" y="3793"/>
                  </a:lnTo>
                  <a:lnTo>
                    <a:pt x="2510" y="4108"/>
                  </a:lnTo>
                  <a:lnTo>
                    <a:pt x="2157" y="4108"/>
                  </a:lnTo>
                  <a:lnTo>
                    <a:pt x="2108" y="3793"/>
                  </a:lnTo>
                  <a:lnTo>
                    <a:pt x="1938" y="3744"/>
                  </a:lnTo>
                  <a:cubicBezTo>
                    <a:pt x="1823" y="3714"/>
                    <a:pt x="1715" y="3668"/>
                    <a:pt x="1612" y="3611"/>
                  </a:cubicBezTo>
                  <a:lnTo>
                    <a:pt x="1460" y="3524"/>
                  </a:lnTo>
                  <a:lnTo>
                    <a:pt x="1203" y="3714"/>
                  </a:lnTo>
                  <a:lnTo>
                    <a:pt x="950" y="3463"/>
                  </a:lnTo>
                  <a:lnTo>
                    <a:pt x="1140" y="3206"/>
                  </a:lnTo>
                  <a:lnTo>
                    <a:pt x="1053" y="3050"/>
                  </a:lnTo>
                  <a:cubicBezTo>
                    <a:pt x="997" y="2949"/>
                    <a:pt x="950" y="2840"/>
                    <a:pt x="919" y="2726"/>
                  </a:cubicBezTo>
                  <a:lnTo>
                    <a:pt x="872" y="2556"/>
                  </a:lnTo>
                  <a:lnTo>
                    <a:pt x="557" y="2509"/>
                  </a:lnTo>
                  <a:lnTo>
                    <a:pt x="557" y="2153"/>
                  </a:lnTo>
                  <a:lnTo>
                    <a:pt x="872" y="2106"/>
                  </a:lnTo>
                  <a:lnTo>
                    <a:pt x="919" y="1936"/>
                  </a:lnTo>
                  <a:cubicBezTo>
                    <a:pt x="950" y="1822"/>
                    <a:pt x="997" y="1713"/>
                    <a:pt x="1053" y="1610"/>
                  </a:cubicBezTo>
                  <a:lnTo>
                    <a:pt x="1140" y="1456"/>
                  </a:lnTo>
                  <a:lnTo>
                    <a:pt x="950" y="1199"/>
                  </a:lnTo>
                  <a:lnTo>
                    <a:pt x="1203" y="948"/>
                  </a:lnTo>
                  <a:lnTo>
                    <a:pt x="1460" y="1138"/>
                  </a:lnTo>
                  <a:lnTo>
                    <a:pt x="1612" y="1051"/>
                  </a:lnTo>
                  <a:cubicBezTo>
                    <a:pt x="1716" y="994"/>
                    <a:pt x="1823" y="948"/>
                    <a:pt x="1938" y="918"/>
                  </a:cubicBezTo>
                  <a:lnTo>
                    <a:pt x="2108" y="869"/>
                  </a:lnTo>
                  <a:lnTo>
                    <a:pt x="2157" y="554"/>
                  </a:lnTo>
                  <a:close/>
                  <a:moveTo>
                    <a:pt x="1681" y="0"/>
                  </a:moveTo>
                  <a:lnTo>
                    <a:pt x="1612" y="441"/>
                  </a:lnTo>
                  <a:cubicBezTo>
                    <a:pt x="1574" y="455"/>
                    <a:pt x="1537" y="470"/>
                    <a:pt x="1501" y="486"/>
                  </a:cubicBezTo>
                  <a:lnTo>
                    <a:pt x="1141" y="222"/>
                  </a:lnTo>
                  <a:lnTo>
                    <a:pt x="222" y="1141"/>
                  </a:lnTo>
                  <a:lnTo>
                    <a:pt x="486" y="1500"/>
                  </a:lnTo>
                  <a:cubicBezTo>
                    <a:pt x="470" y="1537"/>
                    <a:pt x="456" y="1574"/>
                    <a:pt x="441" y="1613"/>
                  </a:cubicBezTo>
                  <a:lnTo>
                    <a:pt x="1" y="1681"/>
                  </a:lnTo>
                  <a:lnTo>
                    <a:pt x="1" y="2980"/>
                  </a:lnTo>
                  <a:lnTo>
                    <a:pt x="441" y="3047"/>
                  </a:lnTo>
                  <a:cubicBezTo>
                    <a:pt x="456" y="3085"/>
                    <a:pt x="470" y="3122"/>
                    <a:pt x="486" y="3159"/>
                  </a:cubicBezTo>
                  <a:lnTo>
                    <a:pt x="222" y="3518"/>
                  </a:lnTo>
                  <a:lnTo>
                    <a:pt x="1141" y="4437"/>
                  </a:lnTo>
                  <a:lnTo>
                    <a:pt x="1501" y="4173"/>
                  </a:lnTo>
                  <a:cubicBezTo>
                    <a:pt x="1537" y="4191"/>
                    <a:pt x="1574" y="4205"/>
                    <a:pt x="1612" y="4220"/>
                  </a:cubicBezTo>
                  <a:lnTo>
                    <a:pt x="1681" y="4660"/>
                  </a:lnTo>
                  <a:lnTo>
                    <a:pt x="2980" y="4660"/>
                  </a:lnTo>
                  <a:lnTo>
                    <a:pt x="3048" y="4220"/>
                  </a:lnTo>
                  <a:cubicBezTo>
                    <a:pt x="3086" y="4205"/>
                    <a:pt x="3122" y="4191"/>
                    <a:pt x="3159" y="4173"/>
                  </a:cubicBezTo>
                  <a:lnTo>
                    <a:pt x="3519" y="4437"/>
                  </a:lnTo>
                  <a:lnTo>
                    <a:pt x="4437" y="3518"/>
                  </a:lnTo>
                  <a:lnTo>
                    <a:pt x="4175" y="3159"/>
                  </a:lnTo>
                  <a:cubicBezTo>
                    <a:pt x="4191" y="3122"/>
                    <a:pt x="4206" y="3085"/>
                    <a:pt x="4220" y="3047"/>
                  </a:cubicBezTo>
                  <a:lnTo>
                    <a:pt x="4660" y="2980"/>
                  </a:lnTo>
                  <a:lnTo>
                    <a:pt x="4660" y="1681"/>
                  </a:lnTo>
                  <a:lnTo>
                    <a:pt x="4220" y="1613"/>
                  </a:lnTo>
                  <a:cubicBezTo>
                    <a:pt x="4206" y="1574"/>
                    <a:pt x="4191" y="1537"/>
                    <a:pt x="4175" y="1500"/>
                  </a:cubicBezTo>
                  <a:lnTo>
                    <a:pt x="4437" y="1141"/>
                  </a:lnTo>
                  <a:lnTo>
                    <a:pt x="3519" y="222"/>
                  </a:lnTo>
                  <a:lnTo>
                    <a:pt x="3159" y="486"/>
                  </a:lnTo>
                  <a:cubicBezTo>
                    <a:pt x="3122" y="470"/>
                    <a:pt x="3086" y="455"/>
                    <a:pt x="3048" y="441"/>
                  </a:cubicBezTo>
                  <a:lnTo>
                    <a:pt x="298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g37e9f811778_1_6"/>
            <p:cNvSpPr/>
            <p:nvPr/>
          </p:nvSpPr>
          <p:spPr>
            <a:xfrm>
              <a:off x="2377954" y="1758547"/>
              <a:ext cx="71593" cy="65292"/>
            </a:xfrm>
            <a:custGeom>
              <a:rect b="b" l="l" r="r" t="t"/>
              <a:pathLst>
                <a:path extrusionOk="0" h="1948" w="2136">
                  <a:moveTo>
                    <a:pt x="1067" y="550"/>
                  </a:moveTo>
                  <a:cubicBezTo>
                    <a:pt x="1180" y="550"/>
                    <a:pt x="1287" y="594"/>
                    <a:pt x="1367" y="675"/>
                  </a:cubicBezTo>
                  <a:cubicBezTo>
                    <a:pt x="1533" y="839"/>
                    <a:pt x="1533" y="1109"/>
                    <a:pt x="1367" y="1273"/>
                  </a:cubicBezTo>
                  <a:cubicBezTo>
                    <a:pt x="1286" y="1354"/>
                    <a:pt x="1180" y="1398"/>
                    <a:pt x="1067" y="1398"/>
                  </a:cubicBezTo>
                  <a:cubicBezTo>
                    <a:pt x="954" y="1398"/>
                    <a:pt x="847" y="1354"/>
                    <a:pt x="769" y="1273"/>
                  </a:cubicBezTo>
                  <a:cubicBezTo>
                    <a:pt x="604" y="1109"/>
                    <a:pt x="604" y="839"/>
                    <a:pt x="769" y="675"/>
                  </a:cubicBezTo>
                  <a:cubicBezTo>
                    <a:pt x="850" y="592"/>
                    <a:pt x="956" y="550"/>
                    <a:pt x="1067" y="550"/>
                  </a:cubicBezTo>
                  <a:close/>
                  <a:moveTo>
                    <a:pt x="1069" y="1"/>
                  </a:moveTo>
                  <a:cubicBezTo>
                    <a:pt x="808" y="1"/>
                    <a:pt x="564" y="102"/>
                    <a:pt x="380" y="286"/>
                  </a:cubicBezTo>
                  <a:cubicBezTo>
                    <a:pt x="0" y="664"/>
                    <a:pt x="0" y="1284"/>
                    <a:pt x="380" y="1662"/>
                  </a:cubicBezTo>
                  <a:cubicBezTo>
                    <a:pt x="564" y="1846"/>
                    <a:pt x="809" y="1947"/>
                    <a:pt x="1069" y="1947"/>
                  </a:cubicBezTo>
                  <a:cubicBezTo>
                    <a:pt x="1329" y="1947"/>
                    <a:pt x="1572" y="1846"/>
                    <a:pt x="1756" y="1662"/>
                  </a:cubicBezTo>
                  <a:cubicBezTo>
                    <a:pt x="2136" y="1284"/>
                    <a:pt x="2136" y="664"/>
                    <a:pt x="1756" y="286"/>
                  </a:cubicBezTo>
                  <a:cubicBezTo>
                    <a:pt x="1572" y="102"/>
                    <a:pt x="1327" y="1"/>
                    <a:pt x="106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g37e9f811778_1_6"/>
            <p:cNvSpPr/>
            <p:nvPr/>
          </p:nvSpPr>
          <p:spPr>
            <a:xfrm>
              <a:off x="2256386" y="1618075"/>
              <a:ext cx="314863" cy="286239"/>
            </a:xfrm>
            <a:custGeom>
              <a:rect b="b" l="l" r="r" t="t"/>
              <a:pathLst>
                <a:path extrusionOk="0" h="8540" w="9394">
                  <a:moveTo>
                    <a:pt x="8839" y="1073"/>
                  </a:moveTo>
                  <a:lnTo>
                    <a:pt x="8839" y="1785"/>
                  </a:lnTo>
                  <a:lnTo>
                    <a:pt x="4942" y="1785"/>
                  </a:lnTo>
                  <a:lnTo>
                    <a:pt x="4424" y="1073"/>
                  </a:lnTo>
                  <a:close/>
                  <a:moveTo>
                    <a:pt x="3363" y="549"/>
                  </a:moveTo>
                  <a:lnTo>
                    <a:pt x="4663" y="2335"/>
                  </a:lnTo>
                  <a:lnTo>
                    <a:pt x="8845" y="2335"/>
                  </a:lnTo>
                  <a:lnTo>
                    <a:pt x="8845" y="7987"/>
                  </a:lnTo>
                  <a:lnTo>
                    <a:pt x="553" y="7989"/>
                  </a:lnTo>
                  <a:lnTo>
                    <a:pt x="553" y="549"/>
                  </a:lnTo>
                  <a:close/>
                  <a:moveTo>
                    <a:pt x="1" y="0"/>
                  </a:moveTo>
                  <a:lnTo>
                    <a:pt x="1" y="8539"/>
                  </a:lnTo>
                  <a:lnTo>
                    <a:pt x="9394" y="8536"/>
                  </a:lnTo>
                  <a:lnTo>
                    <a:pt x="9389" y="523"/>
                  </a:lnTo>
                  <a:lnTo>
                    <a:pt x="4024" y="523"/>
                  </a:lnTo>
                  <a:lnTo>
                    <a:pt x="364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4" name="Google Shape;584;g37e9f811778_1_6"/>
          <p:cNvGrpSpPr/>
          <p:nvPr/>
        </p:nvGrpSpPr>
        <p:grpSpPr>
          <a:xfrm>
            <a:off x="7405637" y="1967271"/>
            <a:ext cx="241628" cy="314863"/>
            <a:chOff x="1575612" y="1603696"/>
            <a:chExt cx="241628" cy="314863"/>
          </a:xfrm>
        </p:grpSpPr>
        <p:sp>
          <p:nvSpPr>
            <p:cNvPr id="585" name="Google Shape;585;g37e9f811778_1_6"/>
            <p:cNvSpPr/>
            <p:nvPr/>
          </p:nvSpPr>
          <p:spPr>
            <a:xfrm>
              <a:off x="1662288" y="1709679"/>
              <a:ext cx="67136" cy="123445"/>
            </a:xfrm>
            <a:custGeom>
              <a:rect b="b" l="l" r="r" t="t"/>
              <a:pathLst>
                <a:path extrusionOk="0" h="3683" w="2003">
                  <a:moveTo>
                    <a:pt x="742" y="0"/>
                  </a:moveTo>
                  <a:lnTo>
                    <a:pt x="742" y="571"/>
                  </a:lnTo>
                  <a:cubicBezTo>
                    <a:pt x="721" y="575"/>
                    <a:pt x="696" y="581"/>
                    <a:pt x="674" y="589"/>
                  </a:cubicBezTo>
                  <a:cubicBezTo>
                    <a:pt x="563" y="624"/>
                    <a:pt x="466" y="677"/>
                    <a:pt x="381" y="744"/>
                  </a:cubicBezTo>
                  <a:cubicBezTo>
                    <a:pt x="297" y="815"/>
                    <a:pt x="231" y="898"/>
                    <a:pt x="181" y="1000"/>
                  </a:cubicBezTo>
                  <a:cubicBezTo>
                    <a:pt x="131" y="1101"/>
                    <a:pt x="108" y="1217"/>
                    <a:pt x="108" y="1349"/>
                  </a:cubicBezTo>
                  <a:cubicBezTo>
                    <a:pt x="108" y="1441"/>
                    <a:pt x="121" y="1525"/>
                    <a:pt x="147" y="1594"/>
                  </a:cubicBezTo>
                  <a:cubicBezTo>
                    <a:pt x="175" y="1664"/>
                    <a:pt x="216" y="1726"/>
                    <a:pt x="271" y="1782"/>
                  </a:cubicBezTo>
                  <a:cubicBezTo>
                    <a:pt x="327" y="1835"/>
                    <a:pt x="396" y="1883"/>
                    <a:pt x="481" y="1924"/>
                  </a:cubicBezTo>
                  <a:cubicBezTo>
                    <a:pt x="564" y="1965"/>
                    <a:pt x="664" y="2003"/>
                    <a:pt x="779" y="2039"/>
                  </a:cubicBezTo>
                  <a:cubicBezTo>
                    <a:pt x="865" y="2064"/>
                    <a:pt x="946" y="2089"/>
                    <a:pt x="1019" y="2108"/>
                  </a:cubicBezTo>
                  <a:cubicBezTo>
                    <a:pt x="1093" y="2128"/>
                    <a:pt x="1157" y="2152"/>
                    <a:pt x="1210" y="2177"/>
                  </a:cubicBezTo>
                  <a:cubicBezTo>
                    <a:pt x="1263" y="2200"/>
                    <a:pt x="1305" y="2228"/>
                    <a:pt x="1336" y="2259"/>
                  </a:cubicBezTo>
                  <a:cubicBezTo>
                    <a:pt x="1369" y="2290"/>
                    <a:pt x="1383" y="2328"/>
                    <a:pt x="1383" y="2375"/>
                  </a:cubicBezTo>
                  <a:cubicBezTo>
                    <a:pt x="1383" y="2499"/>
                    <a:pt x="1281" y="2561"/>
                    <a:pt x="1077" y="2561"/>
                  </a:cubicBezTo>
                  <a:cubicBezTo>
                    <a:pt x="981" y="2561"/>
                    <a:pt x="886" y="2548"/>
                    <a:pt x="792" y="2523"/>
                  </a:cubicBezTo>
                  <a:cubicBezTo>
                    <a:pt x="699" y="2497"/>
                    <a:pt x="614" y="2467"/>
                    <a:pt x="538" y="2435"/>
                  </a:cubicBezTo>
                  <a:cubicBezTo>
                    <a:pt x="460" y="2401"/>
                    <a:pt x="398" y="2369"/>
                    <a:pt x="346" y="2335"/>
                  </a:cubicBezTo>
                  <a:cubicBezTo>
                    <a:pt x="294" y="2303"/>
                    <a:pt x="263" y="2281"/>
                    <a:pt x="255" y="2269"/>
                  </a:cubicBezTo>
                  <a:lnTo>
                    <a:pt x="1" y="2772"/>
                  </a:lnTo>
                  <a:cubicBezTo>
                    <a:pt x="74" y="2822"/>
                    <a:pt x="153" y="2863"/>
                    <a:pt x="238" y="2903"/>
                  </a:cubicBezTo>
                  <a:cubicBezTo>
                    <a:pt x="324" y="2940"/>
                    <a:pt x="412" y="2972"/>
                    <a:pt x="504" y="3000"/>
                  </a:cubicBezTo>
                  <a:cubicBezTo>
                    <a:pt x="580" y="3022"/>
                    <a:pt x="660" y="3040"/>
                    <a:pt x="740" y="3054"/>
                  </a:cubicBezTo>
                  <a:lnTo>
                    <a:pt x="740" y="3682"/>
                  </a:lnTo>
                  <a:lnTo>
                    <a:pt x="1291" y="3682"/>
                  </a:lnTo>
                  <a:lnTo>
                    <a:pt x="1291" y="3066"/>
                  </a:lnTo>
                  <a:cubicBezTo>
                    <a:pt x="1333" y="3060"/>
                    <a:pt x="1373" y="3051"/>
                    <a:pt x="1414" y="3043"/>
                  </a:cubicBezTo>
                  <a:cubicBezTo>
                    <a:pt x="1526" y="3015"/>
                    <a:pt x="1627" y="2972"/>
                    <a:pt x="1713" y="2912"/>
                  </a:cubicBezTo>
                  <a:cubicBezTo>
                    <a:pt x="1799" y="2852"/>
                    <a:pt x="1869" y="2774"/>
                    <a:pt x="1922" y="2677"/>
                  </a:cubicBezTo>
                  <a:cubicBezTo>
                    <a:pt x="1976" y="2580"/>
                    <a:pt x="2001" y="2460"/>
                    <a:pt x="2001" y="2320"/>
                  </a:cubicBezTo>
                  <a:cubicBezTo>
                    <a:pt x="2003" y="2207"/>
                    <a:pt x="1985" y="2108"/>
                    <a:pt x="1948" y="2025"/>
                  </a:cubicBezTo>
                  <a:cubicBezTo>
                    <a:pt x="1912" y="1943"/>
                    <a:pt x="1860" y="1873"/>
                    <a:pt x="1794" y="1817"/>
                  </a:cubicBezTo>
                  <a:cubicBezTo>
                    <a:pt x="1728" y="1760"/>
                    <a:pt x="1646" y="1711"/>
                    <a:pt x="1549" y="1672"/>
                  </a:cubicBezTo>
                  <a:cubicBezTo>
                    <a:pt x="1455" y="1634"/>
                    <a:pt x="1347" y="1597"/>
                    <a:pt x="1226" y="1565"/>
                  </a:cubicBezTo>
                  <a:cubicBezTo>
                    <a:pt x="1141" y="1541"/>
                    <a:pt x="1063" y="1521"/>
                    <a:pt x="997" y="1503"/>
                  </a:cubicBezTo>
                  <a:cubicBezTo>
                    <a:pt x="931" y="1484"/>
                    <a:pt x="878" y="1463"/>
                    <a:pt x="834" y="1440"/>
                  </a:cubicBezTo>
                  <a:cubicBezTo>
                    <a:pt x="790" y="1418"/>
                    <a:pt x="758" y="1393"/>
                    <a:pt x="735" y="1365"/>
                  </a:cubicBezTo>
                  <a:cubicBezTo>
                    <a:pt x="713" y="1337"/>
                    <a:pt x="702" y="1302"/>
                    <a:pt x="702" y="1261"/>
                  </a:cubicBezTo>
                  <a:cubicBezTo>
                    <a:pt x="702" y="1123"/>
                    <a:pt x="805" y="1052"/>
                    <a:pt x="1012" y="1052"/>
                  </a:cubicBezTo>
                  <a:cubicBezTo>
                    <a:pt x="1087" y="1052"/>
                    <a:pt x="1163" y="1064"/>
                    <a:pt x="1238" y="1085"/>
                  </a:cubicBezTo>
                  <a:cubicBezTo>
                    <a:pt x="1313" y="1104"/>
                    <a:pt x="1383" y="1130"/>
                    <a:pt x="1445" y="1158"/>
                  </a:cubicBezTo>
                  <a:cubicBezTo>
                    <a:pt x="1508" y="1184"/>
                    <a:pt x="1561" y="1212"/>
                    <a:pt x="1603" y="1239"/>
                  </a:cubicBezTo>
                  <a:cubicBezTo>
                    <a:pt x="1646" y="1264"/>
                    <a:pt x="1669" y="1283"/>
                    <a:pt x="1677" y="1292"/>
                  </a:cubicBezTo>
                  <a:lnTo>
                    <a:pt x="1929" y="813"/>
                  </a:lnTo>
                  <a:cubicBezTo>
                    <a:pt x="1873" y="779"/>
                    <a:pt x="1812" y="747"/>
                    <a:pt x="1744" y="713"/>
                  </a:cubicBezTo>
                  <a:cubicBezTo>
                    <a:pt x="1678" y="681"/>
                    <a:pt x="1605" y="652"/>
                    <a:pt x="1529" y="625"/>
                  </a:cubicBezTo>
                  <a:cubicBezTo>
                    <a:pt x="1452" y="600"/>
                    <a:pt x="1373" y="580"/>
                    <a:pt x="1292" y="564"/>
                  </a:cubicBez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g37e9f811778_1_6"/>
            <p:cNvSpPr/>
            <p:nvPr/>
          </p:nvSpPr>
          <p:spPr>
            <a:xfrm>
              <a:off x="1575612" y="1603696"/>
              <a:ext cx="241628" cy="314863"/>
            </a:xfrm>
            <a:custGeom>
              <a:rect b="b" l="l" r="r" t="t"/>
              <a:pathLst>
                <a:path extrusionOk="0" h="9394" w="7209">
                  <a:moveTo>
                    <a:pt x="3604" y="554"/>
                  </a:moveTo>
                  <a:cubicBezTo>
                    <a:pt x="4173" y="554"/>
                    <a:pt x="4639" y="1005"/>
                    <a:pt x="4662" y="1568"/>
                  </a:cubicBezTo>
                  <a:lnTo>
                    <a:pt x="2546" y="1568"/>
                  </a:lnTo>
                  <a:cubicBezTo>
                    <a:pt x="2569" y="1003"/>
                    <a:pt x="3036" y="554"/>
                    <a:pt x="3604" y="554"/>
                  </a:cubicBezTo>
                  <a:close/>
                  <a:moveTo>
                    <a:pt x="5747" y="2117"/>
                  </a:moveTo>
                  <a:lnTo>
                    <a:pt x="6436" y="7644"/>
                  </a:lnTo>
                  <a:lnTo>
                    <a:pt x="776" y="7644"/>
                  </a:lnTo>
                  <a:lnTo>
                    <a:pt x="1462" y="2117"/>
                  </a:lnTo>
                  <a:lnTo>
                    <a:pt x="1995" y="2117"/>
                  </a:lnTo>
                  <a:lnTo>
                    <a:pt x="1995" y="2882"/>
                  </a:lnTo>
                  <a:lnTo>
                    <a:pt x="2546" y="2882"/>
                  </a:lnTo>
                  <a:lnTo>
                    <a:pt x="2546" y="2117"/>
                  </a:lnTo>
                  <a:lnTo>
                    <a:pt x="4665" y="2117"/>
                  </a:lnTo>
                  <a:lnTo>
                    <a:pt x="4665" y="2882"/>
                  </a:lnTo>
                  <a:lnTo>
                    <a:pt x="5215" y="2882"/>
                  </a:lnTo>
                  <a:lnTo>
                    <a:pt x="5215" y="2117"/>
                  </a:lnTo>
                  <a:close/>
                  <a:moveTo>
                    <a:pt x="6502" y="8196"/>
                  </a:moveTo>
                  <a:lnTo>
                    <a:pt x="6583" y="8846"/>
                  </a:lnTo>
                  <a:lnTo>
                    <a:pt x="623" y="8846"/>
                  </a:lnTo>
                  <a:lnTo>
                    <a:pt x="704" y="8196"/>
                  </a:lnTo>
                  <a:close/>
                  <a:moveTo>
                    <a:pt x="3604" y="1"/>
                  </a:moveTo>
                  <a:cubicBezTo>
                    <a:pt x="2732" y="1"/>
                    <a:pt x="2019" y="698"/>
                    <a:pt x="1995" y="1567"/>
                  </a:cubicBezTo>
                  <a:lnTo>
                    <a:pt x="977" y="1567"/>
                  </a:lnTo>
                  <a:lnTo>
                    <a:pt x="1" y="9394"/>
                  </a:lnTo>
                  <a:lnTo>
                    <a:pt x="7208" y="9394"/>
                  </a:lnTo>
                  <a:lnTo>
                    <a:pt x="6231" y="1567"/>
                  </a:lnTo>
                  <a:lnTo>
                    <a:pt x="5212" y="1567"/>
                  </a:lnTo>
                  <a:cubicBezTo>
                    <a:pt x="5189" y="701"/>
                    <a:pt x="4476" y="1"/>
                    <a:pt x="360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7" name="Google Shape;587;g37e9f811778_1_6"/>
          <p:cNvGrpSpPr/>
          <p:nvPr/>
        </p:nvGrpSpPr>
        <p:grpSpPr>
          <a:xfrm>
            <a:off x="1460222" y="1967472"/>
            <a:ext cx="314863" cy="314562"/>
            <a:chOff x="821435" y="1603897"/>
            <a:chExt cx="314863" cy="314562"/>
          </a:xfrm>
        </p:grpSpPr>
        <p:sp>
          <p:nvSpPr>
            <p:cNvPr id="588" name="Google Shape;588;g37e9f811778_1_6"/>
            <p:cNvSpPr/>
            <p:nvPr/>
          </p:nvSpPr>
          <p:spPr>
            <a:xfrm>
              <a:off x="821435" y="1670027"/>
              <a:ext cx="314863" cy="248432"/>
            </a:xfrm>
            <a:custGeom>
              <a:rect b="b" l="l" r="r" t="t"/>
              <a:pathLst>
                <a:path extrusionOk="0" h="7412" w="9394">
                  <a:moveTo>
                    <a:pt x="4546" y="549"/>
                  </a:moveTo>
                  <a:lnTo>
                    <a:pt x="4179" y="1233"/>
                  </a:lnTo>
                  <a:lnTo>
                    <a:pt x="2355" y="1233"/>
                  </a:lnTo>
                  <a:lnTo>
                    <a:pt x="2722" y="549"/>
                  </a:lnTo>
                  <a:close/>
                  <a:moveTo>
                    <a:pt x="7291" y="549"/>
                  </a:moveTo>
                  <a:lnTo>
                    <a:pt x="7658" y="1233"/>
                  </a:lnTo>
                  <a:lnTo>
                    <a:pt x="5833" y="1233"/>
                  </a:lnTo>
                  <a:lnTo>
                    <a:pt x="5466" y="549"/>
                  </a:lnTo>
                  <a:close/>
                  <a:moveTo>
                    <a:pt x="5006" y="856"/>
                  </a:moveTo>
                  <a:lnTo>
                    <a:pt x="5503" y="1783"/>
                  </a:lnTo>
                  <a:lnTo>
                    <a:pt x="7071" y="1783"/>
                  </a:lnTo>
                  <a:lnTo>
                    <a:pt x="7071" y="3357"/>
                  </a:lnTo>
                  <a:lnTo>
                    <a:pt x="6539" y="3693"/>
                  </a:lnTo>
                  <a:cubicBezTo>
                    <a:pt x="6398" y="3464"/>
                    <a:pt x="6143" y="3310"/>
                    <a:pt x="5852" y="3310"/>
                  </a:cubicBezTo>
                  <a:lnTo>
                    <a:pt x="5280" y="3310"/>
                  </a:lnTo>
                  <a:lnTo>
                    <a:pt x="5280" y="2209"/>
                  </a:lnTo>
                  <a:lnTo>
                    <a:pt x="4730" y="2209"/>
                  </a:lnTo>
                  <a:lnTo>
                    <a:pt x="4730" y="3210"/>
                  </a:lnTo>
                  <a:cubicBezTo>
                    <a:pt x="4527" y="3057"/>
                    <a:pt x="4166" y="2886"/>
                    <a:pt x="3582" y="2886"/>
                  </a:cubicBezTo>
                  <a:cubicBezTo>
                    <a:pt x="3328" y="2886"/>
                    <a:pt x="3115" y="2915"/>
                    <a:pt x="2939" y="2960"/>
                  </a:cubicBezTo>
                  <a:lnTo>
                    <a:pt x="2939" y="1785"/>
                  </a:lnTo>
                  <a:lnTo>
                    <a:pt x="4508" y="1785"/>
                  </a:lnTo>
                  <a:lnTo>
                    <a:pt x="5006" y="856"/>
                  </a:lnTo>
                  <a:close/>
                  <a:moveTo>
                    <a:pt x="8563" y="3123"/>
                  </a:moveTo>
                  <a:lnTo>
                    <a:pt x="7725" y="4457"/>
                  </a:lnTo>
                  <a:lnTo>
                    <a:pt x="6121" y="5630"/>
                  </a:lnTo>
                  <a:lnTo>
                    <a:pt x="2886" y="5630"/>
                  </a:lnTo>
                  <a:lnTo>
                    <a:pt x="2144" y="4206"/>
                  </a:lnTo>
                  <a:lnTo>
                    <a:pt x="2389" y="3955"/>
                  </a:lnTo>
                  <a:lnTo>
                    <a:pt x="2439" y="3906"/>
                  </a:lnTo>
                  <a:lnTo>
                    <a:pt x="2600" y="3741"/>
                  </a:lnTo>
                  <a:lnTo>
                    <a:pt x="2606" y="3737"/>
                  </a:lnTo>
                  <a:lnTo>
                    <a:pt x="2616" y="3722"/>
                  </a:lnTo>
                  <a:cubicBezTo>
                    <a:pt x="2634" y="3705"/>
                    <a:pt x="2728" y="3611"/>
                    <a:pt x="2939" y="3536"/>
                  </a:cubicBezTo>
                  <a:cubicBezTo>
                    <a:pt x="3090" y="3481"/>
                    <a:pt x="3299" y="3436"/>
                    <a:pt x="3583" y="3436"/>
                  </a:cubicBezTo>
                  <a:cubicBezTo>
                    <a:pt x="4238" y="3436"/>
                    <a:pt x="4466" y="3702"/>
                    <a:pt x="4493" y="3737"/>
                  </a:cubicBezTo>
                  <a:lnTo>
                    <a:pt x="4524" y="3793"/>
                  </a:lnTo>
                  <a:lnTo>
                    <a:pt x="4562" y="3862"/>
                  </a:lnTo>
                  <a:lnTo>
                    <a:pt x="5854" y="3862"/>
                  </a:lnTo>
                  <a:cubicBezTo>
                    <a:pt x="5908" y="3862"/>
                    <a:pt x="5957" y="3878"/>
                    <a:pt x="5998" y="3906"/>
                  </a:cubicBezTo>
                  <a:cubicBezTo>
                    <a:pt x="6065" y="3951"/>
                    <a:pt x="6111" y="4030"/>
                    <a:pt x="6111" y="4118"/>
                  </a:cubicBezTo>
                  <a:cubicBezTo>
                    <a:pt x="6111" y="4182"/>
                    <a:pt x="6089" y="4236"/>
                    <a:pt x="6052" y="4281"/>
                  </a:cubicBezTo>
                  <a:lnTo>
                    <a:pt x="5927" y="4343"/>
                  </a:lnTo>
                  <a:lnTo>
                    <a:pt x="5860" y="4375"/>
                  </a:lnTo>
                  <a:lnTo>
                    <a:pt x="4163" y="4375"/>
                  </a:lnTo>
                  <a:lnTo>
                    <a:pt x="4163" y="4651"/>
                  </a:lnTo>
                  <a:lnTo>
                    <a:pt x="4163" y="4926"/>
                  </a:lnTo>
                  <a:lnTo>
                    <a:pt x="5855" y="4926"/>
                  </a:lnTo>
                  <a:cubicBezTo>
                    <a:pt x="6058" y="4926"/>
                    <a:pt x="6244" y="4851"/>
                    <a:pt x="6387" y="4726"/>
                  </a:cubicBezTo>
                  <a:cubicBezTo>
                    <a:pt x="6501" y="4625"/>
                    <a:pt x="6586" y="4493"/>
                    <a:pt x="6630" y="4343"/>
                  </a:cubicBezTo>
                  <a:cubicBezTo>
                    <a:pt x="6636" y="4322"/>
                    <a:pt x="6642" y="4302"/>
                    <a:pt x="6645" y="4281"/>
                  </a:cubicBezTo>
                  <a:lnTo>
                    <a:pt x="7731" y="3597"/>
                  </a:lnTo>
                  <a:lnTo>
                    <a:pt x="7759" y="3562"/>
                  </a:lnTo>
                  <a:cubicBezTo>
                    <a:pt x="7948" y="3330"/>
                    <a:pt x="8236" y="3123"/>
                    <a:pt x="8553" y="3123"/>
                  </a:cubicBezTo>
                  <a:close/>
                  <a:moveTo>
                    <a:pt x="1470" y="4104"/>
                  </a:moveTo>
                  <a:lnTo>
                    <a:pt x="2612" y="6289"/>
                  </a:lnTo>
                  <a:lnTo>
                    <a:pt x="1885" y="6669"/>
                  </a:lnTo>
                  <a:lnTo>
                    <a:pt x="744" y="4484"/>
                  </a:lnTo>
                  <a:lnTo>
                    <a:pt x="1470" y="4104"/>
                  </a:lnTo>
                  <a:close/>
                  <a:moveTo>
                    <a:pt x="2392" y="0"/>
                  </a:moveTo>
                  <a:lnTo>
                    <a:pt x="1433" y="1785"/>
                  </a:lnTo>
                  <a:lnTo>
                    <a:pt x="2389" y="1785"/>
                  </a:lnTo>
                  <a:lnTo>
                    <a:pt x="2389" y="3200"/>
                  </a:lnTo>
                  <a:cubicBezTo>
                    <a:pt x="2286" y="3269"/>
                    <a:pt x="2226" y="3332"/>
                    <a:pt x="2201" y="3361"/>
                  </a:cubicBezTo>
                  <a:lnTo>
                    <a:pt x="1875" y="3693"/>
                  </a:lnTo>
                  <a:lnTo>
                    <a:pt x="1703" y="3364"/>
                  </a:lnTo>
                  <a:lnTo>
                    <a:pt x="1" y="4252"/>
                  </a:lnTo>
                  <a:lnTo>
                    <a:pt x="1651" y="7412"/>
                  </a:lnTo>
                  <a:lnTo>
                    <a:pt x="3353" y="6524"/>
                  </a:lnTo>
                  <a:lnTo>
                    <a:pt x="3173" y="6180"/>
                  </a:lnTo>
                  <a:lnTo>
                    <a:pt x="6299" y="6180"/>
                  </a:lnTo>
                  <a:lnTo>
                    <a:pt x="8135" y="4839"/>
                  </a:lnTo>
                  <a:lnTo>
                    <a:pt x="9394" y="2825"/>
                  </a:lnTo>
                  <a:lnTo>
                    <a:pt x="9081" y="2686"/>
                  </a:lnTo>
                  <a:cubicBezTo>
                    <a:pt x="8911" y="2609"/>
                    <a:pt x="8732" y="2571"/>
                    <a:pt x="8551" y="2571"/>
                  </a:cubicBezTo>
                  <a:cubicBezTo>
                    <a:pt x="8403" y="2571"/>
                    <a:pt x="8253" y="2597"/>
                    <a:pt x="8105" y="2649"/>
                  </a:cubicBezTo>
                  <a:cubicBezTo>
                    <a:pt x="7935" y="2708"/>
                    <a:pt x="7772" y="2802"/>
                    <a:pt x="7621" y="2922"/>
                  </a:cubicBezTo>
                  <a:lnTo>
                    <a:pt x="7621" y="1785"/>
                  </a:lnTo>
                  <a:lnTo>
                    <a:pt x="8578" y="1785"/>
                  </a:lnTo>
                  <a:lnTo>
                    <a:pt x="762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g37e9f811778_1_6"/>
            <p:cNvSpPr/>
            <p:nvPr/>
          </p:nvSpPr>
          <p:spPr>
            <a:xfrm>
              <a:off x="980040" y="1603897"/>
              <a:ext cx="18502" cy="35126"/>
            </a:xfrm>
            <a:custGeom>
              <a:rect b="b" l="l" r="r" t="t"/>
              <a:pathLst>
                <a:path extrusionOk="0" h="1048" w="552">
                  <a:moveTo>
                    <a:pt x="1" y="1"/>
                  </a:moveTo>
                  <a:lnTo>
                    <a:pt x="1" y="1047"/>
                  </a:lnTo>
                  <a:lnTo>
                    <a:pt x="551" y="1047"/>
                  </a:lnTo>
                  <a:lnTo>
                    <a:pt x="551"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g37e9f811778_1_6"/>
            <p:cNvSpPr/>
            <p:nvPr/>
          </p:nvSpPr>
          <p:spPr>
            <a:xfrm>
              <a:off x="1013289" y="1609897"/>
              <a:ext cx="29395" cy="39283"/>
            </a:xfrm>
            <a:custGeom>
              <a:rect b="b" l="l" r="r" t="t"/>
              <a:pathLst>
                <a:path extrusionOk="0" h="1172" w="877">
                  <a:moveTo>
                    <a:pt x="360" y="1"/>
                  </a:moveTo>
                  <a:lnTo>
                    <a:pt x="1" y="983"/>
                  </a:lnTo>
                  <a:lnTo>
                    <a:pt x="517" y="1172"/>
                  </a:lnTo>
                  <a:lnTo>
                    <a:pt x="877" y="190"/>
                  </a:lnTo>
                  <a:lnTo>
                    <a:pt x="36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g37e9f811778_1_6"/>
            <p:cNvSpPr/>
            <p:nvPr/>
          </p:nvSpPr>
          <p:spPr>
            <a:xfrm>
              <a:off x="935864" y="1609998"/>
              <a:ext cx="29395" cy="39283"/>
            </a:xfrm>
            <a:custGeom>
              <a:rect b="b" l="l" r="r" t="t"/>
              <a:pathLst>
                <a:path extrusionOk="0" h="1172" w="877">
                  <a:moveTo>
                    <a:pt x="517" y="1"/>
                  </a:moveTo>
                  <a:lnTo>
                    <a:pt x="1" y="190"/>
                  </a:lnTo>
                  <a:lnTo>
                    <a:pt x="360" y="1172"/>
                  </a:lnTo>
                  <a:lnTo>
                    <a:pt x="877" y="982"/>
                  </a:lnTo>
                  <a:lnTo>
                    <a:pt x="51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Email Marketing Social Media Strategy by Slidesgo">
  <a:themeElements>
    <a:clrScheme name="Simple Light">
      <a:dk1>
        <a:srgbClr val="000000"/>
      </a:dk1>
      <a:lt1>
        <a:srgbClr val="375FD8"/>
      </a:lt1>
      <a:dk2>
        <a:srgbClr val="FFFFFF"/>
      </a:dk2>
      <a:lt2>
        <a:srgbClr val="F48CE6"/>
      </a:lt2>
      <a:accent1>
        <a:srgbClr val="39C4FF"/>
      </a:accent1>
      <a:accent2>
        <a:srgbClr val="B3C9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Sebasthian Silva</dc:creator>
</cp:coreProperties>
</file>